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AD9919-2879-4696-9EBD-F512046248B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AD9919-2879-4696-9EBD-F512046248B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AD9919-2879-4696-9EBD-F512046248B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AD9919-2879-4696-9EBD-F512046248B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AD9919-2879-4696-9EBD-F512046248B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AD9919-2879-4696-9EBD-F512046248B7}"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AD9919-2879-4696-9EBD-F512046248B7}"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AD9919-2879-4696-9EBD-F512046248B7}"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D9919-2879-4696-9EBD-F512046248B7}"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AD9919-2879-4696-9EBD-F512046248B7}"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AD9919-2879-4696-9EBD-F512046248B7}"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57677-5639-476E-978A-DA24D7C668A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D9919-2879-4696-9EBD-F512046248B7}"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57677-5639-476E-978A-DA24D7C668A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993775"/>
          </a:xfrm>
        </p:spPr>
        <p:txBody>
          <a:bodyPr>
            <a:normAutofit fontScale="90000"/>
          </a:bodyPr>
          <a:lstStyle/>
          <a:p>
            <a:r>
              <a:rPr lang="en-US" b="1" dirty="0"/>
              <a:t>Topic </a:t>
            </a:r>
            <a:r>
              <a:rPr lang="en-US" b="1" dirty="0" smtClean="0"/>
              <a:t>Eight </a:t>
            </a:r>
            <a:r>
              <a:rPr lang="en-US" b="1" dirty="0"/>
              <a:t/>
            </a:r>
            <a:br>
              <a:rPr lang="en-US" b="1" dirty="0"/>
            </a:br>
            <a:endParaRPr lang="en-US" dirty="0"/>
          </a:p>
        </p:txBody>
      </p:sp>
      <p:sp>
        <p:nvSpPr>
          <p:cNvPr id="3" name="Subtitle 2"/>
          <p:cNvSpPr>
            <a:spLocks noGrp="1"/>
          </p:cNvSpPr>
          <p:nvPr>
            <p:ph type="subTitle" idx="1"/>
          </p:nvPr>
        </p:nvSpPr>
        <p:spPr>
          <a:xfrm>
            <a:off x="1295400" y="3505200"/>
            <a:ext cx="6400800" cy="1752600"/>
          </a:xfrm>
        </p:spPr>
        <p:txBody>
          <a:bodyPr/>
          <a:lstStyle/>
          <a:p>
            <a:r>
              <a:rPr lang="en-US" b="1" dirty="0" smtClean="0"/>
              <a:t>Gender Issues in Agriculture Extension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dirty="0" smtClean="0"/>
              <a:t>Gender in Agricultural Extension  </a:t>
            </a:r>
            <a:br>
              <a:rPr lang="en-US" sz="3100" b="1" dirty="0" smtClean="0"/>
            </a:br>
            <a:endParaRPr lang="en-US" dirty="0"/>
          </a:p>
        </p:txBody>
      </p:sp>
      <p:sp>
        <p:nvSpPr>
          <p:cNvPr id="3" name="Content Placeholder 2"/>
          <p:cNvSpPr>
            <a:spLocks noGrp="1"/>
          </p:cNvSpPr>
          <p:nvPr>
            <p:ph idx="1"/>
          </p:nvPr>
        </p:nvSpPr>
        <p:spPr>
          <a:xfrm>
            <a:off x="457200" y="1143000"/>
            <a:ext cx="8229600" cy="4525963"/>
          </a:xfrm>
        </p:spPr>
        <p:txBody>
          <a:bodyPr>
            <a:normAutofit/>
          </a:bodyPr>
          <a:lstStyle/>
          <a:p>
            <a:pPr algn="just"/>
            <a:r>
              <a:rPr lang="en-US" sz="2600" dirty="0" smtClean="0"/>
              <a:t>Classically </a:t>
            </a:r>
            <a:r>
              <a:rPr lang="en-US" sz="2600" dirty="0"/>
              <a:t>in extension, household is conceptualized as </a:t>
            </a:r>
            <a:r>
              <a:rPr lang="en-US" sz="2600" dirty="0" err="1"/>
              <a:t>programmes</a:t>
            </a:r>
            <a:r>
              <a:rPr lang="en-US" sz="2600" dirty="0"/>
              <a:t> units. It is considered as individuals working in similar ways to for common goal under the leadership of a male head. </a:t>
            </a:r>
            <a:endParaRPr lang="en-US" sz="2600" dirty="0" smtClean="0"/>
          </a:p>
          <a:p>
            <a:pPr algn="just"/>
            <a:r>
              <a:rPr lang="en-US" sz="2600" dirty="0" smtClean="0"/>
              <a:t>However </a:t>
            </a:r>
            <a:r>
              <a:rPr lang="en-US" sz="2600" dirty="0"/>
              <a:t>actuality, the household is a more complex and dynamic social entity. </a:t>
            </a:r>
            <a:endParaRPr lang="en-US" sz="2600" dirty="0" smtClean="0"/>
          </a:p>
          <a:p>
            <a:pPr algn="just"/>
            <a:r>
              <a:rPr lang="en-US" sz="2600" dirty="0" smtClean="0"/>
              <a:t>The </a:t>
            </a:r>
            <a:r>
              <a:rPr lang="en-US" sz="2600" dirty="0"/>
              <a:t>key role played by women in agriculture was in the past mostly was not acknowledged in government data and decision-making</a:t>
            </a:r>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This situation has changed over the last two or three decades, and much has been achieved in giving recognition to the importance of women in the agricultural sector. </a:t>
            </a:r>
            <a:endParaRPr lang="en-US" dirty="0" smtClean="0"/>
          </a:p>
          <a:p>
            <a:r>
              <a:rPr lang="en-US" dirty="0" smtClean="0"/>
              <a:t>Gender </a:t>
            </a:r>
            <a:r>
              <a:rPr lang="en-US" dirty="0"/>
              <a:t>mainstreaming is the current global approach in advancing gender equality and equity. </a:t>
            </a:r>
            <a:endParaRPr lang="en-US" dirty="0" smtClean="0"/>
          </a:p>
          <a:p>
            <a:r>
              <a:rPr lang="en-US" dirty="0" smtClean="0"/>
              <a:t>At </a:t>
            </a:r>
            <a:r>
              <a:rPr lang="en-US" dirty="0"/>
              <a:t>the level of national government are trying , to involve incorporate a gender perspective into policies, plans, </a:t>
            </a:r>
            <a:r>
              <a:rPr lang="en-US" dirty="0" err="1"/>
              <a:t>programmes</a:t>
            </a:r>
            <a:r>
              <a:rPr lang="en-US" dirty="0"/>
              <a:t> and projects to ensure that these impact on women and men in an equitable way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700" b="1" dirty="0" smtClean="0"/>
              <a:t>Improving Women's Access to Extension </a:t>
            </a:r>
            <a:br>
              <a:rPr lang="en-US" sz="2700" b="1" dirty="0" smtClean="0"/>
            </a:br>
            <a:endParaRPr lang="en-US" dirty="0"/>
          </a:p>
        </p:txBody>
      </p:sp>
      <p:sp>
        <p:nvSpPr>
          <p:cNvPr id="3" name="Content Placeholder 2"/>
          <p:cNvSpPr>
            <a:spLocks noGrp="1"/>
          </p:cNvSpPr>
          <p:nvPr>
            <p:ph idx="1"/>
          </p:nvPr>
        </p:nvSpPr>
        <p:spPr>
          <a:xfrm>
            <a:off x="457200" y="1600200"/>
            <a:ext cx="8229600" cy="3886199"/>
          </a:xfrm>
        </p:spPr>
        <p:txBody>
          <a:bodyPr>
            <a:normAutofit fontScale="77500" lnSpcReduction="20000"/>
          </a:bodyPr>
          <a:lstStyle/>
          <a:p>
            <a:r>
              <a:rPr lang="en-US" dirty="0" smtClean="0"/>
              <a:t>Agricultural </a:t>
            </a:r>
            <a:r>
              <a:rPr lang="en-US" dirty="0"/>
              <a:t>extension strategies traditionally have focused on increasing production of cash crops by providing men with training, information, and access to inputs and services. </a:t>
            </a:r>
            <a:endParaRPr lang="en-US" dirty="0" smtClean="0"/>
          </a:p>
          <a:p>
            <a:r>
              <a:rPr lang="en-US" dirty="0" smtClean="0"/>
              <a:t>This </a:t>
            </a:r>
            <a:r>
              <a:rPr lang="en-US" dirty="0"/>
              <a:t>male bias is illustrated in farmer training </a:t>
            </a:r>
            <a:r>
              <a:rPr lang="en-US" dirty="0" err="1"/>
              <a:t>centres</a:t>
            </a:r>
            <a:r>
              <a:rPr lang="en-US" dirty="0"/>
              <a:t>, which have been established to provide residential training on technical subjects. </a:t>
            </a:r>
            <a:endParaRPr lang="en-US" dirty="0" smtClean="0"/>
          </a:p>
          <a:p>
            <a:r>
              <a:rPr lang="en-US" dirty="0" smtClean="0"/>
              <a:t>Most </a:t>
            </a:r>
            <a:r>
              <a:rPr lang="en-US" dirty="0"/>
              <a:t>do not provide separate washing and sleeping accommodations for men and women and do not provide facilities for the care of babies or young children, factors which may prevent women from attending the </a:t>
            </a:r>
            <a:r>
              <a:rPr lang="en-US" dirty="0" err="1"/>
              <a:t>centres</a:t>
            </a:r>
            <a:r>
              <a:rPr lang="en-U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700" b="1" dirty="0" smtClean="0"/>
              <a:t>Gender in Research and Extension in Ethiopia </a:t>
            </a:r>
            <a:r>
              <a:rPr lang="en-US" sz="2700" dirty="0" smtClean="0"/>
              <a:t/>
            </a:r>
            <a:br>
              <a:rPr lang="en-US" sz="2700" dirty="0" smtClean="0"/>
            </a:b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a:t>The conventional extension approach to female farmers was related to the reproductive and domestic roles that underestimated the productive role. The gender aspect was not recognized as a significant factor in designing the rural development strategy</a:t>
            </a:r>
            <a:r>
              <a:rPr lang="en-US" dirty="0" smtClean="0"/>
              <a:t>.</a:t>
            </a:r>
          </a:p>
          <a:p>
            <a:r>
              <a:rPr lang="en-US" dirty="0" smtClean="0"/>
              <a:t>  </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3428999"/>
          </a:xfrm>
        </p:spPr>
        <p:txBody>
          <a:bodyPr>
            <a:normAutofit fontScale="92500" lnSpcReduction="20000"/>
          </a:bodyPr>
          <a:lstStyle/>
          <a:p>
            <a:r>
              <a:rPr lang="en-US" dirty="0" smtClean="0"/>
              <a:t>All the focus of extension services targeted on women farmers were associated with their traditionally accepted domestic roles (more on household management, nutrition, cooking, and family planning). This home economics extension program was important branch of the ministry to reach women farmers, and could have been more effective if it had been addressing the productive role of women as well.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363</Words>
  <Application>Microsoft Office PowerPoint</Application>
  <PresentationFormat>On-screen Show (4:3)</PresentationFormat>
  <Paragraphs>17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Topic Eight  </vt:lpstr>
      <vt:lpstr>Gender in Agricultural Extension   </vt:lpstr>
      <vt:lpstr>Slide 3</vt:lpstr>
      <vt:lpstr>Improving Women's Access to Extension  </vt:lpstr>
      <vt:lpstr>Gender in Research and Extension in Ethiopia  </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Eight  </dc:title>
  <dc:creator>danielt</dc:creator>
  <cp:lastModifiedBy>danielt</cp:lastModifiedBy>
  <cp:revision>1</cp:revision>
  <dcterms:created xsi:type="dcterms:W3CDTF">2011-11-25T16:28:08Z</dcterms:created>
  <dcterms:modified xsi:type="dcterms:W3CDTF">2011-11-25T16:33:59Z</dcterms:modified>
</cp:coreProperties>
</file>