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31E780-090D-4D01-82DB-88639C7742E2}"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69399-4E58-4CC5-9641-45DFB29BD30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1E780-090D-4D01-82DB-88639C7742E2}"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69399-4E58-4CC5-9641-45DFB29BD3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1E780-090D-4D01-82DB-88639C7742E2}"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69399-4E58-4CC5-9641-45DFB29BD3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1E780-090D-4D01-82DB-88639C7742E2}"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69399-4E58-4CC5-9641-45DFB29BD3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31E780-090D-4D01-82DB-88639C7742E2}"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69399-4E58-4CC5-9641-45DFB29BD30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31E780-090D-4D01-82DB-88639C7742E2}"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B69399-4E58-4CC5-9641-45DFB29BD30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31E780-090D-4D01-82DB-88639C7742E2}" type="datetimeFigureOut">
              <a:rPr lang="en-US" smtClean="0"/>
              <a:t>11/25/2011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B69399-4E58-4CC5-9641-45DFB29BD30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31E780-090D-4D01-82DB-88639C7742E2}" type="datetimeFigureOut">
              <a:rPr lang="en-US" smtClean="0"/>
              <a:t>11/25/2011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B69399-4E58-4CC5-9641-45DFB29BD3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31E780-090D-4D01-82DB-88639C7742E2}" type="datetimeFigureOut">
              <a:rPr lang="en-US" smtClean="0"/>
              <a:t>11/25/2011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B69399-4E58-4CC5-9641-45DFB29BD3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1E780-090D-4D01-82DB-88639C7742E2}"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B69399-4E58-4CC5-9641-45DFB29BD30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1E780-090D-4D01-82DB-88639C7742E2}"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B69399-4E58-4CC5-9641-45DFB29BD3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1E780-090D-4D01-82DB-88639C7742E2}" type="datetimeFigureOut">
              <a:rPr lang="en-US" smtClean="0"/>
              <a:t>11/25/2011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69399-4E58-4CC5-9641-45DFB29BD30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a:bodyPr>
          <a:lstStyle/>
          <a:p>
            <a:r>
              <a:rPr lang="en-US" b="1" dirty="0"/>
              <a:t>Topic Three</a:t>
            </a:r>
            <a:r>
              <a:rPr lang="en-US" b="1" dirty="0" smtClean="0"/>
              <a:t>:</a:t>
            </a:r>
            <a:endParaRPr lang="en-US" dirty="0"/>
          </a:p>
        </p:txBody>
      </p:sp>
      <p:sp>
        <p:nvSpPr>
          <p:cNvPr id="3" name="Subtitle 2"/>
          <p:cNvSpPr>
            <a:spLocks noGrp="1"/>
          </p:cNvSpPr>
          <p:nvPr>
            <p:ph type="subTitle" idx="1"/>
          </p:nvPr>
        </p:nvSpPr>
        <p:spPr/>
        <p:txBody>
          <a:bodyPr/>
          <a:lstStyle/>
          <a:p>
            <a:r>
              <a:rPr lang="en-US" b="1" dirty="0" smtClean="0"/>
              <a:t>Extension Education and Society</a:t>
            </a:r>
            <a:br>
              <a:rPr lang="en-US" b="1"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t>Extension and Information Technology development</a:t>
            </a:r>
            <a:endParaRPr lang="en-US" dirty="0"/>
          </a:p>
        </p:txBody>
      </p:sp>
      <p:sp>
        <p:nvSpPr>
          <p:cNvPr id="3" name="Content Placeholder 2"/>
          <p:cNvSpPr>
            <a:spLocks noGrp="1"/>
          </p:cNvSpPr>
          <p:nvPr>
            <p:ph idx="1"/>
          </p:nvPr>
        </p:nvSpPr>
        <p:spPr>
          <a:xfrm>
            <a:off x="457200" y="1447800"/>
            <a:ext cx="8458200" cy="4648200"/>
          </a:xfrm>
        </p:spPr>
        <p:txBody>
          <a:bodyPr>
            <a:normAutofit fontScale="92500" lnSpcReduction="20000"/>
          </a:bodyPr>
          <a:lstStyle/>
          <a:p>
            <a:pPr>
              <a:buNone/>
            </a:pPr>
            <a:r>
              <a:rPr lang="en-US" b="1" dirty="0" smtClean="0"/>
              <a:t> </a:t>
            </a:r>
            <a:endParaRPr lang="en-US" b="1" dirty="0"/>
          </a:p>
          <a:p>
            <a:pPr algn="just"/>
            <a:r>
              <a:rPr lang="en-US" dirty="0"/>
              <a:t>The continuing rapid development of telecommunications and computer-based information technology (IT) is probably the biggest factor for change in extension, one which will facilitate and reinforce other changes. </a:t>
            </a:r>
            <a:endParaRPr lang="en-US" dirty="0" smtClean="0"/>
          </a:p>
          <a:p>
            <a:pPr algn="just">
              <a:buNone/>
            </a:pPr>
            <a:endParaRPr lang="en-US" dirty="0" smtClean="0"/>
          </a:p>
          <a:p>
            <a:pPr algn="just"/>
            <a:r>
              <a:rPr lang="en-US" dirty="0" smtClean="0"/>
              <a:t> </a:t>
            </a:r>
            <a:r>
              <a:rPr lang="en-US" dirty="0"/>
              <a:t>IT will bring new information services to rural areas over which farmers, as users, will have much greater control than over current information channels.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572000"/>
          </a:xfrm>
        </p:spPr>
        <p:txBody>
          <a:bodyPr>
            <a:normAutofit fontScale="85000" lnSpcReduction="20000"/>
          </a:bodyPr>
          <a:lstStyle/>
          <a:p>
            <a:r>
              <a:rPr lang="en-US" dirty="0" smtClean="0"/>
              <a:t>Even if every farmer does not have a computer terminal, these could become readily available at local information resource centers with computers.</a:t>
            </a:r>
          </a:p>
          <a:p>
            <a:pPr>
              <a:buNone/>
            </a:pPr>
            <a:endParaRPr lang="en-US" dirty="0" smtClean="0"/>
          </a:p>
          <a:p>
            <a:r>
              <a:rPr lang="en-US" dirty="0" smtClean="0"/>
              <a:t> Extension workers can be trained to help farmers access computers individually and in small groups. </a:t>
            </a:r>
          </a:p>
          <a:p>
            <a:endParaRPr lang="en-US" dirty="0" smtClean="0"/>
          </a:p>
          <a:p>
            <a:r>
              <a:rPr lang="en-US" dirty="0" smtClean="0"/>
              <a:t>The future will call for more able, independent, client-oriented extension workers. The emphasis will be on the quality of interaction between agent and client rather than on the movement of "messages" through a hierarchical system.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4648200"/>
          </a:xfrm>
        </p:spPr>
        <p:txBody>
          <a:bodyPr>
            <a:normAutofit fontScale="85000" lnSpcReduction="10000"/>
          </a:bodyPr>
          <a:lstStyle/>
          <a:p>
            <a:r>
              <a:rPr lang="en-US" dirty="0"/>
              <a:t>Recognition of the locale-specific nature of farming systems and the agricultural information systems support the decentralization and devolution of extension services. </a:t>
            </a:r>
            <a:endParaRPr lang="en-US" dirty="0" smtClean="0"/>
          </a:p>
          <a:p>
            <a:endParaRPr lang="en-US" dirty="0" smtClean="0"/>
          </a:p>
          <a:p>
            <a:r>
              <a:rPr lang="en-US" dirty="0" smtClean="0"/>
              <a:t>This </a:t>
            </a:r>
            <a:r>
              <a:rPr lang="en-US" dirty="0"/>
              <a:t>recognition also implies that extension workers and farmers be jointly involved in the verification and adaptation of new technology, and thus that the extension workers respect farmers as experimenters, developers, and adapters of technology and devote more energy on communication within their local areas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ICT is abroad terminology which is used to the exchange of data through interaction or transmission. It ranges from radio to satellite, mobile phone. The accessibility and affordability of ICT tools have reaching to small holder farmer today. </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ICT enabled extension services are useful to improving the capacity and livelihoods of poor smallholders.  One of the best examples of these services is the use of mobile phones SMS to provide livestock price information in Ethiopia. </a:t>
            </a:r>
          </a:p>
          <a:p>
            <a:endParaRPr lang="en-US" dirty="0" smtClean="0"/>
          </a:p>
          <a:p>
            <a:r>
              <a:rPr lang="en-US" dirty="0" smtClean="0"/>
              <a:t>This can be expanded in to providing information to farmers about commodity prices, and other advisory services from a database with information ICT-enabled extension services can be a tool to provide information on local weather forecasts for farmers and pastoralists.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92162"/>
          </a:xfrm>
        </p:spPr>
        <p:txBody>
          <a:bodyPr>
            <a:normAutofit fontScale="90000"/>
          </a:bodyPr>
          <a:lstStyle/>
          <a:p>
            <a:pPr algn="l"/>
            <a:r>
              <a:rPr lang="en-US" sz="3100" b="1" dirty="0" smtClean="0"/>
              <a:t>ICT as a tool for </a:t>
            </a:r>
            <a:r>
              <a:rPr lang="en-US" sz="3600" b="1" dirty="0" smtClean="0"/>
              <a:t>Extension</a:t>
            </a:r>
            <a:r>
              <a:rPr lang="en-US" sz="2700" b="1" dirty="0" smtClean="0"/>
              <a:t> </a:t>
            </a:r>
            <a:br>
              <a:rPr lang="en-US" sz="2700" b="1" dirty="0" smtClean="0"/>
            </a:br>
            <a:endParaRPr lang="en-US" dirty="0"/>
          </a:p>
        </p:txBody>
      </p:sp>
      <p:sp>
        <p:nvSpPr>
          <p:cNvPr id="3" name="Content Placeholder 2"/>
          <p:cNvSpPr>
            <a:spLocks noGrp="1"/>
          </p:cNvSpPr>
          <p:nvPr>
            <p:ph idx="1"/>
          </p:nvPr>
        </p:nvSpPr>
        <p:spPr>
          <a:xfrm>
            <a:off x="304800" y="1371600"/>
            <a:ext cx="8229600" cy="4495800"/>
          </a:xfrm>
        </p:spPr>
        <p:txBody>
          <a:bodyPr>
            <a:normAutofit fontScale="92500"/>
          </a:bodyPr>
          <a:lstStyle/>
          <a:p>
            <a:r>
              <a:rPr lang="en-US" dirty="0" smtClean="0"/>
              <a:t>Developed </a:t>
            </a:r>
            <a:r>
              <a:rPr lang="en-US" dirty="0"/>
              <a:t>world has well developed ICT infrastructure which contributed to agricultural information knowledge sharing and linkage. </a:t>
            </a:r>
            <a:endParaRPr lang="en-US" dirty="0" smtClean="0"/>
          </a:p>
          <a:p>
            <a:pPr>
              <a:buNone/>
            </a:pPr>
            <a:endParaRPr lang="en-US" dirty="0" smtClean="0"/>
          </a:p>
          <a:p>
            <a:r>
              <a:rPr lang="en-US" dirty="0" smtClean="0"/>
              <a:t>However </a:t>
            </a:r>
            <a:r>
              <a:rPr lang="en-US" dirty="0"/>
              <a:t>in Ethiopia and similar countries ICT development in rural areas is at enfant stage to heavily depend on it for extension even if it is beginning thorough various capacity building programs. </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ITC can be applied in extension by creating on line extension services for diagnosis of production problems, provide  information on new technologies and marketing etc., continues learning for extension workers, creating networking, interactive communication and partnership among the extension and research system among the actors.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455</Words>
  <Application>Microsoft Office PowerPoint</Application>
  <PresentationFormat>On-screen Show (4:3)</PresentationFormat>
  <Paragraphs>24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Topic Three:</vt:lpstr>
      <vt:lpstr>Extension and Information Technology development</vt:lpstr>
      <vt:lpstr>Slide 3</vt:lpstr>
      <vt:lpstr>Slide 4</vt:lpstr>
      <vt:lpstr>Slide 5</vt:lpstr>
      <vt:lpstr>Slide 6</vt:lpstr>
      <vt:lpstr>ICT as a tool for Extension  </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Three:</dc:title>
  <dc:creator>danielt</dc:creator>
  <cp:lastModifiedBy>danielt</cp:lastModifiedBy>
  <cp:revision>1</cp:revision>
  <dcterms:created xsi:type="dcterms:W3CDTF">2011-11-25T15:53:09Z</dcterms:created>
  <dcterms:modified xsi:type="dcterms:W3CDTF">2011-11-25T16:02:08Z</dcterms:modified>
</cp:coreProperties>
</file>