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774" r:id="rId6"/>
    <p:sldId id="770" r:id="rId7"/>
    <p:sldId id="784" r:id="rId8"/>
    <p:sldId id="786" r:id="rId9"/>
    <p:sldId id="787" r:id="rId10"/>
    <p:sldId id="735" r:id="rId11"/>
    <p:sldId id="790" r:id="rId12"/>
    <p:sldId id="754" r:id="rId13"/>
    <p:sldId id="793" r:id="rId14"/>
    <p:sldId id="792" r:id="rId15"/>
    <p:sldId id="773" r:id="rId16"/>
    <p:sldId id="779" r:id="rId17"/>
    <p:sldId id="791" r:id="rId18"/>
    <p:sldId id="799" r:id="rId19"/>
    <p:sldId id="798" r:id="rId20"/>
    <p:sldId id="775" r:id="rId21"/>
    <p:sldId id="785" r:id="rId22"/>
    <p:sldId id="769" r:id="rId23"/>
    <p:sldId id="765" r:id="rId24"/>
    <p:sldId id="766" r:id="rId25"/>
    <p:sldId id="782" r:id="rId26"/>
    <p:sldId id="749" r:id="rId27"/>
    <p:sldId id="797" r:id="rId28"/>
    <p:sldId id="789"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74770-A653-4AD2-9BA8-D6BC65D0E5A9}" v="526" dt="2019-05-02T07:16:29.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p:restoredTop sz="83737" autoAdjust="0"/>
  </p:normalViewPr>
  <p:slideViewPr>
    <p:cSldViewPr>
      <p:cViewPr varScale="1">
        <p:scale>
          <a:sx n="56" d="100"/>
          <a:sy n="56" d="100"/>
        </p:scale>
        <p:origin x="1624" y="28"/>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994F6-64F8-4546-AA89-C60821BADC8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BA45A14C-37E9-6243-8248-F041E8173C3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92E7014-58B5-4D5F-A7C1-A98BFD79BE4B}" type="datetimeFigureOut">
              <a:rPr lang="en-US"/>
              <a:pPr>
                <a:defRPr/>
              </a:pPr>
              <a:t>5/2/2019</a:t>
            </a:fld>
            <a:endParaRPr lang="en-GB"/>
          </a:p>
        </p:txBody>
      </p:sp>
      <p:sp>
        <p:nvSpPr>
          <p:cNvPr id="4" name="Slide Image Placeholder 3">
            <a:extLst>
              <a:ext uri="{FF2B5EF4-FFF2-40B4-BE49-F238E27FC236}">
                <a16:creationId xmlns:a16="http://schemas.microsoft.com/office/drawing/2014/main" id="{3B74B64C-3074-E64D-A3AC-081FF192CD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EB7B769-84C4-FA4E-9D42-1EC9C753837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FEE7FD2-3F3B-1044-81D8-FA88FD3A76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56919FC-C0FE-0646-9C37-AD8B2673C6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479111-E10F-438A-AF7F-A0213E93A59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a:t>
            </a:fld>
            <a:endParaRPr lang="en-GB" altLang="en-US"/>
          </a:p>
        </p:txBody>
      </p:sp>
    </p:spTree>
    <p:extLst>
      <p:ext uri="{BB962C8B-B14F-4D97-AF65-F5344CB8AC3E}">
        <p14:creationId xmlns:p14="http://schemas.microsoft.com/office/powerpoint/2010/main" val="121369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10</a:t>
            </a:fld>
            <a:endParaRPr lang="en-GB" altLang="en-US"/>
          </a:p>
        </p:txBody>
      </p:sp>
    </p:spTree>
    <p:extLst>
      <p:ext uri="{BB962C8B-B14F-4D97-AF65-F5344CB8AC3E}">
        <p14:creationId xmlns:p14="http://schemas.microsoft.com/office/powerpoint/2010/main" val="42642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11</a:t>
            </a:fld>
            <a:endParaRPr lang="en-GB" altLang="en-US"/>
          </a:p>
        </p:txBody>
      </p:sp>
    </p:spTree>
    <p:extLst>
      <p:ext uri="{BB962C8B-B14F-4D97-AF65-F5344CB8AC3E}">
        <p14:creationId xmlns:p14="http://schemas.microsoft.com/office/powerpoint/2010/main" val="113766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638989B-7F5E-465E-9289-2EC3AAE6D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D9645E9-487C-4380-8669-36671E099B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ZA" dirty="0">
                <a:solidFill>
                  <a:schemeClr val="tx1"/>
                </a:solidFill>
              </a:rPr>
              <a:t>Provide appropriate tagging, metadata, and resource descriptions to make resources more discoverable</a:t>
            </a:r>
          </a:p>
          <a:p>
            <a:endParaRPr lang="en-ZA" sz="1200" kern="1200" dirty="0">
              <a:solidFill>
                <a:schemeClr val="tx1"/>
              </a:solidFill>
              <a:effectLst/>
              <a:latin typeface="+mn-lt"/>
              <a:ea typeface="+mn-ea"/>
              <a:cs typeface="+mn-cs"/>
            </a:endParaRPr>
          </a:p>
        </p:txBody>
      </p:sp>
      <p:sp>
        <p:nvSpPr>
          <p:cNvPr id="27652" name="Slide Number Placeholder 3">
            <a:extLst>
              <a:ext uri="{FF2B5EF4-FFF2-40B4-BE49-F238E27FC236}">
                <a16:creationId xmlns:a16="http://schemas.microsoft.com/office/drawing/2014/main" id="{140DBB4B-423E-455B-8914-42635077D5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212D1B-980A-4320-B1E1-789C2DA56F6C}"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Librarians should refer students to sites that have their own QA.</a:t>
            </a:r>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13</a:t>
            </a:fld>
            <a:endParaRPr lang="en-GB" altLang="en-US"/>
          </a:p>
        </p:txBody>
      </p:sp>
    </p:spTree>
    <p:extLst>
      <p:ext uri="{BB962C8B-B14F-4D97-AF65-F5344CB8AC3E}">
        <p14:creationId xmlns:p14="http://schemas.microsoft.com/office/powerpoint/2010/main" val="164841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14</a:t>
            </a:fld>
            <a:endParaRPr lang="en-GB" altLang="en-US"/>
          </a:p>
        </p:txBody>
      </p:sp>
    </p:spTree>
    <p:extLst>
      <p:ext uri="{BB962C8B-B14F-4D97-AF65-F5344CB8AC3E}">
        <p14:creationId xmlns:p14="http://schemas.microsoft.com/office/powerpoint/2010/main" val="148298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15</a:t>
            </a:fld>
            <a:endParaRPr lang="en-GB" altLang="en-US"/>
          </a:p>
        </p:txBody>
      </p:sp>
    </p:spTree>
    <p:extLst>
      <p:ext uri="{BB962C8B-B14F-4D97-AF65-F5344CB8AC3E}">
        <p14:creationId xmlns:p14="http://schemas.microsoft.com/office/powerpoint/2010/main" val="371383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16</a:t>
            </a:fld>
            <a:endParaRPr lang="en-GB" altLang="en-US"/>
          </a:p>
        </p:txBody>
      </p:sp>
    </p:spTree>
    <p:extLst>
      <p:ext uri="{BB962C8B-B14F-4D97-AF65-F5344CB8AC3E}">
        <p14:creationId xmlns:p14="http://schemas.microsoft.com/office/powerpoint/2010/main" val="59239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 are general institutional costs that are not always considered.</a:t>
            </a:r>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17</a:t>
            </a:fld>
            <a:endParaRPr lang="en-GB" altLang="en-US"/>
          </a:p>
        </p:txBody>
      </p:sp>
    </p:spTree>
    <p:extLst>
      <p:ext uri="{BB962C8B-B14F-4D97-AF65-F5344CB8AC3E}">
        <p14:creationId xmlns:p14="http://schemas.microsoft.com/office/powerpoint/2010/main" val="319479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75C2046-5628-4124-A53F-04D596522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2283094-09A5-4060-83E3-7F1E6DB154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solidFill>
                  <a:srgbClr val="1F497D"/>
                </a:solidFill>
              </a:rPr>
              <a:t>What is required of a librarian costs money.</a:t>
            </a:r>
          </a:p>
          <a:p>
            <a:r>
              <a:rPr lang="en-ZA" altLang="en-US" dirty="0"/>
              <a:t>Funding and time for training librarians and faculty.</a:t>
            </a:r>
          </a:p>
          <a:p>
            <a:endParaRPr lang="en-ZA" altLang="en-US" dirty="0">
              <a:solidFill>
                <a:srgbClr val="1F497D"/>
              </a:solidFill>
            </a:endParaRPr>
          </a:p>
          <a:p>
            <a:endParaRPr lang="en-ZA" altLang="en-US" dirty="0"/>
          </a:p>
        </p:txBody>
      </p:sp>
      <p:sp>
        <p:nvSpPr>
          <p:cNvPr id="32772" name="Slide Number Placeholder 3">
            <a:extLst>
              <a:ext uri="{FF2B5EF4-FFF2-40B4-BE49-F238E27FC236}">
                <a16:creationId xmlns:a16="http://schemas.microsoft.com/office/drawing/2014/main" id="{27DC5391-40AA-43C6-B89F-38B1CE4846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39474B-0E77-4757-BBE4-66114F37ECBD}"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76B19C4-B02C-4521-AF92-B4BDED8A9B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B216FB7-030A-46E9-B467-463F6622AD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t>Numerous case studies have found that student outcomes are as good or better with open content vs. traditional materials. </a:t>
            </a:r>
          </a:p>
          <a:p>
            <a:endParaRPr lang="en-ZA" altLang="en-US" dirty="0"/>
          </a:p>
          <a:p>
            <a:r>
              <a:rPr lang="en-ZA" altLang="en-US" dirty="0"/>
              <a:t>OER takes on more time than you would imagine – it’s not an add on to your job. Tracking can demonstrate effectiveness.</a:t>
            </a:r>
          </a:p>
          <a:p>
            <a:endParaRPr lang="en-Z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Determine the value of OER-related work of librarians.</a:t>
            </a:r>
          </a:p>
          <a:p>
            <a:endParaRPr lang="en-ZA" altLang="en-US" dirty="0"/>
          </a:p>
          <a:p>
            <a:endParaRPr lang="en-ZA" altLang="en-US" dirty="0"/>
          </a:p>
        </p:txBody>
      </p:sp>
      <p:sp>
        <p:nvSpPr>
          <p:cNvPr id="34820" name="Slide Number Placeholder 3">
            <a:extLst>
              <a:ext uri="{FF2B5EF4-FFF2-40B4-BE49-F238E27FC236}">
                <a16:creationId xmlns:a16="http://schemas.microsoft.com/office/drawing/2014/main" id="{726B5F5F-A0FB-48EE-B559-96388C683A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134400-50AB-465C-BEB1-DE112FEB5CDB}"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B506DF5-0C86-40E7-99ED-441F5F1046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51FF02D-2DD2-443B-81C2-BAC83C79B8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7172" name="Slide Number Placeholder 3">
            <a:extLst>
              <a:ext uri="{FF2B5EF4-FFF2-40B4-BE49-F238E27FC236}">
                <a16:creationId xmlns:a16="http://schemas.microsoft.com/office/drawing/2014/main" id="{E497AA68-4F60-43A7-9567-9C3D24819D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C10923-112C-429B-BA35-83BA7C2587DE}"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20</a:t>
            </a:fld>
            <a:endParaRPr lang="en-GB" altLang="en-US"/>
          </a:p>
        </p:txBody>
      </p:sp>
    </p:spTree>
    <p:extLst>
      <p:ext uri="{BB962C8B-B14F-4D97-AF65-F5344CB8AC3E}">
        <p14:creationId xmlns:p14="http://schemas.microsoft.com/office/powerpoint/2010/main" val="1333467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21</a:t>
            </a:fld>
            <a:endParaRPr lang="en-GB" altLang="en-US"/>
          </a:p>
        </p:txBody>
      </p:sp>
    </p:spTree>
    <p:extLst>
      <p:ext uri="{BB962C8B-B14F-4D97-AF65-F5344CB8AC3E}">
        <p14:creationId xmlns:p14="http://schemas.microsoft.com/office/powerpoint/2010/main" val="2459600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909CB8E-858C-4B4F-B361-02348D304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5D2217A-724A-4A7A-B85A-06771969BF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t>You will not be the only person struggling. Change management is not easy.</a:t>
            </a:r>
          </a:p>
          <a:p>
            <a:endParaRPr lang="en-ZA" altLang="en-US" dirty="0"/>
          </a:p>
          <a:p>
            <a:endParaRPr lang="en-ZA" altLang="en-US" dirty="0"/>
          </a:p>
        </p:txBody>
      </p:sp>
      <p:sp>
        <p:nvSpPr>
          <p:cNvPr id="38916" name="Slide Number Placeholder 3">
            <a:extLst>
              <a:ext uri="{FF2B5EF4-FFF2-40B4-BE49-F238E27FC236}">
                <a16:creationId xmlns:a16="http://schemas.microsoft.com/office/drawing/2014/main" id="{BBA3F201-A7B0-4946-A90F-B88FEE2C7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692E97-61D9-47C3-9AF2-EF924218C417}" type="slidenum">
              <a:rPr lang="en-GB" altLang="en-US" smtClean="0">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DE3DF60-FA3D-438A-BB92-76BE4D0AB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0ECDE88-25C6-4247-81F0-F675A661C9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ZA" altLang="en-US" dirty="0"/>
              <a:t>For librarians to explore other OER projects across the world, including librarians who do OER work.</a:t>
            </a:r>
          </a:p>
        </p:txBody>
      </p:sp>
      <p:sp>
        <p:nvSpPr>
          <p:cNvPr id="10244" name="Slide Number Placeholder 3">
            <a:extLst>
              <a:ext uri="{FF2B5EF4-FFF2-40B4-BE49-F238E27FC236}">
                <a16:creationId xmlns:a16="http://schemas.microsoft.com/office/drawing/2014/main" id="{BF1244F6-4954-4BF4-B72F-CEC1DE066F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523362-9423-4781-B41D-DAA04918007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548723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E6479270-73EC-4265-B207-D7B60111D398}" type="slidenum">
              <a:rPr lang="en-GB" altLang="en-US"/>
              <a:pPr>
                <a:defRPr/>
              </a:pPr>
              <a:t>24</a:t>
            </a:fld>
            <a:endParaRPr lang="en-GB" altLang="en-US"/>
          </a:p>
        </p:txBody>
      </p:sp>
    </p:spTree>
    <p:extLst>
      <p:ext uri="{BB962C8B-B14F-4D97-AF65-F5344CB8AC3E}">
        <p14:creationId xmlns:p14="http://schemas.microsoft.com/office/powerpoint/2010/main" val="52363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25</a:t>
            </a:fld>
            <a:endParaRPr lang="en-GB" altLang="en-US"/>
          </a:p>
        </p:txBody>
      </p:sp>
    </p:spTree>
    <p:extLst>
      <p:ext uri="{BB962C8B-B14F-4D97-AF65-F5344CB8AC3E}">
        <p14:creationId xmlns:p14="http://schemas.microsoft.com/office/powerpoint/2010/main" val="140634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3</a:t>
            </a:fld>
            <a:endParaRPr lang="en-GB" altLang="en-US"/>
          </a:p>
        </p:txBody>
      </p:sp>
    </p:spTree>
    <p:extLst>
      <p:ext uri="{BB962C8B-B14F-4D97-AF65-F5344CB8AC3E}">
        <p14:creationId xmlns:p14="http://schemas.microsoft.com/office/powerpoint/2010/main" val="161308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DED666F-7BB6-4615-B0F3-A6ED81EAC2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D601AA3-449C-483B-9080-95681C8C57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a:p>
        </p:txBody>
      </p:sp>
      <p:sp>
        <p:nvSpPr>
          <p:cNvPr id="14340" name="Slide Number Placeholder 3">
            <a:extLst>
              <a:ext uri="{FF2B5EF4-FFF2-40B4-BE49-F238E27FC236}">
                <a16:creationId xmlns:a16="http://schemas.microsoft.com/office/drawing/2014/main" id="{6587581A-7E7D-4DD6-996C-E2A769E4C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4104B0-F260-4832-A69B-03FD3DE962DC}"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E0244F6-D2FF-4A70-AA55-5A73A25D87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9C06136-E6BF-424B-8542-8649C423A3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Don’t just OER it to add more work to librarians. New roles are being created: OER librarian, OER coordinator </a:t>
            </a:r>
            <a:r>
              <a:rPr lang="en-US" altLang="en-US" dirty="0" err="1"/>
              <a:t>etc</a:t>
            </a:r>
            <a:endParaRPr lang="en-US" altLang="en-US" dirty="0"/>
          </a:p>
          <a:p>
            <a:endParaRPr lang="en-ZA" altLang="en-US" dirty="0"/>
          </a:p>
        </p:txBody>
      </p:sp>
      <p:sp>
        <p:nvSpPr>
          <p:cNvPr id="16388" name="Slide Number Placeholder 3">
            <a:extLst>
              <a:ext uri="{FF2B5EF4-FFF2-40B4-BE49-F238E27FC236}">
                <a16:creationId xmlns:a16="http://schemas.microsoft.com/office/drawing/2014/main" id="{5DD06EA0-D908-4D14-A3CA-C5E9F0AE5A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FCAC2-7545-41B7-9F18-8178275286CC}"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02AD7EB-3D29-4A16-A2F7-9FC1464CA8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AFE4EC0-56C9-4A71-A54B-E6714DB2B8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t>Provide leadership and guidance in advising faculty and students about open access, OER, copyright and open licences (CC)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solidFill>
                  <a:schemeClr val="tx1"/>
                </a:solidFill>
              </a:rPr>
              <a:t>(check copyright, replace text/images)</a:t>
            </a:r>
          </a:p>
          <a:p>
            <a:endParaRPr lang="en-ZA" altLang="en-US" dirty="0"/>
          </a:p>
        </p:txBody>
      </p:sp>
      <p:sp>
        <p:nvSpPr>
          <p:cNvPr id="18436" name="Slide Number Placeholder 3">
            <a:extLst>
              <a:ext uri="{FF2B5EF4-FFF2-40B4-BE49-F238E27FC236}">
                <a16:creationId xmlns:a16="http://schemas.microsoft.com/office/drawing/2014/main" id="{EA3CFDB0-5F48-462F-AD7C-C20E610380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9E8F87-631F-48CE-9D65-EE3A4ABE789B}"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7</a:t>
            </a:fld>
            <a:endParaRPr lang="en-GB" altLang="en-US"/>
          </a:p>
        </p:txBody>
      </p:sp>
    </p:spTree>
    <p:extLst>
      <p:ext uri="{BB962C8B-B14F-4D97-AF65-F5344CB8AC3E}">
        <p14:creationId xmlns:p14="http://schemas.microsoft.com/office/powerpoint/2010/main" val="418743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8</a:t>
            </a:fld>
            <a:endParaRPr lang="en-GB" altLang="en-US"/>
          </a:p>
        </p:txBody>
      </p:sp>
    </p:spTree>
    <p:extLst>
      <p:ext uri="{BB962C8B-B14F-4D97-AF65-F5344CB8AC3E}">
        <p14:creationId xmlns:p14="http://schemas.microsoft.com/office/powerpoint/2010/main" val="303165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ltLang="en-US" dirty="0"/>
              <a:t>The task of converting a particular course into an OER can be difficult. Another potential issue is that it is fine to put together distance education material where it is only going to be used in-house, may be allowed to use copyrighted material. The issue is when the institutions put the course online and openly.</a:t>
            </a:r>
          </a:p>
          <a:p>
            <a:r>
              <a:rPr lang="en-ZA" sz="1200" kern="1200" dirty="0">
                <a:solidFill>
                  <a:schemeClr val="tx1"/>
                </a:solidFill>
                <a:effectLst/>
                <a:latin typeface="+mn-lt"/>
                <a:ea typeface="+mn-ea"/>
                <a:cs typeface="+mn-cs"/>
              </a:rPr>
              <a:t>Common </a:t>
            </a:r>
            <a:r>
              <a:rPr lang="en-ZA" sz="1200" b="1" kern="1200" dirty="0">
                <a:solidFill>
                  <a:schemeClr val="tx1"/>
                </a:solidFill>
                <a:effectLst/>
                <a:latin typeface="+mn-lt"/>
                <a:ea typeface="+mn-ea"/>
                <a:cs typeface="+mn-cs"/>
              </a:rPr>
              <a:t>misconceptions</a:t>
            </a:r>
            <a:r>
              <a:rPr lang="en-ZA" sz="1200" kern="1200" dirty="0">
                <a:solidFill>
                  <a:schemeClr val="tx1"/>
                </a:solidFill>
                <a:effectLst/>
                <a:latin typeface="+mn-lt"/>
                <a:ea typeface="+mn-ea"/>
                <a:cs typeface="+mn-cs"/>
              </a:rPr>
              <a:t>:</a:t>
            </a:r>
          </a:p>
          <a:p>
            <a:pPr lvl="0" fontAlgn="base"/>
            <a:r>
              <a:rPr lang="en-ZA" sz="1200" kern="1200" dirty="0">
                <a:solidFill>
                  <a:schemeClr val="tx1"/>
                </a:solidFill>
                <a:effectLst/>
                <a:latin typeface="+mn-lt"/>
                <a:ea typeface="+mn-ea"/>
                <a:cs typeface="+mn-cs"/>
              </a:rPr>
              <a:t>It’s your job to make faculty switch to 100% OER</a:t>
            </a:r>
          </a:p>
          <a:p>
            <a:pPr lvl="0" fontAlgn="base"/>
            <a:r>
              <a:rPr lang="en-ZA" sz="1200" kern="1200" dirty="0">
                <a:solidFill>
                  <a:schemeClr val="tx1"/>
                </a:solidFill>
                <a:effectLst/>
                <a:latin typeface="+mn-lt"/>
                <a:ea typeface="+mn-ea"/>
                <a:cs typeface="+mn-cs"/>
              </a:rPr>
              <a:t>You’re going to create a list of all available OER ever </a:t>
            </a:r>
          </a:p>
          <a:p>
            <a:pPr lvl="0" fontAlgn="base"/>
            <a:r>
              <a:rPr lang="en-ZA" sz="1200" kern="1200" dirty="0">
                <a:solidFill>
                  <a:schemeClr val="tx1"/>
                </a:solidFill>
                <a:effectLst/>
                <a:latin typeface="+mn-lt"/>
                <a:ea typeface="+mn-ea"/>
                <a:cs typeface="+mn-cs"/>
              </a:rPr>
              <a:t>Two hours a week should be plenty for this</a:t>
            </a:r>
          </a:p>
          <a:p>
            <a:pPr lvl="0" fontAlgn="base"/>
            <a:r>
              <a:rPr lang="en-ZA" sz="1200" kern="1200" dirty="0">
                <a:solidFill>
                  <a:schemeClr val="tx1"/>
                </a:solidFill>
                <a:effectLst/>
                <a:latin typeface="+mn-lt"/>
                <a:ea typeface="+mn-ea"/>
                <a:cs typeface="+mn-cs"/>
              </a:rPr>
              <a:t>Just replace “old” librarian things with OER!</a:t>
            </a:r>
          </a:p>
          <a:p>
            <a:endParaRPr lang="en-ZA" dirty="0"/>
          </a:p>
        </p:txBody>
      </p:sp>
      <p:sp>
        <p:nvSpPr>
          <p:cNvPr id="4" name="Slide Number Placeholder 3"/>
          <p:cNvSpPr>
            <a:spLocks noGrp="1"/>
          </p:cNvSpPr>
          <p:nvPr>
            <p:ph type="sldNum" sz="quarter" idx="5"/>
          </p:nvPr>
        </p:nvSpPr>
        <p:spPr/>
        <p:txBody>
          <a:bodyPr/>
          <a:lstStyle/>
          <a:p>
            <a:pPr>
              <a:defRPr/>
            </a:pPr>
            <a:fld id="{49479111-E10F-438A-AF7F-A0213E93A591}" type="slidenum">
              <a:rPr lang="en-GB" altLang="en-US" smtClean="0"/>
              <a:pPr>
                <a:defRPr/>
              </a:pPr>
              <a:t>9</a:t>
            </a:fld>
            <a:endParaRPr lang="en-GB" altLang="en-US"/>
          </a:p>
        </p:txBody>
      </p:sp>
    </p:spTree>
    <p:extLst>
      <p:ext uri="{BB962C8B-B14F-4D97-AF65-F5344CB8AC3E}">
        <p14:creationId xmlns:p14="http://schemas.microsoft.com/office/powerpoint/2010/main" val="1038670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ogo_drafts v7 feb25.jpg">
            <a:extLst>
              <a:ext uri="{FF2B5EF4-FFF2-40B4-BE49-F238E27FC236}">
                <a16:creationId xmlns:a16="http://schemas.microsoft.com/office/drawing/2014/main" id="{5F67027D-C2A0-4368-AE6C-63D71B75D93E}"/>
              </a:ext>
            </a:extLst>
          </p:cNvPr>
          <p:cNvPicPr>
            <a:picLocks noChangeAspect="1"/>
          </p:cNvPicPr>
          <p:nvPr userDrawn="1"/>
        </p:nvPicPr>
        <p:blipFill>
          <a:blip r:embed="rId2">
            <a:extLst>
              <a:ext uri="{28A0092B-C50C-407E-A947-70E740481C1C}">
                <a14:useLocalDpi xmlns:a14="http://schemas.microsoft.com/office/drawing/2010/main" val="0"/>
              </a:ext>
            </a:extLst>
          </a:blip>
          <a:srcRect l="7031" t="13235" r="67188" b="67068"/>
          <a:stretch>
            <a:fillRect/>
          </a:stretch>
        </p:blipFill>
        <p:spPr bwMode="auto">
          <a:xfrm>
            <a:off x="6786563" y="5786438"/>
            <a:ext cx="23574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4">
            <a:extLst>
              <a:ext uri="{FF2B5EF4-FFF2-40B4-BE49-F238E27FC236}">
                <a16:creationId xmlns:a16="http://schemas.microsoft.com/office/drawing/2014/main" id="{A721D774-DE20-4EF0-9D9B-1F1D4B3DD71A}"/>
              </a:ext>
            </a:extLst>
          </p:cNvPr>
          <p:cNvGrpSpPr>
            <a:grpSpLocks/>
          </p:cNvGrpSpPr>
          <p:nvPr userDrawn="1"/>
        </p:nvGrpSpPr>
        <p:grpSpPr bwMode="auto">
          <a:xfrm>
            <a:off x="-214313" y="0"/>
            <a:ext cx="4000501" cy="4286250"/>
            <a:chOff x="642910" y="642918"/>
            <a:chExt cx="3633814" cy="3733824"/>
          </a:xfrm>
        </p:grpSpPr>
        <p:grpSp>
          <p:nvGrpSpPr>
            <p:cNvPr id="6" name="Oval 8">
              <a:extLst>
                <a:ext uri="{FF2B5EF4-FFF2-40B4-BE49-F238E27FC236}">
                  <a16:creationId xmlns:a16="http://schemas.microsoft.com/office/drawing/2014/main" id="{9CFDEAFE-B2DC-451F-A5F0-49E1D489C110}"/>
                </a:ext>
              </a:extLst>
            </p:cNvPr>
            <p:cNvGrpSpPr>
              <a:grpSpLocks/>
            </p:cNvGrpSpPr>
            <p:nvPr userDrawn="1"/>
          </p:nvGrpSpPr>
          <p:grpSpPr bwMode="auto">
            <a:xfrm>
              <a:off x="641468" y="642918"/>
              <a:ext cx="2157216" cy="2157321"/>
              <a:chOff x="-215900" y="0"/>
              <a:chExt cx="2374900" cy="2476500"/>
            </a:xfrm>
          </p:grpSpPr>
          <p:pic>
            <p:nvPicPr>
              <p:cNvPr id="15" name="Oval 8">
                <a:extLst>
                  <a:ext uri="{FF2B5EF4-FFF2-40B4-BE49-F238E27FC236}">
                    <a16:creationId xmlns:a16="http://schemas.microsoft.com/office/drawing/2014/main" id="{5D287999-48F9-461A-BB8B-936A4B2C80E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0"/>
                <a:ext cx="23749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0">
                <a:extLst>
                  <a:ext uri="{FF2B5EF4-FFF2-40B4-BE49-F238E27FC236}">
                    <a16:creationId xmlns:a16="http://schemas.microsoft.com/office/drawing/2014/main" id="{485C6442-C87E-41BE-96FD-45623C2834C2}"/>
                  </a:ext>
                </a:extLst>
              </p:cNvPr>
              <p:cNvSpPr txBox="1">
                <a:spLocks noChangeArrowheads="1"/>
              </p:cNvSpPr>
              <p:nvPr/>
            </p:nvSpPr>
            <p:spPr bwMode="auto">
              <a:xfrm>
                <a:off x="131764" y="360363"/>
                <a:ext cx="1668462" cy="17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a:solidFill>
                    <a:srgbClr val="FFFFFF"/>
                  </a:solidFill>
                  <a:latin typeface="Calibri" panose="020F0502020204030204" pitchFamily="34" charset="0"/>
                </a:endParaRPr>
              </a:p>
            </p:txBody>
          </p:sp>
        </p:grpSp>
        <p:sp>
          <p:nvSpPr>
            <p:cNvPr id="7" name="Oval 6">
              <a:extLst>
                <a:ext uri="{FF2B5EF4-FFF2-40B4-BE49-F238E27FC236}">
                  <a16:creationId xmlns:a16="http://schemas.microsoft.com/office/drawing/2014/main" id="{899FC1DA-89DF-4C5D-BA9C-1EC2CC9A0A9C}"/>
                </a:ext>
              </a:extLst>
            </p:cNvPr>
            <p:cNvSpPr/>
            <p:nvPr userDrawn="1"/>
          </p:nvSpPr>
          <p:spPr>
            <a:xfrm>
              <a:off x="2428860" y="3500438"/>
              <a:ext cx="838208" cy="876304"/>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a:extLst>
                <a:ext uri="{FF2B5EF4-FFF2-40B4-BE49-F238E27FC236}">
                  <a16:creationId xmlns:a16="http://schemas.microsoft.com/office/drawing/2014/main" id="{48697E44-AE49-4072-8036-21EF1256F66D}"/>
                </a:ext>
              </a:extLst>
            </p:cNvPr>
            <p:cNvSpPr/>
            <p:nvPr userDrawn="1"/>
          </p:nvSpPr>
          <p:spPr>
            <a:xfrm>
              <a:off x="2928926" y="2214554"/>
              <a:ext cx="838208" cy="876304"/>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a:ext uri="{FF2B5EF4-FFF2-40B4-BE49-F238E27FC236}">
                  <a16:creationId xmlns:a16="http://schemas.microsoft.com/office/drawing/2014/main" id="{39C24FE6-10CE-46FA-8ABA-7DADCA1D2A70}"/>
                </a:ext>
              </a:extLst>
            </p:cNvPr>
            <p:cNvSpPr/>
            <p:nvPr userDrawn="1"/>
          </p:nvSpPr>
          <p:spPr>
            <a:xfrm>
              <a:off x="2428860" y="2786058"/>
              <a:ext cx="571504" cy="528638"/>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a:ext uri="{FF2B5EF4-FFF2-40B4-BE49-F238E27FC236}">
                  <a16:creationId xmlns:a16="http://schemas.microsoft.com/office/drawing/2014/main" id="{9A525EE3-BE39-405B-A94E-A04D53E3296C}"/>
                </a:ext>
              </a:extLst>
            </p:cNvPr>
            <p:cNvSpPr/>
            <p:nvPr userDrawn="1"/>
          </p:nvSpPr>
          <p:spPr>
            <a:xfrm>
              <a:off x="3929058" y="1928802"/>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a:extLst>
                <a:ext uri="{FF2B5EF4-FFF2-40B4-BE49-F238E27FC236}">
                  <a16:creationId xmlns:a16="http://schemas.microsoft.com/office/drawing/2014/main" id="{0CE445B6-37D9-4DD2-81AB-F8A4F077CEEE}"/>
                </a:ext>
              </a:extLst>
            </p:cNvPr>
            <p:cNvSpPr/>
            <p:nvPr userDrawn="1"/>
          </p:nvSpPr>
          <p:spPr>
            <a:xfrm>
              <a:off x="3143240" y="321468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id="{13F194CD-7E1E-4216-A040-8B9699185B6A}"/>
                </a:ext>
              </a:extLst>
            </p:cNvPr>
            <p:cNvSpPr/>
            <p:nvPr userDrawn="1"/>
          </p:nvSpPr>
          <p:spPr>
            <a:xfrm>
              <a:off x="2786050" y="107154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id="{A4A375ED-7EF3-4471-8EE7-CE9B030DE1F9}"/>
                </a:ext>
              </a:extLst>
            </p:cNvPr>
            <p:cNvSpPr/>
            <p:nvPr userDrawn="1"/>
          </p:nvSpPr>
          <p:spPr>
            <a:xfrm>
              <a:off x="2071670" y="321468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E1BE9BEC-18FF-429C-AA0C-595F08FB1333}"/>
                </a:ext>
              </a:extLst>
            </p:cNvPr>
            <p:cNvSpPr/>
            <p:nvPr userDrawn="1"/>
          </p:nvSpPr>
          <p:spPr>
            <a:xfrm>
              <a:off x="2928926" y="1643050"/>
              <a:ext cx="571504" cy="528638"/>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 name="Title 1"/>
          <p:cNvSpPr>
            <a:spLocks noGrp="1"/>
          </p:cNvSpPr>
          <p:nvPr>
            <p:ph type="ctrTitle"/>
          </p:nvPr>
        </p:nvSpPr>
        <p:spPr>
          <a:xfrm>
            <a:off x="685800" y="2130425"/>
            <a:ext cx="7772400" cy="1470025"/>
          </a:xfrm>
        </p:spPr>
        <p:txBody>
          <a:bodyPr>
            <a:noAutofit/>
          </a:bodyPr>
          <a:lstStyle>
            <a:lvl1pPr algn="r">
              <a:defRPr sz="6000">
                <a:solidFill>
                  <a:schemeClr val="accent6">
                    <a:lumMod val="75000"/>
                  </a:schemeClr>
                </a:solidFill>
                <a:effectLst>
                  <a:outerShdw blurRad="38100" dist="38100" dir="2700000" algn="tl">
                    <a:srgbClr val="000000">
                      <a:alpha val="43137"/>
                    </a:srgbClr>
                  </a:outerShdw>
                </a:effectLst>
                <a:latin typeface="Arial Rounded MT Bold"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7058052" cy="1752600"/>
          </a:xfrm>
        </p:spPr>
        <p:txBody>
          <a:bodyPr/>
          <a:lstStyle>
            <a:lvl1pPr marL="0" indent="0" algn="r">
              <a:buNone/>
              <a:defRPr>
                <a:solidFill>
                  <a:srgbClr val="34411B"/>
                </a:solidFill>
                <a:latin typeface="Arial Rounded MT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7" name="Slide Number Placeholder 8">
            <a:extLst>
              <a:ext uri="{FF2B5EF4-FFF2-40B4-BE49-F238E27FC236}">
                <a16:creationId xmlns:a16="http://schemas.microsoft.com/office/drawing/2014/main" id="{C78782CF-15C6-4D31-A0A7-2154CA27BE99}"/>
              </a:ext>
            </a:extLst>
          </p:cNvPr>
          <p:cNvSpPr>
            <a:spLocks noGrp="1"/>
          </p:cNvSpPr>
          <p:nvPr>
            <p:ph type="sldNum" sz="quarter" idx="10"/>
          </p:nvPr>
        </p:nvSpPr>
        <p:spPr/>
        <p:txBody>
          <a:bodyPr/>
          <a:lstStyle>
            <a:lvl1pPr>
              <a:defRPr/>
            </a:lvl1pPr>
          </a:lstStyle>
          <a:p>
            <a:pPr>
              <a:defRPr/>
            </a:pPr>
            <a:fld id="{95E16AE5-58E2-46DE-BED7-5980033CA30D}" type="slidenum">
              <a:rPr lang="en-GB" altLang="en-US"/>
              <a:pPr>
                <a:defRPr/>
              </a:pPr>
              <a:t>‹#›</a:t>
            </a:fld>
            <a:endParaRPr lang="en-GB" altLang="en-US"/>
          </a:p>
        </p:txBody>
      </p:sp>
      <p:sp>
        <p:nvSpPr>
          <p:cNvPr id="18" name="Date Placeholder 3">
            <a:extLst>
              <a:ext uri="{FF2B5EF4-FFF2-40B4-BE49-F238E27FC236}">
                <a16:creationId xmlns:a16="http://schemas.microsoft.com/office/drawing/2014/main" id="{6B1334AF-2A54-42B5-8763-11FC74A30B3C}"/>
              </a:ext>
            </a:extLst>
          </p:cNvPr>
          <p:cNvSpPr>
            <a:spLocks noGrp="1"/>
          </p:cNvSpPr>
          <p:nvPr>
            <p:ph type="dt" sz="half" idx="11"/>
          </p:nvPr>
        </p:nvSpPr>
        <p:spPr/>
        <p:txBody>
          <a:bodyPr/>
          <a:lstStyle>
            <a:lvl1pPr algn="l">
              <a:defRPr sz="1200">
                <a:solidFill>
                  <a:schemeClr val="accent3">
                    <a:lumMod val="50000"/>
                  </a:schemeClr>
                </a:solidFill>
                <a:latin typeface="Arial Rounded MT Bold" pitchFamily="34" charset="0"/>
              </a:defRPr>
            </a:lvl1pPr>
          </a:lstStyle>
          <a:p>
            <a:pPr>
              <a:defRPr/>
            </a:pPr>
            <a:fld id="{A679B468-E7CD-4792-8F0E-C6D97059DE7F}" type="datetime4">
              <a:rPr lang="en-US"/>
              <a:pPr>
                <a:defRPr/>
              </a:pPr>
              <a:t>May 2, 2019</a:t>
            </a:fld>
            <a:endParaRPr lang="en-GB" dirty="0"/>
          </a:p>
        </p:txBody>
      </p:sp>
      <p:sp>
        <p:nvSpPr>
          <p:cNvPr id="19" name="Footer Placeholder 4">
            <a:extLst>
              <a:ext uri="{FF2B5EF4-FFF2-40B4-BE49-F238E27FC236}">
                <a16:creationId xmlns:a16="http://schemas.microsoft.com/office/drawing/2014/main" id="{02DC2C92-DF78-4253-BBCA-75BBE38EF999}"/>
              </a:ext>
            </a:extLst>
          </p:cNvPr>
          <p:cNvSpPr>
            <a:spLocks noGrp="1"/>
          </p:cNvSpPr>
          <p:nvPr>
            <p:ph type="ftr" sz="quarter" idx="12"/>
          </p:nvPr>
        </p:nvSpPr>
        <p:spPr/>
        <p:txBody>
          <a:bodyPr/>
          <a:lstStyle>
            <a:lvl1pPr algn="ctr">
              <a:defRPr sz="1200">
                <a:solidFill>
                  <a:schemeClr val="accent3">
                    <a:lumMod val="50000"/>
                  </a:schemeClr>
                </a:solidFill>
                <a:latin typeface="Arial Rounded MT Bold" pitchFamily="34" charset="0"/>
              </a:defRPr>
            </a:lvl1pPr>
          </a:lstStyle>
          <a:p>
            <a:pPr>
              <a:defRPr/>
            </a:pPr>
            <a:r>
              <a:rPr lang="en-GB"/>
              <a:t>Advisory Group Meeting</a:t>
            </a:r>
            <a:endParaRPr lang="en-GB" dirty="0"/>
          </a:p>
        </p:txBody>
      </p:sp>
    </p:spTree>
    <p:extLst>
      <p:ext uri="{BB962C8B-B14F-4D97-AF65-F5344CB8AC3E}">
        <p14:creationId xmlns:p14="http://schemas.microsoft.com/office/powerpoint/2010/main" val="3147134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489C4-2733-4DA2-8DE3-1F1FB69ECFA3}"/>
              </a:ext>
            </a:extLst>
          </p:cNvPr>
          <p:cNvSpPr>
            <a:spLocks noGrp="1"/>
          </p:cNvSpPr>
          <p:nvPr>
            <p:ph type="dt" sz="half" idx="10"/>
          </p:nvPr>
        </p:nvSpPr>
        <p:spPr/>
        <p:txBody>
          <a:bodyPr/>
          <a:lstStyle>
            <a:lvl1pPr>
              <a:defRPr/>
            </a:lvl1pPr>
          </a:lstStyle>
          <a:p>
            <a:pPr>
              <a:defRPr/>
            </a:pPr>
            <a:fld id="{D885E5A1-78EC-45AF-883B-021577A4602A}" type="datetime4">
              <a:rPr lang="en-US"/>
              <a:pPr>
                <a:defRPr/>
              </a:pPr>
              <a:t>May 2, 2019</a:t>
            </a:fld>
            <a:endParaRPr lang="en-GB"/>
          </a:p>
        </p:txBody>
      </p:sp>
      <p:sp>
        <p:nvSpPr>
          <p:cNvPr id="5" name="Footer Placeholder 4">
            <a:extLst>
              <a:ext uri="{FF2B5EF4-FFF2-40B4-BE49-F238E27FC236}">
                <a16:creationId xmlns:a16="http://schemas.microsoft.com/office/drawing/2014/main" id="{7D2FE539-1A6C-4017-B987-79A826665E23}"/>
              </a:ext>
            </a:extLst>
          </p:cNvPr>
          <p:cNvSpPr>
            <a:spLocks noGrp="1"/>
          </p:cNvSpPr>
          <p:nvPr>
            <p:ph type="ftr" sz="quarter" idx="11"/>
          </p:nvPr>
        </p:nvSpPr>
        <p:spPr/>
        <p:txBody>
          <a:bodyPr/>
          <a:lstStyle>
            <a:lvl1pPr>
              <a:defRPr/>
            </a:lvl1pPr>
          </a:lstStyle>
          <a:p>
            <a:pPr>
              <a:defRPr/>
            </a:pPr>
            <a:r>
              <a:rPr lang="en-GB"/>
              <a:t>Advisory Group Meeting</a:t>
            </a:r>
          </a:p>
        </p:txBody>
      </p:sp>
      <p:sp>
        <p:nvSpPr>
          <p:cNvPr id="6" name="Slide Number Placeholder 5">
            <a:extLst>
              <a:ext uri="{FF2B5EF4-FFF2-40B4-BE49-F238E27FC236}">
                <a16:creationId xmlns:a16="http://schemas.microsoft.com/office/drawing/2014/main" id="{CD8ED0EC-5D9F-448F-BD65-3DCA04E4FDB5}"/>
              </a:ext>
            </a:extLst>
          </p:cNvPr>
          <p:cNvSpPr>
            <a:spLocks noGrp="1"/>
          </p:cNvSpPr>
          <p:nvPr>
            <p:ph type="sldNum" sz="quarter" idx="12"/>
          </p:nvPr>
        </p:nvSpPr>
        <p:spPr/>
        <p:txBody>
          <a:bodyPr/>
          <a:lstStyle>
            <a:lvl1pPr>
              <a:defRPr/>
            </a:lvl1pPr>
          </a:lstStyle>
          <a:p>
            <a:pPr>
              <a:defRPr/>
            </a:pPr>
            <a:fld id="{0ADE8AB8-03F8-4AFC-B072-AC4657E3634C}" type="slidenum">
              <a:rPr lang="en-GB" altLang="en-US"/>
              <a:pPr>
                <a:defRPr/>
              </a:pPr>
              <a:t>‹#›</a:t>
            </a:fld>
            <a:endParaRPr lang="en-GB" altLang="en-US"/>
          </a:p>
        </p:txBody>
      </p:sp>
    </p:spTree>
    <p:extLst>
      <p:ext uri="{BB962C8B-B14F-4D97-AF65-F5344CB8AC3E}">
        <p14:creationId xmlns:p14="http://schemas.microsoft.com/office/powerpoint/2010/main" val="122420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7D3AEF-B1C5-4450-9DB1-7819DBC8DADD}"/>
              </a:ext>
            </a:extLst>
          </p:cNvPr>
          <p:cNvSpPr>
            <a:spLocks noGrp="1"/>
          </p:cNvSpPr>
          <p:nvPr>
            <p:ph type="dt" sz="half" idx="10"/>
          </p:nvPr>
        </p:nvSpPr>
        <p:spPr/>
        <p:txBody>
          <a:bodyPr/>
          <a:lstStyle>
            <a:lvl1pPr>
              <a:defRPr/>
            </a:lvl1pPr>
          </a:lstStyle>
          <a:p>
            <a:pPr>
              <a:defRPr/>
            </a:pPr>
            <a:fld id="{2D9FBCB6-8CB0-4212-881F-0BD2D8D3612A}" type="datetime4">
              <a:rPr lang="en-US"/>
              <a:pPr>
                <a:defRPr/>
              </a:pPr>
              <a:t>May 2, 2019</a:t>
            </a:fld>
            <a:endParaRPr lang="en-GB"/>
          </a:p>
        </p:txBody>
      </p:sp>
      <p:sp>
        <p:nvSpPr>
          <p:cNvPr id="5" name="Footer Placeholder 4">
            <a:extLst>
              <a:ext uri="{FF2B5EF4-FFF2-40B4-BE49-F238E27FC236}">
                <a16:creationId xmlns:a16="http://schemas.microsoft.com/office/drawing/2014/main" id="{C4F6A431-B0FE-411C-9C19-1A89205E34A4}"/>
              </a:ext>
            </a:extLst>
          </p:cNvPr>
          <p:cNvSpPr>
            <a:spLocks noGrp="1"/>
          </p:cNvSpPr>
          <p:nvPr>
            <p:ph type="ftr" sz="quarter" idx="11"/>
          </p:nvPr>
        </p:nvSpPr>
        <p:spPr/>
        <p:txBody>
          <a:bodyPr/>
          <a:lstStyle>
            <a:lvl1pPr>
              <a:defRPr/>
            </a:lvl1pPr>
          </a:lstStyle>
          <a:p>
            <a:pPr>
              <a:defRPr/>
            </a:pPr>
            <a:r>
              <a:rPr lang="en-GB"/>
              <a:t>Advisory Group Meeting</a:t>
            </a:r>
          </a:p>
        </p:txBody>
      </p:sp>
      <p:sp>
        <p:nvSpPr>
          <p:cNvPr id="6" name="Slide Number Placeholder 5">
            <a:extLst>
              <a:ext uri="{FF2B5EF4-FFF2-40B4-BE49-F238E27FC236}">
                <a16:creationId xmlns:a16="http://schemas.microsoft.com/office/drawing/2014/main" id="{FED033B6-7EA8-44E0-BFAE-C8C639B04A3D}"/>
              </a:ext>
            </a:extLst>
          </p:cNvPr>
          <p:cNvSpPr>
            <a:spLocks noGrp="1"/>
          </p:cNvSpPr>
          <p:nvPr>
            <p:ph type="sldNum" sz="quarter" idx="12"/>
          </p:nvPr>
        </p:nvSpPr>
        <p:spPr/>
        <p:txBody>
          <a:bodyPr/>
          <a:lstStyle>
            <a:lvl1pPr>
              <a:defRPr/>
            </a:lvl1pPr>
          </a:lstStyle>
          <a:p>
            <a:pPr>
              <a:defRPr/>
            </a:pPr>
            <a:fld id="{E2DBCDF7-A04F-4B81-82AB-EA29372CAD31}" type="slidenum">
              <a:rPr lang="en-GB" altLang="en-US"/>
              <a:pPr>
                <a:defRPr/>
              </a:pPr>
              <a:t>‹#›</a:t>
            </a:fld>
            <a:endParaRPr lang="en-GB" altLang="en-US"/>
          </a:p>
        </p:txBody>
      </p:sp>
    </p:spTree>
    <p:extLst>
      <p:ext uri="{BB962C8B-B14F-4D97-AF65-F5344CB8AC3E}">
        <p14:creationId xmlns:p14="http://schemas.microsoft.com/office/powerpoint/2010/main" val="283608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ogo_drafts v7 feb25.jpg">
            <a:extLst>
              <a:ext uri="{FF2B5EF4-FFF2-40B4-BE49-F238E27FC236}">
                <a16:creationId xmlns:a16="http://schemas.microsoft.com/office/drawing/2014/main" id="{6BB0240B-0FBD-4E27-B1A4-2C964B05C1F2}"/>
              </a:ext>
            </a:extLst>
          </p:cNvPr>
          <p:cNvPicPr>
            <a:picLocks noChangeAspect="1"/>
          </p:cNvPicPr>
          <p:nvPr userDrawn="1"/>
        </p:nvPicPr>
        <p:blipFill>
          <a:blip r:embed="rId2">
            <a:extLst>
              <a:ext uri="{28A0092B-C50C-407E-A947-70E740481C1C}">
                <a14:useLocalDpi xmlns:a14="http://schemas.microsoft.com/office/drawing/2010/main" val="0"/>
              </a:ext>
            </a:extLst>
          </a:blip>
          <a:srcRect l="7031" t="13235" r="67188" b="67068"/>
          <a:stretch>
            <a:fillRect/>
          </a:stretch>
        </p:blipFill>
        <p:spPr bwMode="auto">
          <a:xfrm>
            <a:off x="6786563" y="5715000"/>
            <a:ext cx="23574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7">
            <a:extLst>
              <a:ext uri="{FF2B5EF4-FFF2-40B4-BE49-F238E27FC236}">
                <a16:creationId xmlns:a16="http://schemas.microsoft.com/office/drawing/2014/main" id="{4E7E400D-38E6-4B23-A16B-5996F36F24F1}"/>
              </a:ext>
            </a:extLst>
          </p:cNvPr>
          <p:cNvGrpSpPr>
            <a:grpSpLocks/>
          </p:cNvGrpSpPr>
          <p:nvPr userDrawn="1"/>
        </p:nvGrpSpPr>
        <p:grpSpPr bwMode="auto">
          <a:xfrm>
            <a:off x="-214313" y="2786063"/>
            <a:ext cx="4000501" cy="4286250"/>
            <a:chOff x="642910" y="642918"/>
            <a:chExt cx="3633814" cy="3733824"/>
          </a:xfrm>
        </p:grpSpPr>
        <p:grpSp>
          <p:nvGrpSpPr>
            <p:cNvPr id="6" name="Oval 8">
              <a:extLst>
                <a:ext uri="{FF2B5EF4-FFF2-40B4-BE49-F238E27FC236}">
                  <a16:creationId xmlns:a16="http://schemas.microsoft.com/office/drawing/2014/main" id="{01D0A182-2E3F-4F3B-9741-B5D82562565A}"/>
                </a:ext>
              </a:extLst>
            </p:cNvPr>
            <p:cNvGrpSpPr>
              <a:grpSpLocks/>
            </p:cNvGrpSpPr>
            <p:nvPr userDrawn="1"/>
          </p:nvGrpSpPr>
          <p:grpSpPr bwMode="auto">
            <a:xfrm>
              <a:off x="641468" y="627706"/>
              <a:ext cx="2157216" cy="2168384"/>
              <a:chOff x="-215900" y="2768600"/>
              <a:chExt cx="2374900" cy="2489200"/>
            </a:xfrm>
          </p:grpSpPr>
          <p:pic>
            <p:nvPicPr>
              <p:cNvPr id="15" name="Oval 8">
                <a:extLst>
                  <a:ext uri="{FF2B5EF4-FFF2-40B4-BE49-F238E27FC236}">
                    <a16:creationId xmlns:a16="http://schemas.microsoft.com/office/drawing/2014/main" id="{F2A4318B-51E3-4FED-AE22-6AED1573B0F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768600"/>
                <a:ext cx="23749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a:extLst>
                  <a:ext uri="{FF2B5EF4-FFF2-40B4-BE49-F238E27FC236}">
                    <a16:creationId xmlns:a16="http://schemas.microsoft.com/office/drawing/2014/main" id="{212723EC-72E2-4A1A-B924-E50DC41A7415}"/>
                  </a:ext>
                </a:extLst>
              </p:cNvPr>
              <p:cNvSpPr txBox="1">
                <a:spLocks noChangeArrowheads="1"/>
              </p:cNvSpPr>
              <p:nvPr/>
            </p:nvSpPr>
            <p:spPr bwMode="auto">
              <a:xfrm>
                <a:off x="131764" y="3146425"/>
                <a:ext cx="16684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a:solidFill>
                    <a:srgbClr val="FFFFFF"/>
                  </a:solidFill>
                  <a:latin typeface="Calibri" panose="020F0502020204030204" pitchFamily="34" charset="0"/>
                </a:endParaRPr>
              </a:p>
            </p:txBody>
          </p:sp>
        </p:grpSp>
        <p:sp>
          <p:nvSpPr>
            <p:cNvPr id="7" name="Oval 6">
              <a:extLst>
                <a:ext uri="{FF2B5EF4-FFF2-40B4-BE49-F238E27FC236}">
                  <a16:creationId xmlns:a16="http://schemas.microsoft.com/office/drawing/2014/main" id="{4F1DAA78-6196-441C-B586-37BA4A2CDF21}"/>
                </a:ext>
              </a:extLst>
            </p:cNvPr>
            <p:cNvSpPr/>
            <p:nvPr userDrawn="1"/>
          </p:nvSpPr>
          <p:spPr>
            <a:xfrm>
              <a:off x="2428860" y="3500438"/>
              <a:ext cx="838208" cy="876304"/>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a:extLst>
                <a:ext uri="{FF2B5EF4-FFF2-40B4-BE49-F238E27FC236}">
                  <a16:creationId xmlns:a16="http://schemas.microsoft.com/office/drawing/2014/main" id="{881D0E36-F966-4296-AD85-8BD3DCDA03D1}"/>
                </a:ext>
              </a:extLst>
            </p:cNvPr>
            <p:cNvSpPr/>
            <p:nvPr userDrawn="1"/>
          </p:nvSpPr>
          <p:spPr>
            <a:xfrm>
              <a:off x="2928926" y="2214554"/>
              <a:ext cx="838208" cy="876304"/>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a:ext uri="{FF2B5EF4-FFF2-40B4-BE49-F238E27FC236}">
                  <a16:creationId xmlns:a16="http://schemas.microsoft.com/office/drawing/2014/main" id="{C1CD6C3B-081B-4651-9894-6894470876E2}"/>
                </a:ext>
              </a:extLst>
            </p:cNvPr>
            <p:cNvSpPr/>
            <p:nvPr userDrawn="1"/>
          </p:nvSpPr>
          <p:spPr>
            <a:xfrm>
              <a:off x="2428860" y="2786058"/>
              <a:ext cx="571504" cy="528638"/>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a:ext uri="{FF2B5EF4-FFF2-40B4-BE49-F238E27FC236}">
                  <a16:creationId xmlns:a16="http://schemas.microsoft.com/office/drawing/2014/main" id="{3FD45550-CCF2-4879-AF50-12AC42CD1489}"/>
                </a:ext>
              </a:extLst>
            </p:cNvPr>
            <p:cNvSpPr/>
            <p:nvPr userDrawn="1"/>
          </p:nvSpPr>
          <p:spPr>
            <a:xfrm>
              <a:off x="3929058" y="1928802"/>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a:extLst>
                <a:ext uri="{FF2B5EF4-FFF2-40B4-BE49-F238E27FC236}">
                  <a16:creationId xmlns:a16="http://schemas.microsoft.com/office/drawing/2014/main" id="{80E6B3E6-C323-4E11-A1D4-109BEB9BB7FE}"/>
                </a:ext>
              </a:extLst>
            </p:cNvPr>
            <p:cNvSpPr/>
            <p:nvPr userDrawn="1"/>
          </p:nvSpPr>
          <p:spPr>
            <a:xfrm>
              <a:off x="3143240" y="321468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id="{246D8133-2568-459A-9C57-799FABDF09E1}"/>
                </a:ext>
              </a:extLst>
            </p:cNvPr>
            <p:cNvSpPr/>
            <p:nvPr userDrawn="1"/>
          </p:nvSpPr>
          <p:spPr>
            <a:xfrm>
              <a:off x="2786050" y="107154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id="{F032FF6A-8116-48D9-8F3E-72462336C652}"/>
                </a:ext>
              </a:extLst>
            </p:cNvPr>
            <p:cNvSpPr/>
            <p:nvPr userDrawn="1"/>
          </p:nvSpPr>
          <p:spPr>
            <a:xfrm>
              <a:off x="2071670" y="321468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AB0BA306-D767-4A72-97E7-CD88BC926031}"/>
                </a:ext>
              </a:extLst>
            </p:cNvPr>
            <p:cNvSpPr/>
            <p:nvPr userDrawn="1"/>
          </p:nvSpPr>
          <p:spPr>
            <a:xfrm>
              <a:off x="2928926" y="1643050"/>
              <a:ext cx="571504" cy="528638"/>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 name="Title 1"/>
          <p:cNvSpPr>
            <a:spLocks noGrp="1"/>
          </p:cNvSpPr>
          <p:nvPr>
            <p:ph type="title"/>
          </p:nvPr>
        </p:nvSpPr>
        <p:spPr/>
        <p:txBody>
          <a:bodyPr/>
          <a:lstStyle>
            <a:lvl1pPr algn="l">
              <a:defRPr>
                <a:solidFill>
                  <a:schemeClr val="accent6">
                    <a:lumMod val="75000"/>
                  </a:schemeClr>
                </a:solidFill>
                <a:effectLst>
                  <a:outerShdw blurRad="38100" dist="38100" dir="2700000" algn="tl">
                    <a:srgbClr val="000000">
                      <a:alpha val="43137"/>
                    </a:srgbClr>
                  </a:outerShdw>
                </a:effectLst>
                <a:latin typeface="Arial Rounded MT Bold"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chemeClr val="accent6">
                  <a:lumMod val="75000"/>
                </a:schemeClr>
              </a:buClr>
              <a:buFont typeface="Wingdings" pitchFamily="2" charset="2"/>
              <a:buChar char="Ø"/>
              <a:defRPr>
                <a:solidFill>
                  <a:srgbClr val="34411B"/>
                </a:solidFill>
                <a:latin typeface="Arial Rounded MT Bold" pitchFamily="34" charset="0"/>
              </a:defRPr>
            </a:lvl1pPr>
            <a:lvl2pPr>
              <a:buClr>
                <a:schemeClr val="accent6">
                  <a:lumMod val="75000"/>
                </a:schemeClr>
              </a:buClr>
              <a:buFont typeface="Wingdings" pitchFamily="2" charset="2"/>
              <a:buChar char="Ø"/>
              <a:defRPr>
                <a:solidFill>
                  <a:srgbClr val="34411B"/>
                </a:solidFill>
                <a:latin typeface="Arial Rounded MT Bold" pitchFamily="34" charset="0"/>
              </a:defRPr>
            </a:lvl2pPr>
            <a:lvl3pPr>
              <a:buClr>
                <a:schemeClr val="accent6">
                  <a:lumMod val="75000"/>
                </a:schemeClr>
              </a:buClr>
              <a:buFont typeface="Wingdings" pitchFamily="2" charset="2"/>
              <a:buChar char="Ø"/>
              <a:defRPr>
                <a:solidFill>
                  <a:srgbClr val="34411B"/>
                </a:solidFill>
                <a:latin typeface="Arial Rounded MT Bold" pitchFamily="34" charset="0"/>
              </a:defRPr>
            </a:lvl3pPr>
            <a:lvl4pPr>
              <a:buClr>
                <a:schemeClr val="accent6">
                  <a:lumMod val="75000"/>
                </a:schemeClr>
              </a:buClr>
              <a:buFont typeface="Wingdings" pitchFamily="2" charset="2"/>
              <a:buChar char="Ø"/>
              <a:defRPr>
                <a:solidFill>
                  <a:srgbClr val="34411B"/>
                </a:solidFill>
                <a:latin typeface="Arial Rounded MT Bold" pitchFamily="34" charset="0"/>
              </a:defRPr>
            </a:lvl4pPr>
            <a:lvl5pPr>
              <a:buClr>
                <a:schemeClr val="accent6">
                  <a:lumMod val="75000"/>
                </a:schemeClr>
              </a:buClr>
              <a:buFont typeface="Wingdings" pitchFamily="2" charset="2"/>
              <a:buChar char="Ø"/>
              <a:defRPr>
                <a:solidFill>
                  <a:srgbClr val="34411B"/>
                </a:solidFill>
                <a:latin typeface="Arial Rounded MT Bold"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lide Number Placeholder 5">
            <a:extLst>
              <a:ext uri="{FF2B5EF4-FFF2-40B4-BE49-F238E27FC236}">
                <a16:creationId xmlns:a16="http://schemas.microsoft.com/office/drawing/2014/main" id="{AC9295C8-292B-4E3C-A667-E8F2AB8032C8}"/>
              </a:ext>
            </a:extLst>
          </p:cNvPr>
          <p:cNvSpPr>
            <a:spLocks noGrp="1"/>
          </p:cNvSpPr>
          <p:nvPr>
            <p:ph type="sldNum" sz="quarter" idx="10"/>
          </p:nvPr>
        </p:nvSpPr>
        <p:spPr/>
        <p:txBody>
          <a:bodyPr/>
          <a:lstStyle>
            <a:lvl1pPr>
              <a:defRPr/>
            </a:lvl1pPr>
          </a:lstStyle>
          <a:p>
            <a:pPr>
              <a:defRPr/>
            </a:pPr>
            <a:fld id="{196F2C3D-CD7E-44DA-8137-D70443E5EC0C}" type="slidenum">
              <a:rPr lang="en-GB" altLang="en-US"/>
              <a:pPr>
                <a:defRPr/>
              </a:pPr>
              <a:t>‹#›</a:t>
            </a:fld>
            <a:endParaRPr lang="en-GB" altLang="en-US"/>
          </a:p>
        </p:txBody>
      </p:sp>
    </p:spTree>
    <p:extLst>
      <p:ext uri="{BB962C8B-B14F-4D97-AF65-F5344CB8AC3E}">
        <p14:creationId xmlns:p14="http://schemas.microsoft.com/office/powerpoint/2010/main" val="156133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34EC5-16DD-4484-853A-60770B26D5DE}"/>
              </a:ext>
            </a:extLst>
          </p:cNvPr>
          <p:cNvSpPr>
            <a:spLocks noGrp="1"/>
          </p:cNvSpPr>
          <p:nvPr>
            <p:ph type="dt" sz="half" idx="10"/>
          </p:nvPr>
        </p:nvSpPr>
        <p:spPr/>
        <p:txBody>
          <a:bodyPr/>
          <a:lstStyle>
            <a:lvl1pPr>
              <a:defRPr/>
            </a:lvl1pPr>
          </a:lstStyle>
          <a:p>
            <a:pPr>
              <a:defRPr/>
            </a:pPr>
            <a:fld id="{3099B31B-4D38-4C4C-98F1-259B970E4124}" type="datetime4">
              <a:rPr lang="en-US"/>
              <a:pPr>
                <a:defRPr/>
              </a:pPr>
              <a:t>May 2, 2019</a:t>
            </a:fld>
            <a:endParaRPr lang="en-GB"/>
          </a:p>
        </p:txBody>
      </p:sp>
      <p:sp>
        <p:nvSpPr>
          <p:cNvPr id="5" name="Footer Placeholder 4">
            <a:extLst>
              <a:ext uri="{FF2B5EF4-FFF2-40B4-BE49-F238E27FC236}">
                <a16:creationId xmlns:a16="http://schemas.microsoft.com/office/drawing/2014/main" id="{20342BD0-A662-47D2-A85E-E736ABCF17CC}"/>
              </a:ext>
            </a:extLst>
          </p:cNvPr>
          <p:cNvSpPr>
            <a:spLocks noGrp="1"/>
          </p:cNvSpPr>
          <p:nvPr>
            <p:ph type="ftr" sz="quarter" idx="11"/>
          </p:nvPr>
        </p:nvSpPr>
        <p:spPr/>
        <p:txBody>
          <a:bodyPr/>
          <a:lstStyle>
            <a:lvl1pPr>
              <a:defRPr/>
            </a:lvl1pPr>
          </a:lstStyle>
          <a:p>
            <a:pPr>
              <a:defRPr/>
            </a:pPr>
            <a:r>
              <a:rPr lang="en-GB"/>
              <a:t>Advisory Group Meeting</a:t>
            </a:r>
          </a:p>
        </p:txBody>
      </p:sp>
      <p:sp>
        <p:nvSpPr>
          <p:cNvPr id="6" name="Slide Number Placeholder 5">
            <a:extLst>
              <a:ext uri="{FF2B5EF4-FFF2-40B4-BE49-F238E27FC236}">
                <a16:creationId xmlns:a16="http://schemas.microsoft.com/office/drawing/2014/main" id="{6366FAFF-9452-451A-A3FE-A8A4497D32C8}"/>
              </a:ext>
            </a:extLst>
          </p:cNvPr>
          <p:cNvSpPr>
            <a:spLocks noGrp="1"/>
          </p:cNvSpPr>
          <p:nvPr>
            <p:ph type="sldNum" sz="quarter" idx="12"/>
          </p:nvPr>
        </p:nvSpPr>
        <p:spPr/>
        <p:txBody>
          <a:bodyPr/>
          <a:lstStyle>
            <a:lvl1pPr>
              <a:defRPr/>
            </a:lvl1pPr>
          </a:lstStyle>
          <a:p>
            <a:pPr>
              <a:defRPr/>
            </a:pPr>
            <a:fld id="{17B5E25F-ADB5-4B28-894E-E088668DCEDE}" type="slidenum">
              <a:rPr lang="en-GB" altLang="en-US"/>
              <a:pPr>
                <a:defRPr/>
              </a:pPr>
              <a:t>‹#›</a:t>
            </a:fld>
            <a:endParaRPr lang="en-GB" altLang="en-US"/>
          </a:p>
        </p:txBody>
      </p:sp>
    </p:spTree>
    <p:extLst>
      <p:ext uri="{BB962C8B-B14F-4D97-AF65-F5344CB8AC3E}">
        <p14:creationId xmlns:p14="http://schemas.microsoft.com/office/powerpoint/2010/main" val="124647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25CB999-70A8-469C-8148-F793E98711F6}"/>
              </a:ext>
            </a:extLst>
          </p:cNvPr>
          <p:cNvSpPr>
            <a:spLocks noGrp="1"/>
          </p:cNvSpPr>
          <p:nvPr>
            <p:ph type="dt" sz="half" idx="10"/>
          </p:nvPr>
        </p:nvSpPr>
        <p:spPr/>
        <p:txBody>
          <a:bodyPr/>
          <a:lstStyle>
            <a:lvl1pPr>
              <a:defRPr/>
            </a:lvl1pPr>
          </a:lstStyle>
          <a:p>
            <a:pPr>
              <a:defRPr/>
            </a:pPr>
            <a:fld id="{17471598-9AFD-4466-A8CA-34DBE56DED46}" type="datetime4">
              <a:rPr lang="en-US"/>
              <a:pPr>
                <a:defRPr/>
              </a:pPr>
              <a:t>May 2, 2019</a:t>
            </a:fld>
            <a:endParaRPr lang="en-GB"/>
          </a:p>
        </p:txBody>
      </p:sp>
      <p:sp>
        <p:nvSpPr>
          <p:cNvPr id="6" name="Footer Placeholder 4">
            <a:extLst>
              <a:ext uri="{FF2B5EF4-FFF2-40B4-BE49-F238E27FC236}">
                <a16:creationId xmlns:a16="http://schemas.microsoft.com/office/drawing/2014/main" id="{220607E8-CCBD-4B09-868B-83FC39CCF794}"/>
              </a:ext>
            </a:extLst>
          </p:cNvPr>
          <p:cNvSpPr>
            <a:spLocks noGrp="1"/>
          </p:cNvSpPr>
          <p:nvPr>
            <p:ph type="ftr" sz="quarter" idx="11"/>
          </p:nvPr>
        </p:nvSpPr>
        <p:spPr/>
        <p:txBody>
          <a:bodyPr/>
          <a:lstStyle>
            <a:lvl1pPr>
              <a:defRPr/>
            </a:lvl1pPr>
          </a:lstStyle>
          <a:p>
            <a:pPr>
              <a:defRPr/>
            </a:pPr>
            <a:r>
              <a:rPr lang="en-GB"/>
              <a:t>Advisory Group Meeting</a:t>
            </a:r>
          </a:p>
        </p:txBody>
      </p:sp>
      <p:sp>
        <p:nvSpPr>
          <p:cNvPr id="7" name="Slide Number Placeholder 5">
            <a:extLst>
              <a:ext uri="{FF2B5EF4-FFF2-40B4-BE49-F238E27FC236}">
                <a16:creationId xmlns:a16="http://schemas.microsoft.com/office/drawing/2014/main" id="{EEBDD346-23CA-4F33-8E34-4850851AEA80}"/>
              </a:ext>
            </a:extLst>
          </p:cNvPr>
          <p:cNvSpPr>
            <a:spLocks noGrp="1"/>
          </p:cNvSpPr>
          <p:nvPr>
            <p:ph type="sldNum" sz="quarter" idx="12"/>
          </p:nvPr>
        </p:nvSpPr>
        <p:spPr/>
        <p:txBody>
          <a:bodyPr/>
          <a:lstStyle>
            <a:lvl1pPr>
              <a:defRPr/>
            </a:lvl1pPr>
          </a:lstStyle>
          <a:p>
            <a:pPr>
              <a:defRPr/>
            </a:pPr>
            <a:fld id="{CA48F8D4-2A48-4C54-9207-9CB71CC53650}" type="slidenum">
              <a:rPr lang="en-GB" altLang="en-US"/>
              <a:pPr>
                <a:defRPr/>
              </a:pPr>
              <a:t>‹#›</a:t>
            </a:fld>
            <a:endParaRPr lang="en-GB" altLang="en-US"/>
          </a:p>
        </p:txBody>
      </p:sp>
    </p:spTree>
    <p:extLst>
      <p:ext uri="{BB962C8B-B14F-4D97-AF65-F5344CB8AC3E}">
        <p14:creationId xmlns:p14="http://schemas.microsoft.com/office/powerpoint/2010/main" val="102043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7E8CA43-2B2D-4270-B75F-6264DBDF6317}"/>
              </a:ext>
            </a:extLst>
          </p:cNvPr>
          <p:cNvSpPr>
            <a:spLocks noGrp="1"/>
          </p:cNvSpPr>
          <p:nvPr>
            <p:ph type="dt" sz="half" idx="10"/>
          </p:nvPr>
        </p:nvSpPr>
        <p:spPr/>
        <p:txBody>
          <a:bodyPr/>
          <a:lstStyle>
            <a:lvl1pPr>
              <a:defRPr/>
            </a:lvl1pPr>
          </a:lstStyle>
          <a:p>
            <a:pPr>
              <a:defRPr/>
            </a:pPr>
            <a:fld id="{A9F8F09B-D318-4AF7-9374-C708B48776AB}" type="datetime4">
              <a:rPr lang="en-US"/>
              <a:pPr>
                <a:defRPr/>
              </a:pPr>
              <a:t>May 2, 2019</a:t>
            </a:fld>
            <a:endParaRPr lang="en-GB"/>
          </a:p>
        </p:txBody>
      </p:sp>
      <p:sp>
        <p:nvSpPr>
          <p:cNvPr id="8" name="Footer Placeholder 4">
            <a:extLst>
              <a:ext uri="{FF2B5EF4-FFF2-40B4-BE49-F238E27FC236}">
                <a16:creationId xmlns:a16="http://schemas.microsoft.com/office/drawing/2014/main" id="{DAE26B04-FDCE-472A-8A5F-2A99EF220E28}"/>
              </a:ext>
            </a:extLst>
          </p:cNvPr>
          <p:cNvSpPr>
            <a:spLocks noGrp="1"/>
          </p:cNvSpPr>
          <p:nvPr>
            <p:ph type="ftr" sz="quarter" idx="11"/>
          </p:nvPr>
        </p:nvSpPr>
        <p:spPr/>
        <p:txBody>
          <a:bodyPr/>
          <a:lstStyle>
            <a:lvl1pPr>
              <a:defRPr/>
            </a:lvl1pPr>
          </a:lstStyle>
          <a:p>
            <a:pPr>
              <a:defRPr/>
            </a:pPr>
            <a:r>
              <a:rPr lang="en-GB"/>
              <a:t>Advisory Group Meeting</a:t>
            </a:r>
          </a:p>
        </p:txBody>
      </p:sp>
      <p:sp>
        <p:nvSpPr>
          <p:cNvPr id="9" name="Slide Number Placeholder 5">
            <a:extLst>
              <a:ext uri="{FF2B5EF4-FFF2-40B4-BE49-F238E27FC236}">
                <a16:creationId xmlns:a16="http://schemas.microsoft.com/office/drawing/2014/main" id="{F5AEA284-B280-4294-9080-1D623C24AC34}"/>
              </a:ext>
            </a:extLst>
          </p:cNvPr>
          <p:cNvSpPr>
            <a:spLocks noGrp="1"/>
          </p:cNvSpPr>
          <p:nvPr>
            <p:ph type="sldNum" sz="quarter" idx="12"/>
          </p:nvPr>
        </p:nvSpPr>
        <p:spPr/>
        <p:txBody>
          <a:bodyPr/>
          <a:lstStyle>
            <a:lvl1pPr>
              <a:defRPr/>
            </a:lvl1pPr>
          </a:lstStyle>
          <a:p>
            <a:pPr>
              <a:defRPr/>
            </a:pPr>
            <a:fld id="{2F525642-7F61-48D8-96CF-F1A3C17C8494}" type="slidenum">
              <a:rPr lang="en-GB" altLang="en-US"/>
              <a:pPr>
                <a:defRPr/>
              </a:pPr>
              <a:t>‹#›</a:t>
            </a:fld>
            <a:endParaRPr lang="en-GB" altLang="en-US"/>
          </a:p>
        </p:txBody>
      </p:sp>
    </p:spTree>
    <p:extLst>
      <p:ext uri="{BB962C8B-B14F-4D97-AF65-F5344CB8AC3E}">
        <p14:creationId xmlns:p14="http://schemas.microsoft.com/office/powerpoint/2010/main" val="6611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EAE15CC-1335-4FA0-8811-A11DB596EF48}"/>
              </a:ext>
            </a:extLst>
          </p:cNvPr>
          <p:cNvSpPr>
            <a:spLocks noGrp="1"/>
          </p:cNvSpPr>
          <p:nvPr>
            <p:ph type="dt" sz="half" idx="10"/>
          </p:nvPr>
        </p:nvSpPr>
        <p:spPr/>
        <p:txBody>
          <a:bodyPr/>
          <a:lstStyle>
            <a:lvl1pPr>
              <a:defRPr/>
            </a:lvl1pPr>
          </a:lstStyle>
          <a:p>
            <a:pPr>
              <a:defRPr/>
            </a:pPr>
            <a:fld id="{97415E50-6D0A-4F6B-877E-9A5DA016C508}" type="datetime4">
              <a:rPr lang="en-US"/>
              <a:pPr>
                <a:defRPr/>
              </a:pPr>
              <a:t>May 2, 2019</a:t>
            </a:fld>
            <a:endParaRPr lang="en-GB"/>
          </a:p>
        </p:txBody>
      </p:sp>
      <p:sp>
        <p:nvSpPr>
          <p:cNvPr id="4" name="Footer Placeholder 4">
            <a:extLst>
              <a:ext uri="{FF2B5EF4-FFF2-40B4-BE49-F238E27FC236}">
                <a16:creationId xmlns:a16="http://schemas.microsoft.com/office/drawing/2014/main" id="{B8B72FBB-B056-4821-90E9-2E9BAE7083EC}"/>
              </a:ext>
            </a:extLst>
          </p:cNvPr>
          <p:cNvSpPr>
            <a:spLocks noGrp="1"/>
          </p:cNvSpPr>
          <p:nvPr>
            <p:ph type="ftr" sz="quarter" idx="11"/>
          </p:nvPr>
        </p:nvSpPr>
        <p:spPr/>
        <p:txBody>
          <a:bodyPr/>
          <a:lstStyle>
            <a:lvl1pPr>
              <a:defRPr/>
            </a:lvl1pPr>
          </a:lstStyle>
          <a:p>
            <a:pPr>
              <a:defRPr/>
            </a:pPr>
            <a:r>
              <a:rPr lang="en-GB"/>
              <a:t>Advisory Group Meeting</a:t>
            </a:r>
          </a:p>
        </p:txBody>
      </p:sp>
      <p:sp>
        <p:nvSpPr>
          <p:cNvPr id="5" name="Slide Number Placeholder 5">
            <a:extLst>
              <a:ext uri="{FF2B5EF4-FFF2-40B4-BE49-F238E27FC236}">
                <a16:creationId xmlns:a16="http://schemas.microsoft.com/office/drawing/2014/main" id="{A7E9F68D-98BE-493E-BEB3-005B9A02167B}"/>
              </a:ext>
            </a:extLst>
          </p:cNvPr>
          <p:cNvSpPr>
            <a:spLocks noGrp="1"/>
          </p:cNvSpPr>
          <p:nvPr>
            <p:ph type="sldNum" sz="quarter" idx="12"/>
          </p:nvPr>
        </p:nvSpPr>
        <p:spPr/>
        <p:txBody>
          <a:bodyPr/>
          <a:lstStyle>
            <a:lvl1pPr>
              <a:defRPr/>
            </a:lvl1pPr>
          </a:lstStyle>
          <a:p>
            <a:pPr>
              <a:defRPr/>
            </a:pPr>
            <a:fld id="{0C410FF7-8B5B-47C5-B253-5A9ADE700912}" type="slidenum">
              <a:rPr lang="en-GB" altLang="en-US"/>
              <a:pPr>
                <a:defRPr/>
              </a:pPr>
              <a:t>‹#›</a:t>
            </a:fld>
            <a:endParaRPr lang="en-GB" altLang="en-US"/>
          </a:p>
        </p:txBody>
      </p:sp>
    </p:spTree>
    <p:extLst>
      <p:ext uri="{BB962C8B-B14F-4D97-AF65-F5344CB8AC3E}">
        <p14:creationId xmlns:p14="http://schemas.microsoft.com/office/powerpoint/2010/main" val="200697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C4A5AF-8866-48DD-8935-4DE7A8212370}"/>
              </a:ext>
            </a:extLst>
          </p:cNvPr>
          <p:cNvSpPr>
            <a:spLocks noGrp="1"/>
          </p:cNvSpPr>
          <p:nvPr>
            <p:ph type="dt" sz="half" idx="10"/>
          </p:nvPr>
        </p:nvSpPr>
        <p:spPr/>
        <p:txBody>
          <a:bodyPr/>
          <a:lstStyle>
            <a:lvl1pPr>
              <a:defRPr/>
            </a:lvl1pPr>
          </a:lstStyle>
          <a:p>
            <a:pPr>
              <a:defRPr/>
            </a:pPr>
            <a:fld id="{62853A25-8A2F-4C19-80B5-A720915E43C9}" type="datetime4">
              <a:rPr lang="en-US"/>
              <a:pPr>
                <a:defRPr/>
              </a:pPr>
              <a:t>May 2, 2019</a:t>
            </a:fld>
            <a:endParaRPr lang="en-GB"/>
          </a:p>
        </p:txBody>
      </p:sp>
      <p:sp>
        <p:nvSpPr>
          <p:cNvPr id="3" name="Footer Placeholder 4">
            <a:extLst>
              <a:ext uri="{FF2B5EF4-FFF2-40B4-BE49-F238E27FC236}">
                <a16:creationId xmlns:a16="http://schemas.microsoft.com/office/drawing/2014/main" id="{7E17D30B-B9AC-496D-9811-27958318EF88}"/>
              </a:ext>
            </a:extLst>
          </p:cNvPr>
          <p:cNvSpPr>
            <a:spLocks noGrp="1"/>
          </p:cNvSpPr>
          <p:nvPr>
            <p:ph type="ftr" sz="quarter" idx="11"/>
          </p:nvPr>
        </p:nvSpPr>
        <p:spPr/>
        <p:txBody>
          <a:bodyPr/>
          <a:lstStyle>
            <a:lvl1pPr>
              <a:defRPr/>
            </a:lvl1pPr>
          </a:lstStyle>
          <a:p>
            <a:pPr>
              <a:defRPr/>
            </a:pPr>
            <a:r>
              <a:rPr lang="en-GB"/>
              <a:t>Advisory Group Meeting</a:t>
            </a:r>
          </a:p>
        </p:txBody>
      </p:sp>
      <p:sp>
        <p:nvSpPr>
          <p:cNvPr id="4" name="Slide Number Placeholder 5">
            <a:extLst>
              <a:ext uri="{FF2B5EF4-FFF2-40B4-BE49-F238E27FC236}">
                <a16:creationId xmlns:a16="http://schemas.microsoft.com/office/drawing/2014/main" id="{2695E292-041B-40B2-A40C-2A10DAD679C9}"/>
              </a:ext>
            </a:extLst>
          </p:cNvPr>
          <p:cNvSpPr>
            <a:spLocks noGrp="1"/>
          </p:cNvSpPr>
          <p:nvPr>
            <p:ph type="sldNum" sz="quarter" idx="12"/>
          </p:nvPr>
        </p:nvSpPr>
        <p:spPr/>
        <p:txBody>
          <a:bodyPr/>
          <a:lstStyle>
            <a:lvl1pPr>
              <a:defRPr/>
            </a:lvl1pPr>
          </a:lstStyle>
          <a:p>
            <a:pPr>
              <a:defRPr/>
            </a:pPr>
            <a:fld id="{44CAB705-9AD6-4CF0-B974-52A5AAE8BCE9}" type="slidenum">
              <a:rPr lang="en-GB" altLang="en-US"/>
              <a:pPr>
                <a:defRPr/>
              </a:pPr>
              <a:t>‹#›</a:t>
            </a:fld>
            <a:endParaRPr lang="en-GB" altLang="en-US"/>
          </a:p>
        </p:txBody>
      </p:sp>
    </p:spTree>
    <p:extLst>
      <p:ext uri="{BB962C8B-B14F-4D97-AF65-F5344CB8AC3E}">
        <p14:creationId xmlns:p14="http://schemas.microsoft.com/office/powerpoint/2010/main" val="387146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5A7D08-66EE-425C-9D19-F1B1EEA365CE}"/>
              </a:ext>
            </a:extLst>
          </p:cNvPr>
          <p:cNvSpPr>
            <a:spLocks noGrp="1"/>
          </p:cNvSpPr>
          <p:nvPr>
            <p:ph type="dt" sz="half" idx="10"/>
          </p:nvPr>
        </p:nvSpPr>
        <p:spPr/>
        <p:txBody>
          <a:bodyPr/>
          <a:lstStyle>
            <a:lvl1pPr>
              <a:defRPr/>
            </a:lvl1pPr>
          </a:lstStyle>
          <a:p>
            <a:pPr>
              <a:defRPr/>
            </a:pPr>
            <a:fld id="{D056BF98-6D15-4915-B144-0C36BE7741C2}" type="datetime4">
              <a:rPr lang="en-US"/>
              <a:pPr>
                <a:defRPr/>
              </a:pPr>
              <a:t>May 2, 2019</a:t>
            </a:fld>
            <a:endParaRPr lang="en-GB"/>
          </a:p>
        </p:txBody>
      </p:sp>
      <p:sp>
        <p:nvSpPr>
          <p:cNvPr id="6" name="Footer Placeholder 4">
            <a:extLst>
              <a:ext uri="{FF2B5EF4-FFF2-40B4-BE49-F238E27FC236}">
                <a16:creationId xmlns:a16="http://schemas.microsoft.com/office/drawing/2014/main" id="{D5B12706-74F8-4720-B9C9-EFC1F26440FA}"/>
              </a:ext>
            </a:extLst>
          </p:cNvPr>
          <p:cNvSpPr>
            <a:spLocks noGrp="1"/>
          </p:cNvSpPr>
          <p:nvPr>
            <p:ph type="ftr" sz="quarter" idx="11"/>
          </p:nvPr>
        </p:nvSpPr>
        <p:spPr/>
        <p:txBody>
          <a:bodyPr/>
          <a:lstStyle>
            <a:lvl1pPr>
              <a:defRPr/>
            </a:lvl1pPr>
          </a:lstStyle>
          <a:p>
            <a:pPr>
              <a:defRPr/>
            </a:pPr>
            <a:r>
              <a:rPr lang="en-GB"/>
              <a:t>Advisory Group Meeting</a:t>
            </a:r>
          </a:p>
        </p:txBody>
      </p:sp>
      <p:sp>
        <p:nvSpPr>
          <p:cNvPr id="7" name="Slide Number Placeholder 5">
            <a:extLst>
              <a:ext uri="{FF2B5EF4-FFF2-40B4-BE49-F238E27FC236}">
                <a16:creationId xmlns:a16="http://schemas.microsoft.com/office/drawing/2014/main" id="{7649A4B2-2115-430B-9241-DDA615F33BA7}"/>
              </a:ext>
            </a:extLst>
          </p:cNvPr>
          <p:cNvSpPr>
            <a:spLocks noGrp="1"/>
          </p:cNvSpPr>
          <p:nvPr>
            <p:ph type="sldNum" sz="quarter" idx="12"/>
          </p:nvPr>
        </p:nvSpPr>
        <p:spPr/>
        <p:txBody>
          <a:bodyPr/>
          <a:lstStyle>
            <a:lvl1pPr>
              <a:defRPr/>
            </a:lvl1pPr>
          </a:lstStyle>
          <a:p>
            <a:pPr>
              <a:defRPr/>
            </a:pPr>
            <a:fld id="{63ED5CEC-9CAE-462B-86C9-644EAA33F812}" type="slidenum">
              <a:rPr lang="en-GB" altLang="en-US"/>
              <a:pPr>
                <a:defRPr/>
              </a:pPr>
              <a:t>‹#›</a:t>
            </a:fld>
            <a:endParaRPr lang="en-GB" altLang="en-US"/>
          </a:p>
        </p:txBody>
      </p:sp>
    </p:spTree>
    <p:extLst>
      <p:ext uri="{BB962C8B-B14F-4D97-AF65-F5344CB8AC3E}">
        <p14:creationId xmlns:p14="http://schemas.microsoft.com/office/powerpoint/2010/main" val="934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93E888-BB1E-428B-9546-AFAC345BB3E2}"/>
              </a:ext>
            </a:extLst>
          </p:cNvPr>
          <p:cNvSpPr>
            <a:spLocks noGrp="1"/>
          </p:cNvSpPr>
          <p:nvPr>
            <p:ph type="dt" sz="half" idx="10"/>
          </p:nvPr>
        </p:nvSpPr>
        <p:spPr/>
        <p:txBody>
          <a:bodyPr/>
          <a:lstStyle>
            <a:lvl1pPr>
              <a:defRPr/>
            </a:lvl1pPr>
          </a:lstStyle>
          <a:p>
            <a:pPr>
              <a:defRPr/>
            </a:pPr>
            <a:fld id="{69533144-0315-45B9-8857-5B2411A4377F}" type="datetime4">
              <a:rPr lang="en-US"/>
              <a:pPr>
                <a:defRPr/>
              </a:pPr>
              <a:t>May 2, 2019</a:t>
            </a:fld>
            <a:endParaRPr lang="en-GB"/>
          </a:p>
        </p:txBody>
      </p:sp>
      <p:sp>
        <p:nvSpPr>
          <p:cNvPr id="6" name="Footer Placeholder 4">
            <a:extLst>
              <a:ext uri="{FF2B5EF4-FFF2-40B4-BE49-F238E27FC236}">
                <a16:creationId xmlns:a16="http://schemas.microsoft.com/office/drawing/2014/main" id="{9296BBCE-A935-4CF1-BC54-C1C0D4947D88}"/>
              </a:ext>
            </a:extLst>
          </p:cNvPr>
          <p:cNvSpPr>
            <a:spLocks noGrp="1"/>
          </p:cNvSpPr>
          <p:nvPr>
            <p:ph type="ftr" sz="quarter" idx="11"/>
          </p:nvPr>
        </p:nvSpPr>
        <p:spPr/>
        <p:txBody>
          <a:bodyPr/>
          <a:lstStyle>
            <a:lvl1pPr>
              <a:defRPr/>
            </a:lvl1pPr>
          </a:lstStyle>
          <a:p>
            <a:pPr>
              <a:defRPr/>
            </a:pPr>
            <a:r>
              <a:rPr lang="en-GB"/>
              <a:t>Advisory Group Meeting</a:t>
            </a:r>
          </a:p>
        </p:txBody>
      </p:sp>
      <p:sp>
        <p:nvSpPr>
          <p:cNvPr id="7" name="Slide Number Placeholder 5">
            <a:extLst>
              <a:ext uri="{FF2B5EF4-FFF2-40B4-BE49-F238E27FC236}">
                <a16:creationId xmlns:a16="http://schemas.microsoft.com/office/drawing/2014/main" id="{941D4ABA-23B1-4A91-AE24-A25B15A7B903}"/>
              </a:ext>
            </a:extLst>
          </p:cNvPr>
          <p:cNvSpPr>
            <a:spLocks noGrp="1"/>
          </p:cNvSpPr>
          <p:nvPr>
            <p:ph type="sldNum" sz="quarter" idx="12"/>
          </p:nvPr>
        </p:nvSpPr>
        <p:spPr/>
        <p:txBody>
          <a:bodyPr/>
          <a:lstStyle>
            <a:lvl1pPr>
              <a:defRPr/>
            </a:lvl1pPr>
          </a:lstStyle>
          <a:p>
            <a:pPr>
              <a:defRPr/>
            </a:pPr>
            <a:fld id="{F86CA1CC-1EFD-45F7-92A9-172E32413F13}" type="slidenum">
              <a:rPr lang="en-GB" altLang="en-US"/>
              <a:pPr>
                <a:defRPr/>
              </a:pPr>
              <a:t>‹#›</a:t>
            </a:fld>
            <a:endParaRPr lang="en-GB" altLang="en-US"/>
          </a:p>
        </p:txBody>
      </p:sp>
    </p:spTree>
    <p:extLst>
      <p:ext uri="{BB962C8B-B14F-4D97-AF65-F5344CB8AC3E}">
        <p14:creationId xmlns:p14="http://schemas.microsoft.com/office/powerpoint/2010/main" val="368261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22000">
              <a:srgbClr val="FFFFFF"/>
            </a:gs>
            <a:gs pos="95000">
              <a:srgbClr val="9BBB59"/>
            </a:gs>
            <a:gs pos="100000">
              <a:srgbClr val="9BBB59"/>
            </a:gs>
          </a:gsLst>
          <a:path path="rect">
            <a:fillToRect l="100000" t="100000"/>
          </a:path>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3E6F439-A328-4A1F-8DD3-239D59D628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B1C496D-080E-4B31-AD84-07A709D0FE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E930C11-E20A-5943-AAD6-9F631E5539D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34411B"/>
                </a:solidFill>
                <a:latin typeface="Arial Rounded MT Bold" pitchFamily="34" charset="0"/>
                <a:cs typeface="+mn-cs"/>
              </a:defRPr>
            </a:lvl1pPr>
          </a:lstStyle>
          <a:p>
            <a:pPr>
              <a:defRPr/>
            </a:pPr>
            <a:fld id="{45A9515D-D7D5-4AE8-9960-B7F0B69875DE}" type="datetime4">
              <a:rPr lang="en-US"/>
              <a:pPr>
                <a:defRPr/>
              </a:pPr>
              <a:t>May 2, 2019</a:t>
            </a:fld>
            <a:endParaRPr lang="en-GB"/>
          </a:p>
        </p:txBody>
      </p:sp>
      <p:sp>
        <p:nvSpPr>
          <p:cNvPr id="5" name="Footer Placeholder 4">
            <a:extLst>
              <a:ext uri="{FF2B5EF4-FFF2-40B4-BE49-F238E27FC236}">
                <a16:creationId xmlns:a16="http://schemas.microsoft.com/office/drawing/2014/main" id="{64CEEA99-A150-4640-8D96-386D6A5F94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34411B"/>
                </a:solidFill>
                <a:latin typeface="Arial Rounded MT Bold" pitchFamily="34" charset="0"/>
                <a:cs typeface="+mn-cs"/>
              </a:defRPr>
            </a:lvl1pPr>
          </a:lstStyle>
          <a:p>
            <a:pPr>
              <a:defRPr/>
            </a:pPr>
            <a:r>
              <a:rPr lang="en-GB"/>
              <a:t>Advisory Group Meeting</a:t>
            </a:r>
          </a:p>
        </p:txBody>
      </p:sp>
      <p:sp>
        <p:nvSpPr>
          <p:cNvPr id="6" name="Slide Number Placeholder 5">
            <a:extLst>
              <a:ext uri="{FF2B5EF4-FFF2-40B4-BE49-F238E27FC236}">
                <a16:creationId xmlns:a16="http://schemas.microsoft.com/office/drawing/2014/main" id="{0E939E40-7568-F448-BC41-D9167667A8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0B805D4-D4A6-4250-A14E-53A6490BCCA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wur.nl/en/article/What-are-Creative-Commons-licenses.htm" TargetMode="External"/><Relationship Id="rId7" Type="http://schemas.openxmlformats.org/officeDocument/2006/relationships/hyperlink" Target="https://creativecommons.org/licenses/by-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foter.com/" TargetMode="External"/><Relationship Id="rId5" Type="http://schemas.openxmlformats.org/officeDocument/2006/relationships/hyperlink" Target="http://foter.com/blog/how-to-attribute-creative-commons-photos/"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oerafrica.org/book/welco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erafric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merlot.org/merlo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oercommon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olicy.lumenlearning.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erworldma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creativecommons.org/licenses/by/4.0/"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policy.lumenlearning.com/" TargetMode="External"/><Relationship Id="rId13" Type="http://schemas.openxmlformats.org/officeDocument/2006/relationships/hyperlink" Target="https://groups.google.com/a/sparcopen.org/forum/#!forum/liboer" TargetMode="External"/><Relationship Id="rId3" Type="http://schemas.openxmlformats.org/officeDocument/2006/relationships/hyperlink" Target="https://creativecommons.org/" TargetMode="External"/><Relationship Id="rId7" Type="http://schemas.openxmlformats.org/officeDocument/2006/relationships/hyperlink" Target="https://www.sait.ca/Documents/About%20SAIT/Administration/Policies%20and%20Procedures/AC.2.21.1%20Open%20Educational%20Resources%20Schedule%20A.pdf" TargetMode="External"/><Relationship Id="rId12" Type="http://schemas.openxmlformats.org/officeDocument/2006/relationships/hyperlink" Target="https://sparcopen.org/our-work/sparc-library-oer-foru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achieve.org/files/AchieveOERRubrics.pdf" TargetMode="External"/><Relationship Id="rId11" Type="http://schemas.openxmlformats.org/officeDocument/2006/relationships/hyperlink" Target="https://sparcopen.org/what-sparc-does/" TargetMode="External"/><Relationship Id="rId5" Type="http://schemas.openxmlformats.org/officeDocument/2006/relationships/hyperlink" Target="https://www.oerafrica.org/understanding-oer/3-how-find-oer" TargetMode="External"/><Relationship Id="rId15" Type="http://schemas.openxmlformats.org/officeDocument/2006/relationships/hyperlink" Target="https://oerworldmap.org/resource/" TargetMode="External"/><Relationship Id="rId10" Type="http://schemas.openxmlformats.org/officeDocument/2006/relationships/hyperlink" Target="https://guides.lib.vt.edu/oer/lib-toolbox" TargetMode="External"/><Relationship Id="rId4" Type="http://schemas.openxmlformats.org/officeDocument/2006/relationships/hyperlink" Target="https://www.oerafrica.org/book/welcome" TargetMode="External"/><Relationship Id="rId9" Type="http://schemas.openxmlformats.org/officeDocument/2006/relationships/hyperlink" Target="https://libguides.wits.ac.za/c.php?g=145371&amp;p=952294" TargetMode="External"/><Relationship Id="rId14" Type="http://schemas.openxmlformats.org/officeDocument/2006/relationships/hyperlink" Target="https://www.youtube.com/watch?v=vMIczDMHTEw&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bguides.wits.ac.za/Open_Educational_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C3FD-CEF0-EB46-8D6F-441AFFE35AC9}"/>
              </a:ext>
            </a:extLst>
          </p:cNvPr>
          <p:cNvSpPr>
            <a:spLocks noGrp="1"/>
          </p:cNvSpPr>
          <p:nvPr>
            <p:ph type="ctrTitle"/>
          </p:nvPr>
        </p:nvSpPr>
        <p:spPr>
          <a:xfrm>
            <a:off x="685800" y="2130425"/>
            <a:ext cx="7772400" cy="1727200"/>
          </a:xfrm>
        </p:spPr>
        <p:txBody>
          <a:bodyPr rtlCol="0"/>
          <a:lstStyle/>
          <a:p>
            <a:pPr eaLnBrk="1" fontAlgn="auto" hangingPunct="1">
              <a:spcAft>
                <a:spcPts val="0"/>
              </a:spcAft>
              <a:defRPr/>
            </a:pPr>
            <a:r>
              <a:rPr lang="en-ZA" dirty="0"/>
              <a:t>Implications of openly licenced resources for librarians</a:t>
            </a:r>
            <a:endParaRPr lang="en-GB" dirty="0"/>
          </a:p>
        </p:txBody>
      </p:sp>
      <p:sp>
        <p:nvSpPr>
          <p:cNvPr id="5123" name="Subtitle 2">
            <a:extLst>
              <a:ext uri="{FF2B5EF4-FFF2-40B4-BE49-F238E27FC236}">
                <a16:creationId xmlns:a16="http://schemas.microsoft.com/office/drawing/2014/main" id="{B2439C2E-4905-4008-8149-9E34E3033812}"/>
              </a:ext>
            </a:extLst>
          </p:cNvPr>
          <p:cNvSpPr>
            <a:spLocks noGrp="1"/>
          </p:cNvSpPr>
          <p:nvPr>
            <p:ph type="subTitle" idx="1"/>
          </p:nvPr>
        </p:nvSpPr>
        <p:spPr>
          <a:xfrm>
            <a:off x="2078038" y="4797425"/>
            <a:ext cx="6400800" cy="1031875"/>
          </a:xfrm>
        </p:spPr>
        <p:txBody>
          <a:bodyPr/>
          <a:lstStyle/>
          <a:p>
            <a:pPr eaLnBrk="1" hangingPunct="1"/>
            <a:r>
              <a:rPr lang="en-GB" altLang="en-US" sz="2800" dirty="0">
                <a:solidFill>
                  <a:schemeClr val="tx1"/>
                </a:solidFill>
              </a:rPr>
              <a:t>Kirsty von Gogh</a:t>
            </a:r>
          </a:p>
          <a:p>
            <a:pPr eaLnBrk="1" hangingPunct="1"/>
            <a:r>
              <a:rPr lang="en-GB" altLang="en-US" sz="2800" dirty="0">
                <a:solidFill>
                  <a:schemeClr val="tx1"/>
                </a:solidFill>
              </a:rPr>
              <a:t>kirstyvg@nba.co.za</a:t>
            </a:r>
            <a:endParaRPr lang="en-GB" altLang="en-US" dirty="0">
              <a:solidFill>
                <a:schemeClr val="tx1"/>
              </a:solidFill>
            </a:endParaRPr>
          </a:p>
        </p:txBody>
      </p:sp>
      <p:sp>
        <p:nvSpPr>
          <p:cNvPr id="5124" name="Rectangle 4">
            <a:extLst>
              <a:ext uri="{FF2B5EF4-FFF2-40B4-BE49-F238E27FC236}">
                <a16:creationId xmlns:a16="http://schemas.microsoft.com/office/drawing/2014/main" id="{D462098C-8F06-446C-93CF-995457ECBA7F}"/>
              </a:ext>
            </a:extLst>
          </p:cNvPr>
          <p:cNvSpPr>
            <a:spLocks noChangeArrowheads="1"/>
          </p:cNvSpPr>
          <p:nvPr/>
        </p:nvSpPr>
        <p:spPr bwMode="auto">
          <a:xfrm>
            <a:off x="0" y="33338"/>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This work is licensed under a </a:t>
            </a:r>
            <a:r>
              <a:rPr lang="en-US" altLang="en-US" sz="1800">
                <a:solidFill>
                  <a:srgbClr val="1F497D"/>
                </a:solidFill>
                <a:latin typeface="Arial" panose="020B0604020202020204" pitchFamily="34" charset="0"/>
                <a:hlinkClick r:id="rId3"/>
              </a:rPr>
              <a:t>Creative Commons Attribution 4.0 International License</a:t>
            </a:r>
            <a:r>
              <a:rPr lang="en-US" altLang="en-US" sz="1800">
                <a:latin typeface="Arial" panose="020B0604020202020204" pitchFamily="34" charset="0"/>
              </a:rPr>
              <a:t>. </a:t>
            </a:r>
          </a:p>
        </p:txBody>
      </p:sp>
      <p:pic>
        <p:nvPicPr>
          <p:cNvPr id="5125" name="Picture 5" descr="Creative Commons License">
            <a:hlinkClick r:id="rId3"/>
            <a:extLst>
              <a:ext uri="{FF2B5EF4-FFF2-40B4-BE49-F238E27FC236}">
                <a16:creationId xmlns:a16="http://schemas.microsoft.com/office/drawing/2014/main" id="{8003CCE2-315D-48BC-9645-2248C3745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441325"/>
            <a:ext cx="1038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ive commons licences.jpg">
            <a:hlinkClick r:id="rId3"/>
            <a:extLst>
              <a:ext uri="{FF2B5EF4-FFF2-40B4-BE49-F238E27FC236}">
                <a16:creationId xmlns:a16="http://schemas.microsoft.com/office/drawing/2014/main" id="{F65E3F9B-0599-496D-8D90-F64EBE3D3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59" y="-140673"/>
            <a:ext cx="9343317" cy="69986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078601-1C61-4E0C-A303-E76F78E785D5}"/>
              </a:ext>
            </a:extLst>
          </p:cNvPr>
          <p:cNvSpPr/>
          <p:nvPr/>
        </p:nvSpPr>
        <p:spPr>
          <a:xfrm>
            <a:off x="2123728" y="6487616"/>
            <a:ext cx="6860272" cy="307777"/>
          </a:xfrm>
          <a:prstGeom prst="rect">
            <a:avLst/>
          </a:prstGeom>
        </p:spPr>
        <p:txBody>
          <a:bodyPr wrap="square">
            <a:spAutoFit/>
          </a:bodyPr>
          <a:lstStyle/>
          <a:p>
            <a:r>
              <a:rPr lang="en-ZA" sz="1400" u="sng" dirty="0">
                <a:hlinkClick r:id="rId5" tooltip="http://foter.com/blog/how-to-attribute-creative-commons-photos/">
                  <a:extLst>
                    <a:ext uri="{A12FA001-AC4F-418D-AE19-62706E023703}">
                      <ahyp:hlinkClr xmlns:ahyp="http://schemas.microsoft.com/office/drawing/2018/hyperlinkcolor" val="tx"/>
                    </a:ext>
                  </a:extLst>
                </a:hlinkClick>
              </a:rPr>
              <a:t>Creative Commons licenses</a:t>
            </a:r>
            <a:r>
              <a:rPr lang="en-ZA" sz="1400" dirty="0"/>
              <a:t> by </a:t>
            </a:r>
            <a:r>
              <a:rPr lang="en-ZA" sz="1400" dirty="0" err="1">
                <a:hlinkClick r:id="rId6" tooltip="https://foter.com/">
                  <a:extLst>
                    <a:ext uri="{A12FA001-AC4F-418D-AE19-62706E023703}">
                      <ahyp:hlinkClr xmlns:ahyp="http://schemas.microsoft.com/office/drawing/2018/hyperlinkcolor" val="tx"/>
                    </a:ext>
                  </a:extLst>
                </a:hlinkClick>
              </a:rPr>
              <a:t>Foter</a:t>
            </a:r>
            <a:r>
              <a:rPr lang="en-ZA" sz="1400" dirty="0"/>
              <a:t> (</a:t>
            </a:r>
            <a:r>
              <a:rPr lang="en-ZA" sz="1400" dirty="0">
                <a:hlinkClick r:id="rId7" tooltip="https://creativecommons.org/licenses/by-sa/4.0/">
                  <a:extLst>
                    <a:ext uri="{A12FA001-AC4F-418D-AE19-62706E023703}">
                      <ahyp:hlinkClr xmlns:ahyp="http://schemas.microsoft.com/office/drawing/2018/hyperlinkcolor" val="tx"/>
                    </a:ext>
                  </a:extLst>
                </a:hlinkClick>
              </a:rPr>
              <a:t>CC-BY-SA</a:t>
            </a:r>
            <a:r>
              <a:rPr lang="en-ZA" sz="1400" dirty="0"/>
              <a:t>)</a:t>
            </a:r>
          </a:p>
        </p:txBody>
      </p:sp>
    </p:spTree>
    <p:extLst>
      <p:ext uri="{BB962C8B-B14F-4D97-AF65-F5344CB8AC3E}">
        <p14:creationId xmlns:p14="http://schemas.microsoft.com/office/powerpoint/2010/main" val="420818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003-C618-42B1-A209-5B86044430B2}"/>
              </a:ext>
            </a:extLst>
          </p:cNvPr>
          <p:cNvSpPr>
            <a:spLocks noGrp="1"/>
          </p:cNvSpPr>
          <p:nvPr>
            <p:ph type="title"/>
          </p:nvPr>
        </p:nvSpPr>
        <p:spPr>
          <a:xfrm>
            <a:off x="457200" y="8002"/>
            <a:ext cx="8229600" cy="1143000"/>
          </a:xfrm>
        </p:spPr>
        <p:txBody>
          <a:bodyPr/>
          <a:lstStyle/>
          <a:p>
            <a:r>
              <a:rPr lang="en-ZA" dirty="0"/>
              <a:t>Finding Open Content tutorial</a:t>
            </a:r>
          </a:p>
        </p:txBody>
      </p:sp>
      <p:sp>
        <p:nvSpPr>
          <p:cNvPr id="3" name="Content Placeholder 2">
            <a:extLst>
              <a:ext uri="{FF2B5EF4-FFF2-40B4-BE49-F238E27FC236}">
                <a16:creationId xmlns:a16="http://schemas.microsoft.com/office/drawing/2014/main" id="{35538C7C-4F08-4948-8236-E5C9F6C1F176}"/>
              </a:ext>
            </a:extLst>
          </p:cNvPr>
          <p:cNvSpPr>
            <a:spLocks noGrp="1"/>
          </p:cNvSpPr>
          <p:nvPr>
            <p:ph idx="1"/>
          </p:nvPr>
        </p:nvSpPr>
        <p:spPr/>
        <p:txBody>
          <a:bodyPr/>
          <a:lstStyle/>
          <a:p>
            <a:endParaRPr lang="en-ZA"/>
          </a:p>
        </p:txBody>
      </p:sp>
      <p:pic>
        <p:nvPicPr>
          <p:cNvPr id="1026" name="Picture 2" descr="Overview">
            <a:hlinkClick r:id="rId3"/>
            <a:extLst>
              <a:ext uri="{FF2B5EF4-FFF2-40B4-BE49-F238E27FC236}">
                <a16:creationId xmlns:a16="http://schemas.microsoft.com/office/drawing/2014/main" id="{4F329420-6025-477B-BC8F-E3103AE4A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 y="1082611"/>
            <a:ext cx="9144000" cy="576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0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B2D0-05E1-DA45-8240-0941303EC1CD}"/>
              </a:ext>
            </a:extLst>
          </p:cNvPr>
          <p:cNvSpPr>
            <a:spLocks noGrp="1"/>
          </p:cNvSpPr>
          <p:nvPr>
            <p:ph type="title"/>
          </p:nvPr>
        </p:nvSpPr>
        <p:spPr/>
        <p:txBody>
          <a:bodyPr/>
          <a:lstStyle/>
          <a:p>
            <a:pPr eaLnBrk="1" hangingPunct="1">
              <a:defRPr/>
            </a:pPr>
            <a:r>
              <a:rPr lang="en-ZA" dirty="0"/>
              <a:t>OER management</a:t>
            </a:r>
            <a:endParaRPr lang="en-US" dirty="0"/>
          </a:p>
        </p:txBody>
      </p:sp>
      <p:sp>
        <p:nvSpPr>
          <p:cNvPr id="3" name="Content Placeholder 2">
            <a:extLst>
              <a:ext uri="{FF2B5EF4-FFF2-40B4-BE49-F238E27FC236}">
                <a16:creationId xmlns:a16="http://schemas.microsoft.com/office/drawing/2014/main" id="{A99FBF34-01AB-8144-AB61-7AA4A4AC0532}"/>
              </a:ext>
            </a:extLst>
          </p:cNvPr>
          <p:cNvSpPr>
            <a:spLocks noGrp="1"/>
          </p:cNvSpPr>
          <p:nvPr>
            <p:ph idx="1"/>
          </p:nvPr>
        </p:nvSpPr>
        <p:spPr>
          <a:xfrm>
            <a:off x="457200" y="1182352"/>
            <a:ext cx="8229600" cy="4493295"/>
          </a:xfrm>
        </p:spPr>
        <p:txBody>
          <a:bodyPr/>
          <a:lstStyle/>
          <a:p>
            <a:pPr eaLnBrk="1" hangingPunct="1">
              <a:defRPr/>
            </a:pPr>
            <a:r>
              <a:rPr lang="en-ZA" dirty="0">
                <a:solidFill>
                  <a:schemeClr val="tx1"/>
                </a:solidFill>
              </a:rPr>
              <a:t>Assist with IPR to ensure that the OER does not use copyright-protected resources</a:t>
            </a:r>
          </a:p>
          <a:p>
            <a:pPr eaLnBrk="1" hangingPunct="1">
              <a:defRPr/>
            </a:pPr>
            <a:r>
              <a:rPr lang="en-ZA" dirty="0">
                <a:solidFill>
                  <a:schemeClr val="tx1"/>
                </a:solidFill>
              </a:rPr>
              <a:t>Provide appropriate tagging, metadata, and resource descriptions </a:t>
            </a:r>
          </a:p>
          <a:p>
            <a:pPr eaLnBrk="1" hangingPunct="1">
              <a:defRPr/>
            </a:pPr>
            <a:r>
              <a:rPr lang="en-ZA" dirty="0">
                <a:solidFill>
                  <a:schemeClr val="tx1"/>
                </a:solidFill>
              </a:rPr>
              <a:t>Archive OER in university repository in a file format that allows adaptation</a:t>
            </a:r>
          </a:p>
          <a:p>
            <a:pPr eaLnBrk="1" hangingPunct="1">
              <a:defRPr/>
            </a:pPr>
            <a:r>
              <a:rPr lang="en-ZA" dirty="0">
                <a:solidFill>
                  <a:schemeClr val="tx1"/>
                </a:solidFill>
              </a:rPr>
              <a:t>Make African research more visible in a global knowledge pool by sharing beyond institutional repositories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B2D0-05E1-DA45-8240-0941303EC1CD}"/>
              </a:ext>
            </a:extLst>
          </p:cNvPr>
          <p:cNvSpPr>
            <a:spLocks noGrp="1"/>
          </p:cNvSpPr>
          <p:nvPr>
            <p:ph type="title"/>
          </p:nvPr>
        </p:nvSpPr>
        <p:spPr>
          <a:xfrm>
            <a:off x="457200" y="274638"/>
            <a:ext cx="8579296" cy="1143000"/>
          </a:xfrm>
        </p:spPr>
        <p:txBody>
          <a:bodyPr/>
          <a:lstStyle/>
          <a:p>
            <a:pPr eaLnBrk="1" hangingPunct="1">
              <a:defRPr/>
            </a:pPr>
            <a:r>
              <a:rPr lang="en-ZA" dirty="0"/>
              <a:t>What about quality assurance?</a:t>
            </a:r>
            <a:endParaRPr lang="en-US" dirty="0"/>
          </a:p>
        </p:txBody>
      </p:sp>
      <p:sp>
        <p:nvSpPr>
          <p:cNvPr id="3" name="Content Placeholder 2">
            <a:extLst>
              <a:ext uri="{FF2B5EF4-FFF2-40B4-BE49-F238E27FC236}">
                <a16:creationId xmlns:a16="http://schemas.microsoft.com/office/drawing/2014/main" id="{A99FBF34-01AB-8144-AB61-7AA4A4AC0532}"/>
              </a:ext>
            </a:extLst>
          </p:cNvPr>
          <p:cNvSpPr>
            <a:spLocks noGrp="1"/>
          </p:cNvSpPr>
          <p:nvPr>
            <p:ph idx="1"/>
          </p:nvPr>
        </p:nvSpPr>
        <p:spPr>
          <a:xfrm>
            <a:off x="457200" y="1628800"/>
            <a:ext cx="8229600" cy="4205263"/>
          </a:xfrm>
        </p:spPr>
        <p:txBody>
          <a:bodyPr/>
          <a:lstStyle/>
          <a:p>
            <a:pPr>
              <a:defRPr/>
            </a:pPr>
            <a:r>
              <a:rPr lang="en-ZA" dirty="0">
                <a:solidFill>
                  <a:schemeClr val="tx1"/>
                </a:solidFill>
              </a:rPr>
              <a:t>Guide faculty and students to use sites that have their own quality assurance processes</a:t>
            </a:r>
          </a:p>
          <a:p>
            <a:pPr>
              <a:defRPr/>
            </a:pPr>
            <a:r>
              <a:rPr lang="en-ZA" dirty="0">
                <a:solidFill>
                  <a:schemeClr val="tx1"/>
                </a:solidFill>
              </a:rPr>
              <a:t>Direct faculty to tools and resources to assess quality </a:t>
            </a:r>
          </a:p>
          <a:p>
            <a:pPr>
              <a:defRPr/>
            </a:pPr>
            <a:r>
              <a:rPr lang="en-ZA" dirty="0">
                <a:solidFill>
                  <a:schemeClr val="tx1"/>
                </a:solidFill>
              </a:rPr>
              <a:t>Only faculty can determine quality</a:t>
            </a:r>
          </a:p>
          <a:p>
            <a:pPr>
              <a:defRPr/>
            </a:pPr>
            <a:r>
              <a:rPr lang="en-ZA" dirty="0">
                <a:solidFill>
                  <a:schemeClr val="tx1"/>
                </a:solidFill>
              </a:rPr>
              <a:t>Quality needs to be of equal or greater quality than commercially available content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51D-D20F-4E1C-B09D-4AE4CA297261}"/>
              </a:ext>
            </a:extLst>
          </p:cNvPr>
          <p:cNvSpPr>
            <a:spLocks noGrp="1"/>
          </p:cNvSpPr>
          <p:nvPr>
            <p:ph type="title"/>
          </p:nvPr>
        </p:nvSpPr>
        <p:spPr/>
        <p:txBody>
          <a:bodyPr/>
          <a:lstStyle/>
          <a:p>
            <a:r>
              <a:rPr lang="en-ZA" dirty="0"/>
              <a:t>OER Africa</a:t>
            </a:r>
          </a:p>
        </p:txBody>
      </p:sp>
      <p:sp>
        <p:nvSpPr>
          <p:cNvPr id="3" name="Content Placeholder 2">
            <a:extLst>
              <a:ext uri="{FF2B5EF4-FFF2-40B4-BE49-F238E27FC236}">
                <a16:creationId xmlns:a16="http://schemas.microsoft.com/office/drawing/2014/main" id="{23D43082-D9AA-45F2-A39A-46B2F7398B2F}"/>
              </a:ext>
            </a:extLst>
          </p:cNvPr>
          <p:cNvSpPr>
            <a:spLocks noGrp="1"/>
          </p:cNvSpPr>
          <p:nvPr>
            <p:ph idx="1"/>
          </p:nvPr>
        </p:nvSpPr>
        <p:spPr/>
        <p:txBody>
          <a:bodyPr/>
          <a:lstStyle/>
          <a:p>
            <a:r>
              <a:rPr lang="en-ZA" dirty="0"/>
              <a:t>OER Africa</a:t>
            </a:r>
          </a:p>
          <a:p>
            <a:r>
              <a:rPr lang="en-ZA" dirty="0"/>
              <a:t>MERLOT</a:t>
            </a:r>
          </a:p>
          <a:p>
            <a:r>
              <a:rPr lang="en-ZA" dirty="0"/>
              <a:t>OER Commons</a:t>
            </a:r>
          </a:p>
        </p:txBody>
      </p:sp>
      <p:pic>
        <p:nvPicPr>
          <p:cNvPr id="4" name="Picture 3">
            <a:hlinkClick r:id="rId3"/>
            <a:extLst>
              <a:ext uri="{FF2B5EF4-FFF2-40B4-BE49-F238E27FC236}">
                <a16:creationId xmlns:a16="http://schemas.microsoft.com/office/drawing/2014/main" id="{C91F9B8A-2AA1-4EDF-81C1-C4A3A0AA6DBC}"/>
              </a:ext>
            </a:extLst>
          </p:cNvPr>
          <p:cNvPicPr>
            <a:picLocks noChangeAspect="1"/>
          </p:cNvPicPr>
          <p:nvPr/>
        </p:nvPicPr>
        <p:blipFill>
          <a:blip r:embed="rId4"/>
          <a:stretch>
            <a:fillRect/>
          </a:stretch>
        </p:blipFill>
        <p:spPr>
          <a:xfrm>
            <a:off x="-4594" y="1291115"/>
            <a:ext cx="9144000" cy="5566885"/>
          </a:xfrm>
          <a:prstGeom prst="rect">
            <a:avLst/>
          </a:prstGeom>
        </p:spPr>
      </p:pic>
    </p:spTree>
    <p:extLst>
      <p:ext uri="{BB962C8B-B14F-4D97-AF65-F5344CB8AC3E}">
        <p14:creationId xmlns:p14="http://schemas.microsoft.com/office/powerpoint/2010/main" val="43512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8A33F890-1C63-484C-9E7A-459E748A8856}"/>
              </a:ext>
            </a:extLst>
          </p:cNvPr>
          <p:cNvPicPr>
            <a:picLocks noChangeAspect="1"/>
          </p:cNvPicPr>
          <p:nvPr/>
        </p:nvPicPr>
        <p:blipFill>
          <a:blip r:embed="rId4"/>
          <a:stretch>
            <a:fillRect/>
          </a:stretch>
        </p:blipFill>
        <p:spPr>
          <a:xfrm>
            <a:off x="0" y="710113"/>
            <a:ext cx="9144000" cy="6252117"/>
          </a:xfrm>
          <a:prstGeom prst="rect">
            <a:avLst/>
          </a:prstGeom>
        </p:spPr>
      </p:pic>
      <p:sp>
        <p:nvSpPr>
          <p:cNvPr id="2" name="Title 1">
            <a:extLst>
              <a:ext uri="{FF2B5EF4-FFF2-40B4-BE49-F238E27FC236}">
                <a16:creationId xmlns:a16="http://schemas.microsoft.com/office/drawing/2014/main" id="{6C32A51D-D20F-4E1C-B09D-4AE4CA297261}"/>
              </a:ext>
            </a:extLst>
          </p:cNvPr>
          <p:cNvSpPr>
            <a:spLocks noGrp="1"/>
          </p:cNvSpPr>
          <p:nvPr>
            <p:ph type="title"/>
          </p:nvPr>
        </p:nvSpPr>
        <p:spPr>
          <a:xfrm>
            <a:off x="457200" y="-28361"/>
            <a:ext cx="2818656" cy="792088"/>
          </a:xfrm>
        </p:spPr>
        <p:txBody>
          <a:bodyPr/>
          <a:lstStyle/>
          <a:p>
            <a:r>
              <a:rPr lang="en-ZA" dirty="0"/>
              <a:t>MERLOT</a:t>
            </a:r>
          </a:p>
        </p:txBody>
      </p:sp>
    </p:spTree>
    <p:extLst>
      <p:ext uri="{BB962C8B-B14F-4D97-AF65-F5344CB8AC3E}">
        <p14:creationId xmlns:p14="http://schemas.microsoft.com/office/powerpoint/2010/main" val="274470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51D-D20F-4E1C-B09D-4AE4CA297261}"/>
              </a:ext>
            </a:extLst>
          </p:cNvPr>
          <p:cNvSpPr>
            <a:spLocks noGrp="1"/>
          </p:cNvSpPr>
          <p:nvPr>
            <p:ph type="title"/>
          </p:nvPr>
        </p:nvSpPr>
        <p:spPr>
          <a:xfrm>
            <a:off x="457199" y="54161"/>
            <a:ext cx="8229600" cy="940966"/>
          </a:xfrm>
        </p:spPr>
        <p:txBody>
          <a:bodyPr/>
          <a:lstStyle/>
          <a:p>
            <a:r>
              <a:rPr lang="en-ZA" dirty="0"/>
              <a:t>OER Commons</a:t>
            </a:r>
          </a:p>
        </p:txBody>
      </p:sp>
      <p:pic>
        <p:nvPicPr>
          <p:cNvPr id="5" name="Content Placeholder 4">
            <a:hlinkClick r:id="rId3"/>
            <a:extLst>
              <a:ext uri="{FF2B5EF4-FFF2-40B4-BE49-F238E27FC236}">
                <a16:creationId xmlns:a16="http://schemas.microsoft.com/office/drawing/2014/main" id="{F8910B42-9F0A-4EB5-8B8F-30FA75B4524D}"/>
              </a:ext>
            </a:extLst>
          </p:cNvPr>
          <p:cNvPicPr>
            <a:picLocks noGrp="1" noChangeAspect="1"/>
          </p:cNvPicPr>
          <p:nvPr>
            <p:ph idx="1"/>
          </p:nvPr>
        </p:nvPicPr>
        <p:blipFill>
          <a:blip r:embed="rId4"/>
          <a:stretch>
            <a:fillRect/>
          </a:stretch>
        </p:blipFill>
        <p:spPr>
          <a:xfrm>
            <a:off x="0" y="995127"/>
            <a:ext cx="9143999" cy="5862873"/>
          </a:xfrm>
          <a:prstGeom prst="rect">
            <a:avLst/>
          </a:prstGeom>
        </p:spPr>
      </p:pic>
    </p:spTree>
    <p:extLst>
      <p:ext uri="{BB962C8B-B14F-4D97-AF65-F5344CB8AC3E}">
        <p14:creationId xmlns:p14="http://schemas.microsoft.com/office/powerpoint/2010/main" val="201849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BFB5-957C-4675-A1E3-752EBCA0C97B}"/>
              </a:ext>
            </a:extLst>
          </p:cNvPr>
          <p:cNvSpPr>
            <a:spLocks noGrp="1"/>
          </p:cNvSpPr>
          <p:nvPr>
            <p:ph type="title"/>
          </p:nvPr>
        </p:nvSpPr>
        <p:spPr/>
        <p:txBody>
          <a:bodyPr/>
          <a:lstStyle/>
          <a:p>
            <a:pPr>
              <a:defRPr/>
            </a:pPr>
            <a:r>
              <a:rPr lang="en-ZA" dirty="0"/>
              <a:t>Unrecognized costs of OER</a:t>
            </a:r>
          </a:p>
        </p:txBody>
      </p:sp>
      <p:sp>
        <p:nvSpPr>
          <p:cNvPr id="3" name="Content Placeholder 2">
            <a:extLst>
              <a:ext uri="{FF2B5EF4-FFF2-40B4-BE49-F238E27FC236}">
                <a16:creationId xmlns:a16="http://schemas.microsoft.com/office/drawing/2014/main" id="{A6EBD84D-0E46-48FC-A456-9345D0580B3A}"/>
              </a:ext>
            </a:extLst>
          </p:cNvPr>
          <p:cNvSpPr>
            <a:spLocks noGrp="1"/>
          </p:cNvSpPr>
          <p:nvPr>
            <p:ph idx="1"/>
          </p:nvPr>
        </p:nvSpPr>
        <p:spPr/>
        <p:txBody>
          <a:bodyPr/>
          <a:lstStyle/>
          <a:p>
            <a:pPr>
              <a:defRPr/>
            </a:pPr>
            <a:r>
              <a:rPr lang="en-ZA" dirty="0">
                <a:solidFill>
                  <a:schemeClr val="tx1"/>
                </a:solidFill>
              </a:rPr>
              <a:t>Advocacy work with university leadership, faculty, and students</a:t>
            </a:r>
          </a:p>
          <a:p>
            <a:pPr>
              <a:defRPr/>
            </a:pPr>
            <a:r>
              <a:rPr lang="en-ZA" dirty="0">
                <a:solidFill>
                  <a:schemeClr val="tx1"/>
                </a:solidFill>
              </a:rPr>
              <a:t>Librarian’s time spent supporting faculty and students</a:t>
            </a:r>
          </a:p>
          <a:p>
            <a:pPr>
              <a:defRPr/>
            </a:pPr>
            <a:r>
              <a:rPr lang="en-ZA" dirty="0">
                <a:solidFill>
                  <a:schemeClr val="tx1"/>
                </a:solidFill>
              </a:rPr>
              <a:t>Student-created content</a:t>
            </a:r>
          </a:p>
          <a:p>
            <a:pPr>
              <a:defRPr/>
            </a:pPr>
            <a:r>
              <a:rPr lang="en-ZA" dirty="0">
                <a:solidFill>
                  <a:schemeClr val="tx1"/>
                </a:solidFill>
              </a:rPr>
              <a:t>Instructional design costs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B2D0-05E1-DA45-8240-0941303EC1CD}"/>
              </a:ext>
            </a:extLst>
          </p:cNvPr>
          <p:cNvSpPr>
            <a:spLocks noGrp="1"/>
          </p:cNvSpPr>
          <p:nvPr>
            <p:ph type="title"/>
          </p:nvPr>
        </p:nvSpPr>
        <p:spPr/>
        <p:txBody>
          <a:bodyPr/>
          <a:lstStyle/>
          <a:p>
            <a:pPr eaLnBrk="1" hangingPunct="1">
              <a:defRPr/>
            </a:pPr>
            <a:r>
              <a:rPr lang="en-ZA" dirty="0"/>
              <a:t>What cost factors need to be considered?</a:t>
            </a:r>
          </a:p>
        </p:txBody>
      </p:sp>
      <p:sp>
        <p:nvSpPr>
          <p:cNvPr id="3" name="Content Placeholder 2">
            <a:extLst>
              <a:ext uri="{FF2B5EF4-FFF2-40B4-BE49-F238E27FC236}">
                <a16:creationId xmlns:a16="http://schemas.microsoft.com/office/drawing/2014/main" id="{A99FBF34-01AB-8144-AB61-7AA4A4AC0532}"/>
              </a:ext>
            </a:extLst>
          </p:cNvPr>
          <p:cNvSpPr>
            <a:spLocks noGrp="1"/>
          </p:cNvSpPr>
          <p:nvPr>
            <p:ph idx="1"/>
          </p:nvPr>
        </p:nvSpPr>
        <p:spPr>
          <a:xfrm>
            <a:off x="433388" y="1628775"/>
            <a:ext cx="8229600" cy="3989388"/>
          </a:xfrm>
        </p:spPr>
        <p:txBody>
          <a:bodyPr/>
          <a:lstStyle/>
          <a:p>
            <a:pPr eaLnBrk="1" hangingPunct="1">
              <a:defRPr/>
            </a:pPr>
            <a:r>
              <a:rPr lang="en-ZA" dirty="0">
                <a:solidFill>
                  <a:schemeClr val="tx1"/>
                </a:solidFill>
              </a:rPr>
              <a:t>Policy, strategies, and planning</a:t>
            </a:r>
          </a:p>
          <a:p>
            <a:pPr eaLnBrk="1" hangingPunct="1">
              <a:defRPr/>
            </a:pPr>
            <a:r>
              <a:rPr lang="en-ZA" dirty="0">
                <a:solidFill>
                  <a:schemeClr val="tx1"/>
                </a:solidFill>
              </a:rPr>
              <a:t>Training librarians and faculty</a:t>
            </a:r>
          </a:p>
          <a:p>
            <a:pPr eaLnBrk="1" hangingPunct="1">
              <a:defRPr/>
            </a:pPr>
            <a:r>
              <a:rPr lang="en-ZA" dirty="0">
                <a:solidFill>
                  <a:schemeClr val="tx1"/>
                </a:solidFill>
              </a:rPr>
              <a:t>Technology and infrastructure</a:t>
            </a:r>
          </a:p>
          <a:p>
            <a:pPr eaLnBrk="1" hangingPunct="1">
              <a:defRPr/>
            </a:pPr>
            <a:r>
              <a:rPr lang="en-ZA" dirty="0">
                <a:solidFill>
                  <a:schemeClr val="tx1"/>
                </a:solidFill>
              </a:rPr>
              <a:t>Creation and adaptation of resources</a:t>
            </a:r>
          </a:p>
          <a:p>
            <a:pPr eaLnBrk="1" hangingPunct="1">
              <a:defRPr/>
            </a:pPr>
            <a:r>
              <a:rPr lang="en-ZA" dirty="0">
                <a:solidFill>
                  <a:schemeClr val="tx1"/>
                </a:solidFill>
              </a:rPr>
              <a:t>Uploading and hosting resources</a:t>
            </a:r>
          </a:p>
          <a:p>
            <a:pPr>
              <a:defRPr/>
            </a:pPr>
            <a:r>
              <a:rPr lang="en-ZA" dirty="0">
                <a:solidFill>
                  <a:schemeClr val="tx1"/>
                </a:solidFill>
              </a:rPr>
              <a:t>Management of university OER content</a:t>
            </a:r>
          </a:p>
          <a:p>
            <a:pPr lvl="1">
              <a:buFont typeface="Wingdings" pitchFamily="2" charset="2"/>
              <a:buChar char="ü"/>
              <a:defRPr/>
            </a:pPr>
            <a:r>
              <a:rPr lang="en-ZA" dirty="0">
                <a:solidFill>
                  <a:schemeClr val="tx1"/>
                </a:solidFill>
              </a:rPr>
              <a:t>Assistance with copyright clearance</a:t>
            </a:r>
          </a:p>
          <a:p>
            <a:pPr lvl="1">
              <a:buFont typeface="Wingdings" pitchFamily="2" charset="2"/>
              <a:buChar char="ü"/>
              <a:defRPr/>
            </a:pPr>
            <a:r>
              <a:rPr lang="en-ZA" dirty="0">
                <a:solidFill>
                  <a:schemeClr val="tx1"/>
                </a:solidFill>
              </a:rPr>
              <a:t>Curation and discoverability</a:t>
            </a:r>
          </a:p>
          <a:p>
            <a:pPr marL="0" indent="0" eaLnBrk="1" hangingPunct="1">
              <a:buFont typeface="Wingdings" pitchFamily="2" charset="2"/>
              <a:buNone/>
              <a:defRPr/>
            </a:pPr>
            <a:endParaRPr lang="en-ZA" dirty="0">
              <a:solidFill>
                <a:srgbClr val="1F497D"/>
              </a:solidFill>
            </a:endParaRPr>
          </a:p>
          <a:p>
            <a:pPr eaLnBrk="1" hangingPunct="1">
              <a:buFont typeface="Arial" panose="020B0604020202020204" pitchFamily="34" charset="0"/>
              <a:buChar char="•"/>
              <a:defRPr/>
            </a:pPr>
            <a:endParaRPr lang="en-ZA" dirty="0">
              <a:solidFill>
                <a:srgbClr val="1F497D"/>
              </a:solidFill>
            </a:endParaRPr>
          </a:p>
          <a:p>
            <a:pPr eaLnBrk="1" hangingPunct="1">
              <a:defRPr/>
            </a:pPr>
            <a:endParaRPr lang="en-US" dirty="0">
              <a:solidFill>
                <a:srgbClr val="1F497D"/>
              </a:solidFill>
            </a:endParaRPr>
          </a:p>
          <a:p>
            <a:pPr eaLnBrk="1" hangingPunct="1">
              <a:defRPr/>
            </a:pPr>
            <a:endParaRPr lang="en-ZA" dirty="0">
              <a:solidFill>
                <a:srgbClr val="1F49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5CA-E05E-3D45-AAEC-731C62D623C7}"/>
              </a:ext>
            </a:extLst>
          </p:cNvPr>
          <p:cNvSpPr>
            <a:spLocks noGrp="1"/>
          </p:cNvSpPr>
          <p:nvPr>
            <p:ph type="title"/>
          </p:nvPr>
        </p:nvSpPr>
        <p:spPr/>
        <p:txBody>
          <a:bodyPr/>
          <a:lstStyle/>
          <a:p>
            <a:pPr>
              <a:defRPr/>
            </a:pPr>
            <a:r>
              <a:rPr lang="en-US" dirty="0"/>
              <a:t>Tracking progress and challenges</a:t>
            </a:r>
          </a:p>
        </p:txBody>
      </p:sp>
      <p:sp>
        <p:nvSpPr>
          <p:cNvPr id="3" name="Content Placeholder 2">
            <a:extLst>
              <a:ext uri="{FF2B5EF4-FFF2-40B4-BE49-F238E27FC236}">
                <a16:creationId xmlns:a16="http://schemas.microsoft.com/office/drawing/2014/main" id="{CE69FBFD-3B73-8448-A260-525127EEB1E5}"/>
              </a:ext>
            </a:extLst>
          </p:cNvPr>
          <p:cNvSpPr>
            <a:spLocks noGrp="1"/>
          </p:cNvSpPr>
          <p:nvPr>
            <p:ph idx="1"/>
          </p:nvPr>
        </p:nvSpPr>
        <p:spPr/>
        <p:txBody>
          <a:bodyPr/>
          <a:lstStyle/>
          <a:p>
            <a:pPr>
              <a:defRPr/>
            </a:pPr>
            <a:r>
              <a:rPr lang="en-US" dirty="0">
                <a:solidFill>
                  <a:schemeClr val="tx1"/>
                </a:solidFill>
              </a:rPr>
              <a:t>Track time and function to understand your role</a:t>
            </a:r>
          </a:p>
          <a:p>
            <a:pPr>
              <a:defRPr/>
            </a:pPr>
            <a:r>
              <a:rPr lang="en-US" dirty="0">
                <a:solidFill>
                  <a:schemeClr val="tx1"/>
                </a:solidFill>
              </a:rPr>
              <a:t>Track work to assess the needs and interests of different faculties</a:t>
            </a:r>
          </a:p>
          <a:p>
            <a:pPr>
              <a:defRPr/>
            </a:pPr>
            <a:r>
              <a:rPr lang="en-US" dirty="0">
                <a:solidFill>
                  <a:schemeClr val="tx1"/>
                </a:solidFill>
              </a:rPr>
              <a:t>Document outcomes (both successes and challenges) of your OER efforts</a:t>
            </a:r>
          </a:p>
          <a:p>
            <a:pPr>
              <a:defRPr/>
            </a:pPr>
            <a:r>
              <a:rPr lang="en-US" dirty="0">
                <a:solidFill>
                  <a:schemeClr val="tx1"/>
                </a:solidFill>
              </a:rPr>
              <a:t>Make OER recommendations based on evidence-based assessment</a:t>
            </a:r>
          </a:p>
          <a:p>
            <a:pPr>
              <a:defRPr/>
            </a:pPr>
            <a:endParaRPr lang="en-US" dirty="0">
              <a:solidFill>
                <a:srgbClr val="1F49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31E347BF-34AB-B844-B10B-F86ACD2ED2C6}"/>
              </a:ext>
            </a:extLst>
          </p:cNvPr>
          <p:cNvSpPr>
            <a:spLocks noGrp="1"/>
          </p:cNvSpPr>
          <p:nvPr>
            <p:ph idx="1"/>
          </p:nvPr>
        </p:nvSpPr>
        <p:spPr>
          <a:xfrm>
            <a:off x="900113" y="1268413"/>
            <a:ext cx="7786687" cy="3744912"/>
          </a:xfrm>
        </p:spPr>
        <p:txBody>
          <a:bodyPr/>
          <a:lstStyle/>
          <a:p>
            <a:pPr eaLnBrk="1" hangingPunct="1">
              <a:defRPr/>
            </a:pPr>
            <a:r>
              <a:rPr lang="en-ZA" dirty="0">
                <a:solidFill>
                  <a:schemeClr val="tx1"/>
                </a:solidFill>
              </a:rPr>
              <a:t>High costs: textbooks, tuition, transport, housing</a:t>
            </a:r>
          </a:p>
          <a:p>
            <a:pPr eaLnBrk="1" hangingPunct="1">
              <a:defRPr/>
            </a:pPr>
            <a:r>
              <a:rPr lang="en-ZA" dirty="0">
                <a:solidFill>
                  <a:schemeClr val="tx1"/>
                </a:solidFill>
              </a:rPr>
              <a:t>Limited funds available to assist students</a:t>
            </a:r>
          </a:p>
          <a:p>
            <a:pPr marL="0" indent="0" eaLnBrk="1" hangingPunct="1">
              <a:buFont typeface="Wingdings" pitchFamily="2" charset="2"/>
              <a:buNone/>
              <a:defRPr/>
            </a:pPr>
            <a:endParaRPr lang="en-ZA" dirty="0">
              <a:solidFill>
                <a:schemeClr val="tx1"/>
              </a:solidFill>
            </a:endParaRPr>
          </a:p>
          <a:p>
            <a:pPr eaLnBrk="1" hangingPunct="1">
              <a:defRPr/>
            </a:pPr>
            <a:endParaRPr lang="en-ZA" sz="1000" dirty="0">
              <a:solidFill>
                <a:schemeClr val="tx1"/>
              </a:solidFill>
            </a:endParaRPr>
          </a:p>
          <a:p>
            <a:pPr eaLnBrk="1" hangingPunct="1">
              <a:defRPr/>
            </a:pPr>
            <a:r>
              <a:rPr lang="en-ZA" dirty="0">
                <a:solidFill>
                  <a:schemeClr val="tx1"/>
                </a:solidFill>
              </a:rPr>
              <a:t>Faculty engages with open content</a:t>
            </a:r>
          </a:p>
          <a:p>
            <a:pPr eaLnBrk="1" hangingPunct="1">
              <a:defRPr/>
            </a:pPr>
            <a:r>
              <a:rPr lang="en-ZA" dirty="0">
                <a:solidFill>
                  <a:schemeClr val="tx1"/>
                </a:solidFill>
              </a:rPr>
              <a:t>Courses change</a:t>
            </a:r>
          </a:p>
          <a:p>
            <a:pPr eaLnBrk="1" hangingPunct="1">
              <a:defRPr/>
            </a:pPr>
            <a:r>
              <a:rPr lang="en-ZA" dirty="0">
                <a:solidFill>
                  <a:schemeClr val="tx1"/>
                </a:solidFill>
              </a:rPr>
              <a:t>Pedagogies evolve</a:t>
            </a:r>
          </a:p>
        </p:txBody>
      </p:sp>
      <p:sp>
        <p:nvSpPr>
          <p:cNvPr id="6" name="Title 1">
            <a:extLst>
              <a:ext uri="{FF2B5EF4-FFF2-40B4-BE49-F238E27FC236}">
                <a16:creationId xmlns:a16="http://schemas.microsoft.com/office/drawing/2014/main" id="{2FB2F8CC-025B-2B4C-9363-E53BF484CF3E}"/>
              </a:ext>
            </a:extLst>
          </p:cNvPr>
          <p:cNvSpPr>
            <a:spLocks noGrp="1"/>
          </p:cNvSpPr>
          <p:nvPr>
            <p:ph type="title"/>
          </p:nvPr>
        </p:nvSpPr>
        <p:spPr/>
        <p:txBody>
          <a:bodyPr/>
          <a:lstStyle/>
          <a:p>
            <a:pPr eaLnBrk="1" hangingPunct="1">
              <a:defRPr/>
            </a:pPr>
            <a:r>
              <a:rPr lang="en-ZA" dirty="0"/>
              <a:t>Why open?</a:t>
            </a:r>
          </a:p>
        </p:txBody>
      </p:sp>
      <p:sp>
        <p:nvSpPr>
          <p:cNvPr id="4" name="Title 1">
            <a:extLst>
              <a:ext uri="{FF2B5EF4-FFF2-40B4-BE49-F238E27FC236}">
                <a16:creationId xmlns:a16="http://schemas.microsoft.com/office/drawing/2014/main" id="{CA59D5ED-9418-49FF-A655-3C43E1ADA833}"/>
              </a:ext>
            </a:extLst>
          </p:cNvPr>
          <p:cNvSpPr txBox="1">
            <a:spLocks/>
          </p:cNvSpPr>
          <p:nvPr/>
        </p:nvSpPr>
        <p:spPr bwMode="auto">
          <a:xfrm>
            <a:off x="519113" y="33035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kern="1200">
                <a:solidFill>
                  <a:schemeClr val="accent6">
                    <a:lumMod val="75000"/>
                  </a:schemeClr>
                </a:solidFill>
                <a:effectLst>
                  <a:outerShdw blurRad="38100" dist="38100" dir="2700000" algn="tl">
                    <a:srgbClr val="000000">
                      <a:alpha val="43137"/>
                    </a:srgbClr>
                  </a:outerShdw>
                </a:effectLst>
                <a:latin typeface="Arial Rounded MT Bold"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defRPr/>
            </a:pPr>
            <a:r>
              <a:rPr lang="en-ZA" dirty="0"/>
              <a:t>This leads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5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fade">
                                      <p:cBhvr>
                                        <p:cTn id="22" dur="500"/>
                                        <p:tgtEl>
                                          <p:spTgt spid="614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A81-870D-1A4D-9A37-CD6B5604B192}"/>
              </a:ext>
            </a:extLst>
          </p:cNvPr>
          <p:cNvSpPr>
            <a:spLocks noGrp="1"/>
          </p:cNvSpPr>
          <p:nvPr>
            <p:ph type="title"/>
          </p:nvPr>
        </p:nvSpPr>
        <p:spPr>
          <a:xfrm>
            <a:off x="457200" y="274638"/>
            <a:ext cx="8686800" cy="1143000"/>
          </a:xfrm>
        </p:spPr>
        <p:txBody>
          <a:bodyPr/>
          <a:lstStyle/>
          <a:p>
            <a:pPr>
              <a:defRPr/>
            </a:pPr>
            <a:r>
              <a:rPr lang="en-US" dirty="0"/>
              <a:t>OER policy and implementation</a:t>
            </a:r>
          </a:p>
        </p:txBody>
      </p:sp>
      <p:sp>
        <p:nvSpPr>
          <p:cNvPr id="3" name="Content Placeholder 2">
            <a:extLst>
              <a:ext uri="{FF2B5EF4-FFF2-40B4-BE49-F238E27FC236}">
                <a16:creationId xmlns:a16="http://schemas.microsoft.com/office/drawing/2014/main" id="{8468003B-A841-B147-8E79-6147B105195F}"/>
              </a:ext>
            </a:extLst>
          </p:cNvPr>
          <p:cNvSpPr>
            <a:spLocks noGrp="1"/>
          </p:cNvSpPr>
          <p:nvPr>
            <p:ph idx="1"/>
          </p:nvPr>
        </p:nvSpPr>
        <p:spPr/>
        <p:txBody>
          <a:bodyPr/>
          <a:lstStyle/>
          <a:p>
            <a:pPr>
              <a:defRPr/>
            </a:pPr>
            <a:r>
              <a:rPr lang="en-US" dirty="0">
                <a:solidFill>
                  <a:schemeClr val="tx1"/>
                </a:solidFill>
              </a:rPr>
              <a:t>Librarians can champion OER policy development</a:t>
            </a:r>
          </a:p>
          <a:p>
            <a:pPr>
              <a:defRPr/>
            </a:pPr>
            <a:r>
              <a:rPr lang="en-US" dirty="0">
                <a:solidFill>
                  <a:schemeClr val="tx1"/>
                </a:solidFill>
              </a:rPr>
              <a:t>Use policy to scale up OER efforts</a:t>
            </a:r>
          </a:p>
          <a:p>
            <a:pPr>
              <a:defRPr/>
            </a:pPr>
            <a:r>
              <a:rPr lang="en-ZA" dirty="0">
                <a:solidFill>
                  <a:schemeClr val="tx1"/>
                </a:solidFill>
              </a:rPr>
              <a:t>Align policy with institutional vision, mission, and values</a:t>
            </a:r>
          </a:p>
          <a:p>
            <a:pPr>
              <a:defRPr/>
            </a:pPr>
            <a:r>
              <a:rPr lang="en-ZA" dirty="0">
                <a:solidFill>
                  <a:schemeClr val="tx1"/>
                </a:solidFill>
              </a:rPr>
              <a:t>Review IP and copyright policy</a:t>
            </a:r>
          </a:p>
          <a:p>
            <a:pPr>
              <a:defRPr/>
            </a:pPr>
            <a:r>
              <a:rPr lang="en-ZA" dirty="0">
                <a:solidFill>
                  <a:schemeClr val="tx1"/>
                </a:solidFill>
              </a:rPr>
              <a:t>Develop a plan to raise OER awareness</a:t>
            </a:r>
          </a:p>
          <a:p>
            <a:pPr>
              <a:defRPr/>
            </a:pPr>
            <a:r>
              <a:rPr lang="en-ZA" dirty="0">
                <a:solidFill>
                  <a:schemeClr val="tx1"/>
                </a:solidFill>
              </a:rPr>
              <a:t>Determine necessary training</a:t>
            </a:r>
          </a:p>
          <a:p>
            <a:pPr>
              <a:defRPr/>
            </a:pPr>
            <a:r>
              <a:rPr lang="en-ZA" dirty="0">
                <a:solidFill>
                  <a:schemeClr val="tx1"/>
                </a:solidFill>
              </a:rPr>
              <a:t>Establish responsibility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727-B410-D142-978F-35CC5CC6C4CA}"/>
              </a:ext>
            </a:extLst>
          </p:cNvPr>
          <p:cNvSpPr>
            <a:spLocks noGrp="1"/>
          </p:cNvSpPr>
          <p:nvPr>
            <p:ph type="title"/>
          </p:nvPr>
        </p:nvSpPr>
        <p:spPr>
          <a:xfrm>
            <a:off x="347663" y="-33338"/>
            <a:ext cx="8229600" cy="1143001"/>
          </a:xfrm>
        </p:spPr>
        <p:txBody>
          <a:bodyPr/>
          <a:lstStyle/>
          <a:p>
            <a:pPr>
              <a:defRPr/>
            </a:pPr>
            <a:r>
              <a:rPr lang="en-US" sz="2000" dirty="0">
                <a:solidFill>
                  <a:schemeClr val="tx1"/>
                </a:solidFill>
              </a:rPr>
              <a:t>Use Lumen Learning OER policy development tool – purpose, licensing, procedures, responsibilities </a:t>
            </a:r>
            <a:r>
              <a:rPr lang="en-ZA" sz="2000" dirty="0">
                <a:hlinkClick r:id="rId3"/>
              </a:rPr>
              <a:t>https://policy.lumenlearning.com/</a:t>
            </a:r>
            <a:endParaRPr lang="en-US" sz="2000" dirty="0">
              <a:solidFill>
                <a:schemeClr val="tx1"/>
              </a:solidFill>
            </a:endParaRPr>
          </a:p>
        </p:txBody>
      </p:sp>
      <p:sp>
        <p:nvSpPr>
          <p:cNvPr id="3" name="Content Placeholder 2">
            <a:extLst>
              <a:ext uri="{FF2B5EF4-FFF2-40B4-BE49-F238E27FC236}">
                <a16:creationId xmlns:a16="http://schemas.microsoft.com/office/drawing/2014/main" id="{9D9E08E4-9E63-8140-9D7B-E771E33CA267}"/>
              </a:ext>
            </a:extLst>
          </p:cNvPr>
          <p:cNvSpPr>
            <a:spLocks noGrp="1"/>
          </p:cNvSpPr>
          <p:nvPr>
            <p:ph idx="1"/>
          </p:nvPr>
        </p:nvSpPr>
        <p:spPr/>
        <p:txBody>
          <a:bodyPr/>
          <a:lstStyle/>
          <a:p>
            <a:pPr>
              <a:defRPr/>
            </a:pPr>
            <a:endParaRPr lang="en-US" sz="2000" dirty="0"/>
          </a:p>
          <a:p>
            <a:pPr marL="0" indent="0">
              <a:buFont typeface="Wingdings" pitchFamily="2" charset="2"/>
              <a:buNone/>
              <a:defRPr/>
            </a:pPr>
            <a:endParaRPr lang="en-US" dirty="0"/>
          </a:p>
        </p:txBody>
      </p:sp>
      <p:pic>
        <p:nvPicPr>
          <p:cNvPr id="36868" name="Picture 3">
            <a:extLst>
              <a:ext uri="{FF2B5EF4-FFF2-40B4-BE49-F238E27FC236}">
                <a16:creationId xmlns:a16="http://schemas.microsoft.com/office/drawing/2014/main" id="{B2E1981E-9A7F-4979-BA31-4E9D9F41F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036637"/>
            <a:ext cx="8120062"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38FB-5981-466E-ACBF-BA40896BDD73}"/>
              </a:ext>
            </a:extLst>
          </p:cNvPr>
          <p:cNvSpPr>
            <a:spLocks noGrp="1"/>
          </p:cNvSpPr>
          <p:nvPr>
            <p:ph type="title"/>
          </p:nvPr>
        </p:nvSpPr>
        <p:spPr/>
        <p:txBody>
          <a:bodyPr/>
          <a:lstStyle/>
          <a:p>
            <a:pPr>
              <a:defRPr/>
            </a:pPr>
            <a:r>
              <a:rPr lang="en-ZA" dirty="0"/>
              <a:t>Community building</a:t>
            </a:r>
          </a:p>
        </p:txBody>
      </p:sp>
      <p:sp>
        <p:nvSpPr>
          <p:cNvPr id="3" name="Content Placeholder 2">
            <a:extLst>
              <a:ext uri="{FF2B5EF4-FFF2-40B4-BE49-F238E27FC236}">
                <a16:creationId xmlns:a16="http://schemas.microsoft.com/office/drawing/2014/main" id="{CDA6EF32-E9B1-4FF6-A021-C989C6A1C1A4}"/>
              </a:ext>
            </a:extLst>
          </p:cNvPr>
          <p:cNvSpPr>
            <a:spLocks noGrp="1"/>
          </p:cNvSpPr>
          <p:nvPr>
            <p:ph idx="1"/>
          </p:nvPr>
        </p:nvSpPr>
        <p:spPr/>
        <p:txBody>
          <a:bodyPr/>
          <a:lstStyle/>
          <a:p>
            <a:pPr>
              <a:defRPr/>
            </a:pPr>
            <a:r>
              <a:rPr lang="en-ZA" dirty="0">
                <a:solidFill>
                  <a:schemeClr val="tx1"/>
                </a:solidFill>
              </a:rPr>
              <a:t>Be vocal about using OER and open access content</a:t>
            </a:r>
          </a:p>
          <a:p>
            <a:pPr>
              <a:defRPr/>
            </a:pPr>
            <a:r>
              <a:rPr lang="en-ZA" dirty="0">
                <a:solidFill>
                  <a:schemeClr val="tx1"/>
                </a:solidFill>
              </a:rPr>
              <a:t>Build rapport among OER champions and users</a:t>
            </a:r>
          </a:p>
          <a:p>
            <a:pPr>
              <a:defRPr/>
            </a:pPr>
            <a:r>
              <a:rPr lang="en-ZA" dirty="0">
                <a:solidFill>
                  <a:schemeClr val="tx1"/>
                </a:solidFill>
              </a:rPr>
              <a:t>Be honest about challenges you face</a:t>
            </a:r>
          </a:p>
          <a:p>
            <a:pPr>
              <a:defRPr/>
            </a:pPr>
            <a:r>
              <a:rPr lang="en-ZA" dirty="0">
                <a:solidFill>
                  <a:schemeClr val="tx1"/>
                </a:solidFill>
              </a:rPr>
              <a:t>Share time and ideas</a:t>
            </a:r>
          </a:p>
          <a:p>
            <a:pPr>
              <a:defRPr/>
            </a:pPr>
            <a:r>
              <a:rPr lang="en-ZA" dirty="0">
                <a:solidFill>
                  <a:schemeClr val="tx1"/>
                </a:solidFill>
              </a:rPr>
              <a:t>Join online communities and listservs</a:t>
            </a:r>
          </a:p>
          <a:p>
            <a:pPr>
              <a:defRPr/>
            </a:pPr>
            <a:r>
              <a:rPr lang="en-ZA" dirty="0">
                <a:solidFill>
                  <a:schemeClr val="tx1"/>
                </a:solidFill>
              </a:rPr>
              <a:t>Contribute to the OER World Map</a:t>
            </a:r>
          </a:p>
          <a:p>
            <a:pPr>
              <a:defRPr/>
            </a:pPr>
            <a:r>
              <a:rPr lang="en-ZA" dirty="0">
                <a:solidFill>
                  <a:schemeClr val="tx1"/>
                </a:solidFill>
              </a:rPr>
              <a:t>Build AfLIA OER community</a:t>
            </a:r>
          </a:p>
          <a:p>
            <a:pPr>
              <a:defRPr/>
            </a:pPr>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31E347BF-34AB-B844-B10B-F86ACD2ED2C6}"/>
              </a:ext>
            </a:extLst>
          </p:cNvPr>
          <p:cNvSpPr>
            <a:spLocks noGrp="1"/>
          </p:cNvSpPr>
          <p:nvPr>
            <p:ph idx="1"/>
          </p:nvPr>
        </p:nvSpPr>
        <p:spPr>
          <a:xfrm>
            <a:off x="900113" y="1268413"/>
            <a:ext cx="7786687" cy="3744912"/>
          </a:xfrm>
        </p:spPr>
        <p:txBody>
          <a:bodyPr/>
          <a:lstStyle/>
          <a:p>
            <a:pPr eaLnBrk="1" hangingPunct="1">
              <a:defRPr/>
            </a:pPr>
            <a:endParaRPr lang="en-ZA" dirty="0">
              <a:solidFill>
                <a:schemeClr val="tx2"/>
              </a:solidFill>
            </a:endParaRPr>
          </a:p>
        </p:txBody>
      </p:sp>
      <p:sp>
        <p:nvSpPr>
          <p:cNvPr id="6" name="Title 1">
            <a:extLst>
              <a:ext uri="{FF2B5EF4-FFF2-40B4-BE49-F238E27FC236}">
                <a16:creationId xmlns:a16="http://schemas.microsoft.com/office/drawing/2014/main" id="{2FB2F8CC-025B-2B4C-9363-E53BF484CF3E}"/>
              </a:ext>
            </a:extLst>
          </p:cNvPr>
          <p:cNvSpPr>
            <a:spLocks noGrp="1"/>
          </p:cNvSpPr>
          <p:nvPr>
            <p:ph type="title"/>
          </p:nvPr>
        </p:nvSpPr>
        <p:spPr>
          <a:xfrm>
            <a:off x="323850" y="-15875"/>
            <a:ext cx="8229600" cy="1143000"/>
          </a:xfrm>
        </p:spPr>
        <p:txBody>
          <a:bodyPr/>
          <a:lstStyle/>
          <a:p>
            <a:pPr eaLnBrk="1" hangingPunct="1">
              <a:defRPr/>
            </a:pPr>
            <a:r>
              <a:rPr lang="en-ZA" sz="3200" b="1" dirty="0"/>
              <a:t>OER World Map </a:t>
            </a:r>
            <a:r>
              <a:rPr lang="en-ZA" sz="1400" dirty="0">
                <a:solidFill>
                  <a:schemeClr val="tx1"/>
                </a:solidFill>
                <a:hlinkClick r:id="rId3"/>
              </a:rPr>
              <a:t>https://oerworldmap.org/</a:t>
            </a:r>
            <a:endParaRPr lang="en-ZA" sz="1400" b="1" dirty="0">
              <a:solidFill>
                <a:schemeClr val="tx1"/>
              </a:solidFill>
            </a:endParaRPr>
          </a:p>
        </p:txBody>
      </p:sp>
      <p:pic>
        <p:nvPicPr>
          <p:cNvPr id="9220" name="Picture 2">
            <a:extLst>
              <a:ext uri="{FF2B5EF4-FFF2-40B4-BE49-F238E27FC236}">
                <a16:creationId xmlns:a16="http://schemas.microsoft.com/office/drawing/2014/main" id="{32F65356-3F20-46A1-A91F-787DE318F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3313"/>
            <a:ext cx="9144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reative Commons License">
            <a:hlinkClick r:id="rId5"/>
            <a:extLst>
              <a:ext uri="{FF2B5EF4-FFF2-40B4-BE49-F238E27FC236}">
                <a16:creationId xmlns:a16="http://schemas.microsoft.com/office/drawing/2014/main" id="{D2D5E99F-7780-4EC0-8DFA-4D2161E93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4338" y="666750"/>
            <a:ext cx="1038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169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F0E5-5AF2-5A4A-84F3-66A5419BBD31}"/>
              </a:ext>
            </a:extLst>
          </p:cNvPr>
          <p:cNvSpPr>
            <a:spLocks noGrp="1"/>
          </p:cNvSpPr>
          <p:nvPr>
            <p:ph type="title"/>
          </p:nvPr>
        </p:nvSpPr>
        <p:spPr/>
        <p:txBody>
          <a:bodyPr/>
          <a:lstStyle/>
          <a:p>
            <a:pPr>
              <a:defRPr/>
            </a:pPr>
            <a:r>
              <a:rPr lang="en-ZA" dirty="0">
                <a:solidFill>
                  <a:srgbClr val="E46C0A"/>
                </a:solidFill>
                <a:effectLst/>
              </a:rPr>
              <a:t>Librarians are fundamental to OER management</a:t>
            </a:r>
            <a:endParaRPr lang="en-US" dirty="0"/>
          </a:p>
        </p:txBody>
      </p:sp>
      <p:sp>
        <p:nvSpPr>
          <p:cNvPr id="3" name="Content Placeholder 2">
            <a:extLst>
              <a:ext uri="{FF2B5EF4-FFF2-40B4-BE49-F238E27FC236}">
                <a16:creationId xmlns:a16="http://schemas.microsoft.com/office/drawing/2014/main" id="{6595399E-3F05-194B-A3BB-18B62AA1CFDD}"/>
              </a:ext>
            </a:extLst>
          </p:cNvPr>
          <p:cNvSpPr>
            <a:spLocks noGrp="1"/>
          </p:cNvSpPr>
          <p:nvPr>
            <p:ph idx="1"/>
          </p:nvPr>
        </p:nvSpPr>
        <p:spPr/>
        <p:txBody>
          <a:bodyPr/>
          <a:lstStyle/>
          <a:p>
            <a:pPr>
              <a:defRPr/>
            </a:pPr>
            <a:r>
              <a:rPr lang="en-ZA" dirty="0">
                <a:solidFill>
                  <a:schemeClr val="tx1"/>
                </a:solidFill>
              </a:rPr>
              <a:t>Librarians can establish processes to manage OER content</a:t>
            </a:r>
          </a:p>
          <a:p>
            <a:pPr>
              <a:defRPr/>
            </a:pPr>
            <a:r>
              <a:rPr lang="en-ZA" dirty="0">
                <a:solidFill>
                  <a:schemeClr val="tx1"/>
                </a:solidFill>
              </a:rPr>
              <a:t>Librarians can find ways to support academic and student access and use of high-quality OER</a:t>
            </a:r>
          </a:p>
          <a:p>
            <a:pPr>
              <a:defRPr/>
            </a:pPr>
            <a:r>
              <a:rPr lang="en-ZA" dirty="0">
                <a:solidFill>
                  <a:schemeClr val="tx1"/>
                </a:solidFill>
              </a:rPr>
              <a:t>Librarians understand the importance of setting and implementing appropriate policies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470D-E377-477D-9D5F-893013581B4D}"/>
              </a:ext>
            </a:extLst>
          </p:cNvPr>
          <p:cNvSpPr>
            <a:spLocks noGrp="1"/>
          </p:cNvSpPr>
          <p:nvPr>
            <p:ph type="title"/>
          </p:nvPr>
        </p:nvSpPr>
        <p:spPr/>
        <p:txBody>
          <a:bodyPr/>
          <a:lstStyle/>
          <a:p>
            <a:pPr>
              <a:defRPr/>
            </a:pPr>
            <a:r>
              <a:rPr lang="en-ZA" dirty="0"/>
              <a:t>Useful resources</a:t>
            </a:r>
          </a:p>
        </p:txBody>
      </p:sp>
      <p:sp>
        <p:nvSpPr>
          <p:cNvPr id="3" name="Content Placeholder 2">
            <a:extLst>
              <a:ext uri="{FF2B5EF4-FFF2-40B4-BE49-F238E27FC236}">
                <a16:creationId xmlns:a16="http://schemas.microsoft.com/office/drawing/2014/main" id="{75A3ECF6-57C3-491C-95F7-E8210C2D992E}"/>
              </a:ext>
            </a:extLst>
          </p:cNvPr>
          <p:cNvSpPr>
            <a:spLocks noGrp="1"/>
          </p:cNvSpPr>
          <p:nvPr>
            <p:ph idx="1"/>
          </p:nvPr>
        </p:nvSpPr>
        <p:spPr>
          <a:xfrm>
            <a:off x="457200" y="1268760"/>
            <a:ext cx="8229600" cy="5040560"/>
          </a:xfrm>
        </p:spPr>
        <p:txBody>
          <a:bodyPr/>
          <a:lstStyle/>
          <a:p>
            <a:pPr>
              <a:spcBef>
                <a:spcPts val="0"/>
              </a:spcBef>
              <a:defRPr/>
            </a:pPr>
            <a:r>
              <a:rPr lang="en-ZA" sz="2400" dirty="0">
                <a:solidFill>
                  <a:schemeClr val="tx1"/>
                </a:solidFill>
                <a:hlinkClick r:id="rId3">
                  <a:extLst>
                    <a:ext uri="{A12FA001-AC4F-418D-AE19-62706E023703}">
                      <ahyp:hlinkClr xmlns:ahyp="http://schemas.microsoft.com/office/drawing/2018/hyperlinkcolor" val="tx"/>
                    </a:ext>
                  </a:extLst>
                </a:hlinkClick>
              </a:rPr>
              <a:t>Creative Commons</a:t>
            </a:r>
            <a:endParaRPr lang="en-ZA" sz="2400" dirty="0">
              <a:solidFill>
                <a:schemeClr val="tx1"/>
              </a:solidFill>
            </a:endParaRPr>
          </a:p>
          <a:p>
            <a:pPr>
              <a:spcBef>
                <a:spcPts val="0"/>
              </a:spcBef>
              <a:defRPr/>
            </a:pPr>
            <a:r>
              <a:rPr lang="en-ZA" sz="2400" dirty="0">
                <a:solidFill>
                  <a:schemeClr val="tx1"/>
                </a:solidFill>
                <a:hlinkClick r:id="rId4">
                  <a:extLst>
                    <a:ext uri="{A12FA001-AC4F-418D-AE19-62706E023703}">
                      <ahyp:hlinkClr xmlns:ahyp="http://schemas.microsoft.com/office/drawing/2018/hyperlinkcolor" val="tx"/>
                    </a:ext>
                  </a:extLst>
                </a:hlinkClick>
              </a:rPr>
              <a:t>Finding Open Content tutorial</a:t>
            </a:r>
            <a:endParaRPr lang="en-ZA" sz="2400" dirty="0">
              <a:solidFill>
                <a:schemeClr val="tx1"/>
              </a:solidFill>
            </a:endParaRPr>
          </a:p>
          <a:p>
            <a:pPr>
              <a:spcBef>
                <a:spcPts val="0"/>
              </a:spcBef>
              <a:defRPr/>
            </a:pPr>
            <a:r>
              <a:rPr lang="en-ZA" sz="2400" dirty="0">
                <a:solidFill>
                  <a:schemeClr val="tx1"/>
                </a:solidFill>
                <a:hlinkClick r:id="rId5">
                  <a:extLst>
                    <a:ext uri="{A12FA001-AC4F-418D-AE19-62706E023703}">
                      <ahyp:hlinkClr xmlns:ahyp="http://schemas.microsoft.com/office/drawing/2018/hyperlinkcolor" val="tx"/>
                    </a:ext>
                  </a:extLst>
                </a:hlinkClick>
              </a:rPr>
              <a:t>Where to search for OER</a:t>
            </a:r>
            <a:endParaRPr lang="en-ZA" sz="2400" dirty="0">
              <a:solidFill>
                <a:schemeClr val="tx1"/>
              </a:solidFill>
            </a:endParaRPr>
          </a:p>
          <a:p>
            <a:pPr>
              <a:spcBef>
                <a:spcPts val="0"/>
              </a:spcBef>
              <a:defRPr/>
            </a:pPr>
            <a:r>
              <a:rPr lang="en-ZA" sz="2400" dirty="0">
                <a:solidFill>
                  <a:schemeClr val="tx1"/>
                </a:solidFill>
                <a:hlinkClick r:id="rId6">
                  <a:extLst>
                    <a:ext uri="{A12FA001-AC4F-418D-AE19-62706E023703}">
                      <ahyp:hlinkClr xmlns:ahyp="http://schemas.microsoft.com/office/drawing/2018/hyperlinkcolor" val="tx"/>
                    </a:ext>
                  </a:extLst>
                </a:hlinkClick>
              </a:rPr>
              <a:t>Rubrics for evaluating OER</a:t>
            </a:r>
            <a:endParaRPr lang="en-ZA" sz="2400" dirty="0">
              <a:solidFill>
                <a:schemeClr val="tx1"/>
              </a:solidFill>
            </a:endParaRPr>
          </a:p>
          <a:p>
            <a:pPr>
              <a:spcBef>
                <a:spcPts val="0"/>
              </a:spcBef>
              <a:defRPr/>
            </a:pPr>
            <a:r>
              <a:rPr lang="en-ZA" sz="2400" dirty="0">
                <a:solidFill>
                  <a:schemeClr val="tx1"/>
                </a:solidFill>
                <a:hlinkClick r:id="rId7">
                  <a:extLst>
                    <a:ext uri="{A12FA001-AC4F-418D-AE19-62706E023703}">
                      <ahyp:hlinkClr xmlns:ahyp="http://schemas.microsoft.com/office/drawing/2018/hyperlinkcolor" val="tx"/>
                    </a:ext>
                  </a:extLst>
                </a:hlinkClick>
              </a:rPr>
              <a:t>QA rubric</a:t>
            </a:r>
            <a:endParaRPr lang="en-ZA" sz="2400" dirty="0">
              <a:solidFill>
                <a:schemeClr val="tx1"/>
              </a:solidFill>
            </a:endParaRPr>
          </a:p>
          <a:p>
            <a:pPr>
              <a:spcBef>
                <a:spcPts val="0"/>
              </a:spcBef>
              <a:defRPr/>
            </a:pPr>
            <a:r>
              <a:rPr lang="en-ZA" sz="2400" dirty="0">
                <a:solidFill>
                  <a:schemeClr val="tx1"/>
                </a:solidFill>
                <a:hlinkClick r:id="rId8">
                  <a:extLst>
                    <a:ext uri="{A12FA001-AC4F-418D-AE19-62706E023703}">
                      <ahyp:hlinkClr xmlns:ahyp="http://schemas.microsoft.com/office/drawing/2018/hyperlinkcolor" val="tx"/>
                    </a:ext>
                  </a:extLst>
                </a:hlinkClick>
              </a:rPr>
              <a:t>Lumen Learning OER Policy Development Tool</a:t>
            </a:r>
            <a:endParaRPr lang="en-ZA" sz="2400" dirty="0">
              <a:solidFill>
                <a:schemeClr val="tx1"/>
              </a:solidFill>
            </a:endParaRPr>
          </a:p>
          <a:p>
            <a:pPr>
              <a:spcBef>
                <a:spcPts val="0"/>
              </a:spcBef>
              <a:defRPr/>
            </a:pPr>
            <a:r>
              <a:rPr lang="en-ZA" sz="2400" dirty="0">
                <a:solidFill>
                  <a:schemeClr val="tx1"/>
                </a:solidFill>
                <a:hlinkClick r:id="rId9">
                  <a:extLst>
                    <a:ext uri="{A12FA001-AC4F-418D-AE19-62706E023703}">
                      <ahyp:hlinkClr xmlns:ahyp="http://schemas.microsoft.com/office/drawing/2018/hyperlinkcolor" val="tx"/>
                    </a:ext>
                  </a:extLst>
                </a:hlinkClick>
              </a:rPr>
              <a:t>Wits </a:t>
            </a:r>
            <a:r>
              <a:rPr lang="en-ZA" sz="2400" dirty="0" err="1">
                <a:solidFill>
                  <a:schemeClr val="tx1"/>
                </a:solidFill>
                <a:hlinkClick r:id="rId9">
                  <a:extLst>
                    <a:ext uri="{A12FA001-AC4F-418D-AE19-62706E023703}">
                      <ahyp:hlinkClr xmlns:ahyp="http://schemas.microsoft.com/office/drawing/2018/hyperlinkcolor" val="tx"/>
                    </a:ext>
                  </a:extLst>
                </a:hlinkClick>
              </a:rPr>
              <a:t>Libguide</a:t>
            </a:r>
            <a:r>
              <a:rPr lang="en-ZA" sz="2400" dirty="0">
                <a:solidFill>
                  <a:schemeClr val="tx1"/>
                </a:solidFill>
                <a:hlinkClick r:id="rId9">
                  <a:extLst>
                    <a:ext uri="{A12FA001-AC4F-418D-AE19-62706E023703}">
                      <ahyp:hlinkClr xmlns:ahyp="http://schemas.microsoft.com/office/drawing/2018/hyperlinkcolor" val="tx"/>
                    </a:ext>
                  </a:extLst>
                </a:hlinkClick>
              </a:rPr>
              <a:t> on OER</a:t>
            </a:r>
            <a:endParaRPr lang="en-ZA" sz="2400" dirty="0">
              <a:solidFill>
                <a:schemeClr val="tx1"/>
              </a:solidFill>
            </a:endParaRPr>
          </a:p>
          <a:p>
            <a:pPr>
              <a:spcBef>
                <a:spcPts val="0"/>
              </a:spcBef>
              <a:defRPr/>
            </a:pPr>
            <a:r>
              <a:rPr lang="en-ZA" sz="2400" dirty="0">
                <a:solidFill>
                  <a:schemeClr val="tx1"/>
                </a:solidFill>
                <a:hlinkClick r:id="rId10">
                  <a:extLst>
                    <a:ext uri="{A12FA001-AC4F-418D-AE19-62706E023703}">
                      <ahyp:hlinkClr xmlns:ahyp="http://schemas.microsoft.com/office/drawing/2018/hyperlinkcolor" val="tx"/>
                    </a:ext>
                  </a:extLst>
                </a:hlinkClick>
              </a:rPr>
              <a:t>Open Education: Librarian Toolbox</a:t>
            </a:r>
            <a:endParaRPr lang="en-ZA" sz="2400" dirty="0">
              <a:solidFill>
                <a:schemeClr val="tx1"/>
              </a:solidFill>
            </a:endParaRPr>
          </a:p>
          <a:p>
            <a:pPr>
              <a:spcBef>
                <a:spcPts val="0"/>
              </a:spcBef>
              <a:defRPr/>
            </a:pPr>
            <a:r>
              <a:rPr lang="en-ZA" sz="2400" dirty="0">
                <a:solidFill>
                  <a:schemeClr val="tx1"/>
                </a:solidFill>
                <a:hlinkClick r:id="rId11">
                  <a:extLst>
                    <a:ext uri="{A12FA001-AC4F-418D-AE19-62706E023703}">
                      <ahyp:hlinkClr xmlns:ahyp="http://schemas.microsoft.com/office/drawing/2018/hyperlinkcolor" val="tx"/>
                    </a:ext>
                  </a:extLst>
                </a:hlinkClick>
              </a:rPr>
              <a:t>Scholarly Publishing and Academic Resources Coalition (SPARC)</a:t>
            </a:r>
            <a:endParaRPr lang="en-ZA" sz="2400" dirty="0">
              <a:solidFill>
                <a:schemeClr val="tx1"/>
              </a:solidFill>
            </a:endParaRPr>
          </a:p>
          <a:p>
            <a:pPr>
              <a:spcBef>
                <a:spcPts val="0"/>
              </a:spcBef>
              <a:defRPr/>
            </a:pPr>
            <a:r>
              <a:rPr lang="en-ZA" sz="2400" dirty="0">
                <a:solidFill>
                  <a:schemeClr val="tx1"/>
                </a:solidFill>
                <a:hlinkClick r:id="rId12">
                  <a:extLst>
                    <a:ext uri="{A12FA001-AC4F-418D-AE19-62706E023703}">
                      <ahyp:hlinkClr xmlns:ahyp="http://schemas.microsoft.com/office/drawing/2018/hyperlinkcolor" val="tx"/>
                    </a:ext>
                  </a:extLst>
                </a:hlinkClick>
              </a:rPr>
              <a:t>SPARC forum</a:t>
            </a:r>
            <a:r>
              <a:rPr lang="en-ZA" sz="2400" dirty="0">
                <a:solidFill>
                  <a:schemeClr val="tx1"/>
                </a:solidFill>
              </a:rPr>
              <a:t> (and </a:t>
            </a:r>
            <a:r>
              <a:rPr lang="en-ZA" sz="2400" dirty="0">
                <a:solidFill>
                  <a:schemeClr val="tx1"/>
                </a:solidFill>
                <a:hlinkClick r:id="rId13">
                  <a:extLst>
                    <a:ext uri="{A12FA001-AC4F-418D-AE19-62706E023703}">
                      <ahyp:hlinkClr xmlns:ahyp="http://schemas.microsoft.com/office/drawing/2018/hyperlinkcolor" val="tx"/>
                    </a:ext>
                  </a:extLst>
                </a:hlinkClick>
              </a:rPr>
              <a:t>sign up</a:t>
            </a:r>
            <a:r>
              <a:rPr lang="en-ZA" sz="2400" dirty="0">
                <a:solidFill>
                  <a:schemeClr val="tx1"/>
                </a:solidFill>
              </a:rPr>
              <a:t>) </a:t>
            </a:r>
          </a:p>
          <a:p>
            <a:pPr>
              <a:spcBef>
                <a:spcPts val="0"/>
              </a:spcBef>
              <a:defRPr/>
            </a:pPr>
            <a:r>
              <a:rPr lang="en-ZA" sz="2400" dirty="0">
                <a:solidFill>
                  <a:schemeClr val="tx1"/>
                </a:solidFill>
                <a:hlinkClick r:id="rId14">
                  <a:extLst>
                    <a:ext uri="{A12FA001-AC4F-418D-AE19-62706E023703}">
                      <ahyp:hlinkClr xmlns:ahyp="http://schemas.microsoft.com/office/drawing/2018/hyperlinkcolor" val="tx"/>
                    </a:ext>
                  </a:extLst>
                </a:hlinkClick>
              </a:rPr>
              <a:t>Getting Started with OER: Getting buy-in (webinar)</a:t>
            </a:r>
            <a:endParaRPr lang="en-ZA" sz="2400" dirty="0">
              <a:solidFill>
                <a:schemeClr val="tx1"/>
              </a:solidFill>
            </a:endParaRPr>
          </a:p>
          <a:p>
            <a:pPr>
              <a:spcBef>
                <a:spcPts val="0"/>
              </a:spcBef>
              <a:defRPr/>
            </a:pPr>
            <a:r>
              <a:rPr lang="en-ZA" sz="2400" dirty="0">
                <a:solidFill>
                  <a:schemeClr val="tx1"/>
                </a:solidFill>
                <a:hlinkClick r:id="rId15">
                  <a:extLst>
                    <a:ext uri="{A12FA001-AC4F-418D-AE19-62706E023703}">
                      <ahyp:hlinkClr xmlns:ahyp="http://schemas.microsoft.com/office/drawing/2018/hyperlinkcolor" val="tx"/>
                    </a:ext>
                  </a:extLst>
                </a:hlinkClick>
              </a:rPr>
              <a:t>OER World Map</a:t>
            </a:r>
            <a:r>
              <a:rPr lang="en-ZA" sz="2400" dirty="0">
                <a:solidFill>
                  <a:schemeClr val="tx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7C7E-7E4A-F240-9134-4A837153824D}"/>
              </a:ext>
            </a:extLst>
          </p:cNvPr>
          <p:cNvSpPr>
            <a:spLocks noGrp="1"/>
          </p:cNvSpPr>
          <p:nvPr>
            <p:ph type="title"/>
          </p:nvPr>
        </p:nvSpPr>
        <p:spPr/>
        <p:txBody>
          <a:bodyPr/>
          <a:lstStyle/>
          <a:p>
            <a:pPr eaLnBrk="1" hangingPunct="1">
              <a:defRPr/>
            </a:pPr>
            <a:r>
              <a:rPr lang="en-ZA" dirty="0"/>
              <a:t>Benefits of adopting OERs</a:t>
            </a:r>
            <a:endParaRPr lang="en-US" dirty="0"/>
          </a:p>
        </p:txBody>
      </p:sp>
      <p:sp>
        <p:nvSpPr>
          <p:cNvPr id="3" name="Content Placeholder 2">
            <a:extLst>
              <a:ext uri="{FF2B5EF4-FFF2-40B4-BE49-F238E27FC236}">
                <a16:creationId xmlns:a16="http://schemas.microsoft.com/office/drawing/2014/main" id="{11A17054-B739-B043-9C50-74ED9F0D430E}"/>
              </a:ext>
            </a:extLst>
          </p:cNvPr>
          <p:cNvSpPr>
            <a:spLocks noGrp="1"/>
          </p:cNvSpPr>
          <p:nvPr>
            <p:ph idx="1"/>
          </p:nvPr>
        </p:nvSpPr>
        <p:spPr/>
        <p:txBody>
          <a:bodyPr/>
          <a:lstStyle/>
          <a:p>
            <a:pPr eaLnBrk="1" hangingPunct="1">
              <a:defRPr/>
            </a:pPr>
            <a:r>
              <a:rPr lang="en-ZA" dirty="0">
                <a:solidFill>
                  <a:schemeClr val="tx1"/>
                </a:solidFill>
              </a:rPr>
              <a:t>Wider adoption leads to use of new pedagogies</a:t>
            </a:r>
          </a:p>
          <a:p>
            <a:pPr eaLnBrk="1" hangingPunct="1">
              <a:defRPr/>
            </a:pPr>
            <a:r>
              <a:rPr lang="en-ZA" dirty="0">
                <a:solidFill>
                  <a:schemeClr val="tx1"/>
                </a:solidFill>
              </a:rPr>
              <a:t>Faculty become more open to sharing work</a:t>
            </a:r>
          </a:p>
          <a:p>
            <a:pPr eaLnBrk="1" hangingPunct="1">
              <a:defRPr/>
            </a:pPr>
            <a:r>
              <a:rPr lang="en-ZA" dirty="0">
                <a:solidFill>
                  <a:schemeClr val="tx1"/>
                </a:solidFill>
              </a:rPr>
              <a:t>Availability of authentic, high-quality African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31E347BF-34AB-B844-B10B-F86ACD2ED2C6}"/>
              </a:ext>
            </a:extLst>
          </p:cNvPr>
          <p:cNvSpPr>
            <a:spLocks noGrp="1"/>
          </p:cNvSpPr>
          <p:nvPr>
            <p:ph idx="1"/>
          </p:nvPr>
        </p:nvSpPr>
        <p:spPr>
          <a:xfrm>
            <a:off x="900113" y="1268413"/>
            <a:ext cx="7786687" cy="3744912"/>
          </a:xfrm>
        </p:spPr>
        <p:txBody>
          <a:bodyPr/>
          <a:lstStyle/>
          <a:p>
            <a:pPr eaLnBrk="1" hangingPunct="1">
              <a:defRPr/>
            </a:pPr>
            <a:r>
              <a:rPr lang="en-ZA" dirty="0">
                <a:solidFill>
                  <a:schemeClr val="tx1"/>
                </a:solidFill>
              </a:rPr>
              <a:t>Copyright </a:t>
            </a:r>
          </a:p>
          <a:p>
            <a:pPr eaLnBrk="1" hangingPunct="1">
              <a:defRPr/>
            </a:pPr>
            <a:r>
              <a:rPr lang="en-ZA" dirty="0">
                <a:solidFill>
                  <a:schemeClr val="tx1"/>
                </a:solidFill>
              </a:rPr>
              <a:t>Difficulty finding or creating OER for subject/level</a:t>
            </a:r>
          </a:p>
          <a:p>
            <a:pPr eaLnBrk="1" hangingPunct="1">
              <a:defRPr/>
            </a:pPr>
            <a:r>
              <a:rPr lang="en-ZA" dirty="0">
                <a:solidFill>
                  <a:schemeClr val="tx1"/>
                </a:solidFill>
              </a:rPr>
              <a:t>Lack of skills to find or create OER</a:t>
            </a:r>
          </a:p>
          <a:p>
            <a:pPr eaLnBrk="1" hangingPunct="1">
              <a:defRPr/>
            </a:pPr>
            <a:r>
              <a:rPr lang="en-ZA" dirty="0">
                <a:solidFill>
                  <a:schemeClr val="tx1"/>
                </a:solidFill>
              </a:rPr>
              <a:t>Not enough time </a:t>
            </a:r>
          </a:p>
          <a:p>
            <a:pPr eaLnBrk="1" hangingPunct="1">
              <a:defRPr/>
            </a:pPr>
            <a:r>
              <a:rPr lang="en-ZA" dirty="0">
                <a:solidFill>
                  <a:schemeClr val="tx1"/>
                </a:solidFill>
              </a:rPr>
              <a:t>Reluctance to have others adapt/modify their work</a:t>
            </a:r>
          </a:p>
        </p:txBody>
      </p:sp>
      <p:sp>
        <p:nvSpPr>
          <p:cNvPr id="6" name="Title 1">
            <a:extLst>
              <a:ext uri="{FF2B5EF4-FFF2-40B4-BE49-F238E27FC236}">
                <a16:creationId xmlns:a16="http://schemas.microsoft.com/office/drawing/2014/main" id="{2FB2F8CC-025B-2B4C-9363-E53BF484CF3E}"/>
              </a:ext>
            </a:extLst>
          </p:cNvPr>
          <p:cNvSpPr>
            <a:spLocks noGrp="1"/>
          </p:cNvSpPr>
          <p:nvPr>
            <p:ph type="title"/>
          </p:nvPr>
        </p:nvSpPr>
        <p:spPr/>
        <p:txBody>
          <a:bodyPr/>
          <a:lstStyle/>
          <a:p>
            <a:pPr eaLnBrk="1" hangingPunct="1">
              <a:defRPr/>
            </a:pPr>
            <a:r>
              <a:rPr lang="en-ZA" dirty="0"/>
              <a:t>OER issues of concern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727-B410-D142-978F-35CC5CC6C4CA}"/>
              </a:ext>
            </a:extLst>
          </p:cNvPr>
          <p:cNvSpPr>
            <a:spLocks noGrp="1"/>
          </p:cNvSpPr>
          <p:nvPr>
            <p:ph type="title"/>
          </p:nvPr>
        </p:nvSpPr>
        <p:spPr>
          <a:xfrm>
            <a:off x="457200" y="274638"/>
            <a:ext cx="8686800" cy="1143000"/>
          </a:xfrm>
        </p:spPr>
        <p:txBody>
          <a:bodyPr/>
          <a:lstStyle/>
          <a:p>
            <a:pPr>
              <a:defRPr/>
            </a:pPr>
            <a:r>
              <a:rPr lang="en-US" dirty="0"/>
              <a:t>Institutional OER requirements</a:t>
            </a:r>
          </a:p>
        </p:txBody>
      </p:sp>
      <p:sp>
        <p:nvSpPr>
          <p:cNvPr id="3" name="Content Placeholder 2">
            <a:extLst>
              <a:ext uri="{FF2B5EF4-FFF2-40B4-BE49-F238E27FC236}">
                <a16:creationId xmlns:a16="http://schemas.microsoft.com/office/drawing/2014/main" id="{9D9E08E4-9E63-8140-9D7B-E771E33CA267}"/>
              </a:ext>
            </a:extLst>
          </p:cNvPr>
          <p:cNvSpPr>
            <a:spLocks noGrp="1"/>
          </p:cNvSpPr>
          <p:nvPr>
            <p:ph idx="1"/>
          </p:nvPr>
        </p:nvSpPr>
        <p:spPr>
          <a:xfrm>
            <a:off x="457200" y="1268413"/>
            <a:ext cx="8229600" cy="4857750"/>
          </a:xfrm>
        </p:spPr>
        <p:txBody>
          <a:bodyPr/>
          <a:lstStyle/>
          <a:p>
            <a:pPr>
              <a:defRPr/>
            </a:pPr>
            <a:r>
              <a:rPr lang="en-US" dirty="0">
                <a:solidFill>
                  <a:schemeClr val="tx1"/>
                </a:solidFill>
              </a:rPr>
              <a:t>Access to technology and infrastructure</a:t>
            </a:r>
          </a:p>
          <a:p>
            <a:pPr>
              <a:defRPr/>
            </a:pPr>
            <a:r>
              <a:rPr lang="en-US" dirty="0">
                <a:solidFill>
                  <a:schemeClr val="tx1"/>
                </a:solidFill>
              </a:rPr>
              <a:t>Policies and strategies to adopt and use OER</a:t>
            </a:r>
          </a:p>
          <a:p>
            <a:pPr>
              <a:defRPr/>
            </a:pPr>
            <a:r>
              <a:rPr lang="en-US" dirty="0">
                <a:solidFill>
                  <a:schemeClr val="tx1"/>
                </a:solidFill>
              </a:rPr>
              <a:t>Train librarians to find and use resources</a:t>
            </a:r>
          </a:p>
          <a:p>
            <a:pPr>
              <a:defRPr/>
            </a:pPr>
            <a:r>
              <a:rPr lang="en-US" dirty="0">
                <a:solidFill>
                  <a:schemeClr val="tx1"/>
                </a:solidFill>
              </a:rPr>
              <a:t>Support faculty and librarians with funding, time and positive recognition</a:t>
            </a:r>
          </a:p>
          <a:p>
            <a:pPr>
              <a:defRPr/>
            </a:pPr>
            <a:r>
              <a:rPr lang="en-US" dirty="0">
                <a:solidFill>
                  <a:schemeClr val="tx1"/>
                </a:solidFill>
              </a:rPr>
              <a:t>Give legitimacy to OER </a:t>
            </a:r>
          </a:p>
          <a:p>
            <a:pPr marL="0" indent="0">
              <a:buNone/>
              <a:defRPr/>
            </a:pPr>
            <a:endParaRPr lang="en-US" dirty="0">
              <a:solidFill>
                <a:schemeClr val="tx1"/>
              </a:solidFill>
            </a:endParaRPr>
          </a:p>
          <a:p>
            <a:pPr marL="0" indent="0">
              <a:buFont typeface="Wingdings" pitchFamily="2"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A81-870D-1A4D-9A37-CD6B5604B192}"/>
              </a:ext>
            </a:extLst>
          </p:cNvPr>
          <p:cNvSpPr>
            <a:spLocks noGrp="1"/>
          </p:cNvSpPr>
          <p:nvPr>
            <p:ph type="title"/>
          </p:nvPr>
        </p:nvSpPr>
        <p:spPr>
          <a:xfrm>
            <a:off x="179512" y="274638"/>
            <a:ext cx="8964488" cy="1143000"/>
          </a:xfrm>
        </p:spPr>
        <p:txBody>
          <a:bodyPr/>
          <a:lstStyle/>
          <a:p>
            <a:pPr>
              <a:defRPr/>
            </a:pPr>
            <a:r>
              <a:rPr lang="en-US" sz="4200" dirty="0"/>
              <a:t>How can librarians promote OER?</a:t>
            </a:r>
          </a:p>
        </p:txBody>
      </p:sp>
      <p:sp>
        <p:nvSpPr>
          <p:cNvPr id="3" name="Content Placeholder 2">
            <a:extLst>
              <a:ext uri="{FF2B5EF4-FFF2-40B4-BE49-F238E27FC236}">
                <a16:creationId xmlns:a16="http://schemas.microsoft.com/office/drawing/2014/main" id="{8468003B-A841-B147-8E79-6147B105195F}"/>
              </a:ext>
            </a:extLst>
          </p:cNvPr>
          <p:cNvSpPr>
            <a:spLocks noGrp="1"/>
          </p:cNvSpPr>
          <p:nvPr>
            <p:ph idx="1"/>
          </p:nvPr>
        </p:nvSpPr>
        <p:spPr>
          <a:xfrm>
            <a:off x="447675" y="1417638"/>
            <a:ext cx="8229600" cy="4305300"/>
          </a:xfrm>
        </p:spPr>
        <p:txBody>
          <a:bodyPr/>
          <a:lstStyle/>
          <a:p>
            <a:pPr>
              <a:defRPr/>
            </a:pPr>
            <a:r>
              <a:rPr lang="en-US" dirty="0">
                <a:solidFill>
                  <a:schemeClr val="tx1"/>
                </a:solidFill>
              </a:rPr>
              <a:t>Introduce faculty and students to OER</a:t>
            </a:r>
          </a:p>
          <a:p>
            <a:pPr>
              <a:defRPr/>
            </a:pPr>
            <a:r>
              <a:rPr lang="en-US" dirty="0">
                <a:solidFill>
                  <a:schemeClr val="tx1"/>
                </a:solidFill>
              </a:rPr>
              <a:t>Train users on OER access and use</a:t>
            </a:r>
          </a:p>
          <a:p>
            <a:pPr>
              <a:defRPr/>
            </a:pPr>
            <a:r>
              <a:rPr lang="en-US" dirty="0">
                <a:solidFill>
                  <a:schemeClr val="tx1"/>
                </a:solidFill>
              </a:rPr>
              <a:t>Facilitate OER access </a:t>
            </a:r>
          </a:p>
          <a:p>
            <a:pPr eaLnBrk="1" hangingPunct="1">
              <a:defRPr/>
            </a:pPr>
            <a:r>
              <a:rPr lang="en-ZA" dirty="0">
                <a:solidFill>
                  <a:schemeClr val="tx1"/>
                </a:solidFill>
              </a:rPr>
              <a:t>Assist with converting courses to OER</a:t>
            </a:r>
          </a:p>
          <a:p>
            <a:pPr eaLnBrk="1" hangingPunct="1">
              <a:defRPr/>
            </a:pPr>
            <a:r>
              <a:rPr lang="en-US" dirty="0">
                <a:solidFill>
                  <a:schemeClr val="tx1"/>
                </a:solidFill>
              </a:rPr>
              <a:t>Become a champion OER policy development and implementation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7C7E-7E4A-F240-9134-4A837153824D}"/>
              </a:ext>
            </a:extLst>
          </p:cNvPr>
          <p:cNvSpPr>
            <a:spLocks noGrp="1"/>
          </p:cNvSpPr>
          <p:nvPr>
            <p:ph type="title"/>
          </p:nvPr>
        </p:nvSpPr>
        <p:spPr>
          <a:xfrm>
            <a:off x="457200" y="549275"/>
            <a:ext cx="8229600" cy="1143000"/>
          </a:xfrm>
        </p:spPr>
        <p:txBody>
          <a:bodyPr/>
          <a:lstStyle/>
          <a:p>
            <a:pPr eaLnBrk="1" hangingPunct="1">
              <a:defRPr/>
            </a:pPr>
            <a:r>
              <a:rPr lang="en-ZA" dirty="0"/>
              <a:t>Introduce faculty and students to openly licensed resources </a:t>
            </a:r>
            <a:endParaRPr lang="en-US" dirty="0"/>
          </a:p>
        </p:txBody>
      </p:sp>
      <p:sp>
        <p:nvSpPr>
          <p:cNvPr id="3" name="Content Placeholder 2">
            <a:extLst>
              <a:ext uri="{FF2B5EF4-FFF2-40B4-BE49-F238E27FC236}">
                <a16:creationId xmlns:a16="http://schemas.microsoft.com/office/drawing/2014/main" id="{11A17054-B739-B043-9C50-74ED9F0D430E}"/>
              </a:ext>
            </a:extLst>
          </p:cNvPr>
          <p:cNvSpPr>
            <a:spLocks noGrp="1"/>
          </p:cNvSpPr>
          <p:nvPr>
            <p:ph idx="1"/>
          </p:nvPr>
        </p:nvSpPr>
        <p:spPr>
          <a:xfrm>
            <a:off x="457200" y="2332038"/>
            <a:ext cx="8229600" cy="4525962"/>
          </a:xfrm>
        </p:spPr>
        <p:txBody>
          <a:bodyPr/>
          <a:lstStyle/>
          <a:p>
            <a:pPr eaLnBrk="1" hangingPunct="1">
              <a:defRPr/>
            </a:pPr>
            <a:r>
              <a:rPr lang="en-ZA" dirty="0">
                <a:solidFill>
                  <a:schemeClr val="tx1"/>
                </a:solidFill>
              </a:rPr>
              <a:t>Internal communications</a:t>
            </a:r>
          </a:p>
          <a:p>
            <a:pPr eaLnBrk="1" hangingPunct="1">
              <a:defRPr/>
            </a:pPr>
            <a:r>
              <a:rPr lang="en-ZA" dirty="0">
                <a:solidFill>
                  <a:schemeClr val="tx1"/>
                </a:solidFill>
              </a:rPr>
              <a:t>Workshops</a:t>
            </a:r>
          </a:p>
          <a:p>
            <a:pPr eaLnBrk="1" hangingPunct="1">
              <a:defRPr/>
            </a:pPr>
            <a:r>
              <a:rPr lang="en-ZA" dirty="0">
                <a:solidFill>
                  <a:schemeClr val="tx1"/>
                </a:solidFill>
              </a:rPr>
              <a:t>Intranet </a:t>
            </a:r>
          </a:p>
          <a:p>
            <a:pPr eaLnBrk="1" hangingPunct="1">
              <a:defRPr/>
            </a:pPr>
            <a:r>
              <a:rPr lang="en-ZA" dirty="0" err="1">
                <a:solidFill>
                  <a:schemeClr val="tx1"/>
                </a:solidFill>
              </a:rPr>
              <a:t>Libguides</a:t>
            </a:r>
            <a:endParaRPr lang="en-ZA" dirty="0">
              <a:solidFill>
                <a:schemeClr val="tx1"/>
              </a:solidFill>
            </a:endParaRPr>
          </a:p>
          <a:p>
            <a:pPr eaLnBrk="1" hangingPunct="1">
              <a:defRPr/>
            </a:pPr>
            <a:r>
              <a:rPr lang="en-ZA" dirty="0">
                <a:solidFill>
                  <a:schemeClr val="tx1"/>
                </a:solidFill>
              </a:rPr>
              <a:t>E-learning portal (encourage faculty to take ownership)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3D30-C761-4795-9094-78E6BC754ADC}"/>
              </a:ext>
            </a:extLst>
          </p:cNvPr>
          <p:cNvSpPr>
            <a:spLocks noGrp="1"/>
          </p:cNvSpPr>
          <p:nvPr>
            <p:ph type="title"/>
          </p:nvPr>
        </p:nvSpPr>
        <p:spPr/>
        <p:txBody>
          <a:bodyPr/>
          <a:lstStyle/>
          <a:p>
            <a:pPr>
              <a:defRPr/>
            </a:pPr>
            <a:endParaRPr lang="en-ZA"/>
          </a:p>
        </p:txBody>
      </p:sp>
      <p:sp>
        <p:nvSpPr>
          <p:cNvPr id="3" name="Content Placeholder 2">
            <a:extLst>
              <a:ext uri="{FF2B5EF4-FFF2-40B4-BE49-F238E27FC236}">
                <a16:creationId xmlns:a16="http://schemas.microsoft.com/office/drawing/2014/main" id="{144C82BF-AC14-4314-8607-57A0DD2D3344}"/>
              </a:ext>
            </a:extLst>
          </p:cNvPr>
          <p:cNvSpPr>
            <a:spLocks noGrp="1"/>
          </p:cNvSpPr>
          <p:nvPr>
            <p:ph idx="1"/>
          </p:nvPr>
        </p:nvSpPr>
        <p:spPr/>
        <p:txBody>
          <a:bodyPr/>
          <a:lstStyle/>
          <a:p>
            <a:pPr>
              <a:defRPr/>
            </a:pPr>
            <a:endParaRPr lang="en-ZA"/>
          </a:p>
        </p:txBody>
      </p:sp>
      <p:pic>
        <p:nvPicPr>
          <p:cNvPr id="22532" name="Picture 4">
            <a:hlinkClick r:id="rId3"/>
            <a:extLst>
              <a:ext uri="{FF2B5EF4-FFF2-40B4-BE49-F238E27FC236}">
                <a16:creationId xmlns:a16="http://schemas.microsoft.com/office/drawing/2014/main" id="{0D2DDB53-1113-4D15-A42E-7C72C2CB7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0"/>
            <a:ext cx="8353425"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B2D0-05E1-DA45-8240-0941303EC1CD}"/>
              </a:ext>
            </a:extLst>
          </p:cNvPr>
          <p:cNvSpPr>
            <a:spLocks noGrp="1"/>
          </p:cNvSpPr>
          <p:nvPr>
            <p:ph type="title"/>
          </p:nvPr>
        </p:nvSpPr>
        <p:spPr/>
        <p:txBody>
          <a:bodyPr/>
          <a:lstStyle/>
          <a:p>
            <a:pPr eaLnBrk="1" hangingPunct="1">
              <a:defRPr/>
            </a:pPr>
            <a:r>
              <a:rPr lang="en-ZA" dirty="0"/>
              <a:t>Facilitate access to and understanding of OER</a:t>
            </a:r>
            <a:endParaRPr lang="en-US" dirty="0"/>
          </a:p>
        </p:txBody>
      </p:sp>
      <p:sp>
        <p:nvSpPr>
          <p:cNvPr id="3" name="Content Placeholder 2">
            <a:extLst>
              <a:ext uri="{FF2B5EF4-FFF2-40B4-BE49-F238E27FC236}">
                <a16:creationId xmlns:a16="http://schemas.microsoft.com/office/drawing/2014/main" id="{A99FBF34-01AB-8144-AB61-7AA4A4AC0532}"/>
              </a:ext>
            </a:extLst>
          </p:cNvPr>
          <p:cNvSpPr>
            <a:spLocks noGrp="1"/>
          </p:cNvSpPr>
          <p:nvPr>
            <p:ph idx="1"/>
          </p:nvPr>
        </p:nvSpPr>
        <p:spPr>
          <a:xfrm>
            <a:off x="423863" y="1844675"/>
            <a:ext cx="8229600" cy="3989388"/>
          </a:xfrm>
        </p:spPr>
        <p:txBody>
          <a:bodyPr/>
          <a:lstStyle/>
          <a:p>
            <a:pPr eaLnBrk="1" hangingPunct="1">
              <a:defRPr/>
            </a:pPr>
            <a:r>
              <a:rPr lang="en-ZA" dirty="0">
                <a:solidFill>
                  <a:schemeClr val="tx1"/>
                </a:solidFill>
              </a:rPr>
              <a:t>Teach faculty and students about Creative Commons licences</a:t>
            </a:r>
          </a:p>
          <a:p>
            <a:pPr eaLnBrk="1" hangingPunct="1">
              <a:defRPr/>
            </a:pPr>
            <a:r>
              <a:rPr lang="en-ZA" dirty="0">
                <a:solidFill>
                  <a:schemeClr val="tx1"/>
                </a:solidFill>
              </a:rPr>
              <a:t>Show faculty and students how to search for OER</a:t>
            </a:r>
          </a:p>
          <a:p>
            <a:pPr eaLnBrk="1" hangingPunct="1">
              <a:defRPr/>
            </a:pPr>
            <a:r>
              <a:rPr lang="en-ZA" dirty="0">
                <a:solidFill>
                  <a:schemeClr val="tx1"/>
                </a:solidFill>
              </a:rPr>
              <a:t>Compile and maintain lists of OER referral sites</a:t>
            </a:r>
          </a:p>
          <a:p>
            <a:pPr eaLnBrk="1" hangingPunct="1">
              <a:defRPr/>
            </a:pPr>
            <a:r>
              <a:rPr lang="en-ZA" dirty="0">
                <a:solidFill>
                  <a:schemeClr val="tx1"/>
                </a:solidFill>
              </a:rPr>
              <a:t>Curate institutional OER content to maximize discoverability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1C1CDAF967A46A79000F98DB7E18D" ma:contentTypeVersion="8" ma:contentTypeDescription="Create a new document." ma:contentTypeScope="" ma:versionID="9e88862e569ea138a724b8be95fb95ad">
  <xsd:schema xmlns:xsd="http://www.w3.org/2001/XMLSchema" xmlns:xs="http://www.w3.org/2001/XMLSchema" xmlns:p="http://schemas.microsoft.com/office/2006/metadata/properties" xmlns:ns2="924b1161-432c-455c-a55a-309c1c07533a" xmlns:ns3="85282a53-827d-4236-8de6-76a7d51d147d" targetNamespace="http://schemas.microsoft.com/office/2006/metadata/properties" ma:root="true" ma:fieldsID="6cdbba9ea991d40e84e7f8f8787b2982" ns2:_="" ns3:_="">
    <xsd:import namespace="924b1161-432c-455c-a55a-309c1c07533a"/>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1161-432c-455c-a55a-309c1c07533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A6F410-8D71-4F51-8A5F-964395676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b1161-432c-455c-a55a-309c1c07533a"/>
    <ds:schemaRef ds:uri="85282a53-827d-4236-8de6-76a7d51d1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E9F2F7-7C5D-43CC-BDF0-241C45B6A9C7}">
  <ds:schemaRefs>
    <ds:schemaRef ds:uri="924b1161-432c-455c-a55a-309c1c07533a"/>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5282a53-827d-4236-8de6-76a7d51d147d"/>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04DFD8C-DC85-4741-A82C-E39D819DEF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2907</TotalTime>
  <Words>919</Words>
  <Application>Microsoft Office PowerPoint</Application>
  <PresentationFormat>On-screen Show (4:3)</PresentationFormat>
  <Paragraphs>166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Rounded MT Bold</vt:lpstr>
      <vt:lpstr>Calibri</vt:lpstr>
      <vt:lpstr>Wingdings</vt:lpstr>
      <vt:lpstr>Office Theme</vt:lpstr>
      <vt:lpstr>Implications of openly licenced resources for librarians</vt:lpstr>
      <vt:lpstr>Why open?</vt:lpstr>
      <vt:lpstr>Benefits of adopting OERs</vt:lpstr>
      <vt:lpstr>OER issues of concern</vt:lpstr>
      <vt:lpstr>Institutional OER requirements</vt:lpstr>
      <vt:lpstr>How can librarians promote OER?</vt:lpstr>
      <vt:lpstr>Introduce faculty and students to openly licensed resources </vt:lpstr>
      <vt:lpstr>PowerPoint Presentation</vt:lpstr>
      <vt:lpstr>Facilitate access to and understanding of OER</vt:lpstr>
      <vt:lpstr>PowerPoint Presentation</vt:lpstr>
      <vt:lpstr>Finding Open Content tutorial</vt:lpstr>
      <vt:lpstr>OER management</vt:lpstr>
      <vt:lpstr>What about quality assurance?</vt:lpstr>
      <vt:lpstr>OER Africa</vt:lpstr>
      <vt:lpstr>MERLOT</vt:lpstr>
      <vt:lpstr>OER Commons</vt:lpstr>
      <vt:lpstr>Unrecognized costs of OER</vt:lpstr>
      <vt:lpstr>What cost factors need to be considered?</vt:lpstr>
      <vt:lpstr>Tracking progress and challenges</vt:lpstr>
      <vt:lpstr>OER policy and implementation</vt:lpstr>
      <vt:lpstr>Use Lumen Learning OER policy development tool – purpose, licensing, procedures, responsibilities https://policy.lumenlearning.com/</vt:lpstr>
      <vt:lpstr>Community building</vt:lpstr>
      <vt:lpstr>OER World Map https://oerworldmap.org/</vt:lpstr>
      <vt:lpstr>Librarians are fundamental to OER management</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Bateman</dc:creator>
  <cp:lastModifiedBy>Kirsty von Gogh</cp:lastModifiedBy>
  <cp:revision>93</cp:revision>
  <dcterms:created xsi:type="dcterms:W3CDTF">2008-03-14T09:24:09Z</dcterms:created>
  <dcterms:modified xsi:type="dcterms:W3CDTF">2019-05-02T07:33:58Z</dcterms:modified>
</cp:coreProperties>
</file>