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661" r:id="rId5"/>
  </p:sldMasterIdLst>
  <p:notesMasterIdLst>
    <p:notesMasterId r:id="rId14"/>
  </p:notesMasterIdLst>
  <p:sldIdLst>
    <p:sldId id="363" r:id="rId6"/>
    <p:sldId id="349" r:id="rId7"/>
    <p:sldId id="364" r:id="rId8"/>
    <p:sldId id="350" r:id="rId9"/>
    <p:sldId id="365" r:id="rId10"/>
    <p:sldId id="366" r:id="rId11"/>
    <p:sldId id="361" r:id="rId12"/>
    <p:sldId id="341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33CC33"/>
    <a:srgbClr val="FFCC00"/>
    <a:srgbClr val="99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8810" autoAdjust="0"/>
  </p:normalViewPr>
  <p:slideViewPr>
    <p:cSldViewPr>
      <p:cViewPr varScale="1">
        <p:scale>
          <a:sx n="64" d="100"/>
          <a:sy n="64" d="100"/>
        </p:scale>
        <p:origin x="156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474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presProps" Target="presProps.xml"/><Relationship Id="rId10" Type="http://schemas.openxmlformats.org/officeDocument/2006/relationships/slide" Target="slides/slide5.xml"/><Relationship Id="rId19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E9A2242-B5A3-481A-B6A7-E455C00E914E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ZA"/>
        </a:p>
      </dgm:t>
    </dgm:pt>
    <dgm:pt modelId="{227904C8-ABA8-49DB-B5E3-5598687AA239}">
      <dgm:prSet phldrT="[Text]"/>
      <dgm:spPr/>
      <dgm:t>
        <a:bodyPr/>
        <a:lstStyle/>
        <a:p>
          <a:r>
            <a:rPr lang="en-ZA" dirty="0"/>
            <a:t>Why policy?</a:t>
          </a:r>
        </a:p>
      </dgm:t>
    </dgm:pt>
    <dgm:pt modelId="{9E56C45F-B530-4E70-906A-921A8DABFB5D}" type="parTrans" cxnId="{799D74F4-EA20-4E5F-B1C1-AB46AFDA0D5A}">
      <dgm:prSet/>
      <dgm:spPr/>
      <dgm:t>
        <a:bodyPr/>
        <a:lstStyle/>
        <a:p>
          <a:endParaRPr lang="en-ZA"/>
        </a:p>
      </dgm:t>
    </dgm:pt>
    <dgm:pt modelId="{9C80ED21-F670-4716-A018-952384AEB26C}" type="sibTrans" cxnId="{799D74F4-EA20-4E5F-B1C1-AB46AFDA0D5A}">
      <dgm:prSet/>
      <dgm:spPr/>
      <dgm:t>
        <a:bodyPr/>
        <a:lstStyle/>
        <a:p>
          <a:endParaRPr lang="en-ZA"/>
        </a:p>
      </dgm:t>
    </dgm:pt>
    <dgm:pt modelId="{B9920819-9923-4075-AD6A-5CD1300524AD}">
      <dgm:prSet phldrT="[Text]"/>
      <dgm:spPr/>
      <dgm:t>
        <a:bodyPr/>
        <a:lstStyle/>
        <a:p>
          <a:r>
            <a:rPr lang="en-ZA" dirty="0"/>
            <a:t>Policy stakeholders</a:t>
          </a:r>
        </a:p>
      </dgm:t>
    </dgm:pt>
    <dgm:pt modelId="{4BCAAD3F-FFBE-4D24-9959-0ED5663A56C0}" type="parTrans" cxnId="{D6025BAF-C583-495E-BD8F-DB73E64E621B}">
      <dgm:prSet/>
      <dgm:spPr/>
      <dgm:t>
        <a:bodyPr/>
        <a:lstStyle/>
        <a:p>
          <a:endParaRPr lang="en-ZA"/>
        </a:p>
      </dgm:t>
    </dgm:pt>
    <dgm:pt modelId="{A8485B23-55C3-4852-BA81-C7AE09D47F0F}" type="sibTrans" cxnId="{D6025BAF-C583-495E-BD8F-DB73E64E621B}">
      <dgm:prSet/>
      <dgm:spPr/>
      <dgm:t>
        <a:bodyPr/>
        <a:lstStyle/>
        <a:p>
          <a:endParaRPr lang="en-ZA"/>
        </a:p>
      </dgm:t>
    </dgm:pt>
    <dgm:pt modelId="{217C782A-B73F-4C86-A488-EF52A5BC00A0}">
      <dgm:prSet phldrT="[Text]"/>
      <dgm:spPr/>
      <dgm:t>
        <a:bodyPr/>
        <a:lstStyle/>
        <a:p>
          <a:r>
            <a:rPr lang="en-ZA" dirty="0"/>
            <a:t>Policy framework</a:t>
          </a:r>
        </a:p>
      </dgm:t>
    </dgm:pt>
    <dgm:pt modelId="{7699CDAF-8E07-4BD9-819B-2FFEC7715B2A}" type="parTrans" cxnId="{6A67DEA4-1CB3-442A-8993-A401D0F8520C}">
      <dgm:prSet/>
      <dgm:spPr/>
      <dgm:t>
        <a:bodyPr/>
        <a:lstStyle/>
        <a:p>
          <a:endParaRPr lang="en-ZA"/>
        </a:p>
      </dgm:t>
    </dgm:pt>
    <dgm:pt modelId="{E686BE9A-655E-4B1E-8FB0-16135906270F}" type="sibTrans" cxnId="{6A67DEA4-1CB3-442A-8993-A401D0F8520C}">
      <dgm:prSet/>
      <dgm:spPr/>
      <dgm:t>
        <a:bodyPr/>
        <a:lstStyle/>
        <a:p>
          <a:endParaRPr lang="en-ZA"/>
        </a:p>
      </dgm:t>
    </dgm:pt>
    <dgm:pt modelId="{0827D877-E89F-4326-A489-5BB2A320FC81}" type="pres">
      <dgm:prSet presAssocID="{0E9A2242-B5A3-481A-B6A7-E455C00E914E}" presName="Name0" presStyleCnt="0">
        <dgm:presLayoutVars>
          <dgm:chMax val="7"/>
          <dgm:chPref val="7"/>
          <dgm:dir/>
        </dgm:presLayoutVars>
      </dgm:prSet>
      <dgm:spPr/>
    </dgm:pt>
    <dgm:pt modelId="{54E03CB4-9AB2-4F0F-842E-ACED3AEED889}" type="pres">
      <dgm:prSet presAssocID="{0E9A2242-B5A3-481A-B6A7-E455C00E914E}" presName="Name1" presStyleCnt="0"/>
      <dgm:spPr/>
    </dgm:pt>
    <dgm:pt modelId="{A5CDB8E5-00BB-4E96-96A1-F81558FE29CE}" type="pres">
      <dgm:prSet presAssocID="{0E9A2242-B5A3-481A-B6A7-E455C00E914E}" presName="cycle" presStyleCnt="0"/>
      <dgm:spPr/>
    </dgm:pt>
    <dgm:pt modelId="{00620C0D-1191-42FC-A72D-13D7575D8366}" type="pres">
      <dgm:prSet presAssocID="{0E9A2242-B5A3-481A-B6A7-E455C00E914E}" presName="srcNode" presStyleLbl="node1" presStyleIdx="0" presStyleCnt="3"/>
      <dgm:spPr/>
    </dgm:pt>
    <dgm:pt modelId="{49B6910A-3182-44D0-A5D5-E63EA5CEE1B5}" type="pres">
      <dgm:prSet presAssocID="{0E9A2242-B5A3-481A-B6A7-E455C00E914E}" presName="conn" presStyleLbl="parChTrans1D2" presStyleIdx="0" presStyleCnt="1"/>
      <dgm:spPr/>
    </dgm:pt>
    <dgm:pt modelId="{E6365272-A760-49B7-983B-1E5166BD23AF}" type="pres">
      <dgm:prSet presAssocID="{0E9A2242-B5A3-481A-B6A7-E455C00E914E}" presName="extraNode" presStyleLbl="node1" presStyleIdx="0" presStyleCnt="3"/>
      <dgm:spPr/>
    </dgm:pt>
    <dgm:pt modelId="{E7676A43-7C74-44FE-B168-7D1982579D9B}" type="pres">
      <dgm:prSet presAssocID="{0E9A2242-B5A3-481A-B6A7-E455C00E914E}" presName="dstNode" presStyleLbl="node1" presStyleIdx="0" presStyleCnt="3"/>
      <dgm:spPr/>
    </dgm:pt>
    <dgm:pt modelId="{DF2E192C-D6E5-4366-81A5-BF6E64045613}" type="pres">
      <dgm:prSet presAssocID="{227904C8-ABA8-49DB-B5E3-5598687AA239}" presName="text_1" presStyleLbl="node1" presStyleIdx="0" presStyleCnt="3">
        <dgm:presLayoutVars>
          <dgm:bulletEnabled val="1"/>
        </dgm:presLayoutVars>
      </dgm:prSet>
      <dgm:spPr/>
    </dgm:pt>
    <dgm:pt modelId="{FE91C3A6-2FE5-4B3A-AC2E-EC6084703C8D}" type="pres">
      <dgm:prSet presAssocID="{227904C8-ABA8-49DB-B5E3-5598687AA239}" presName="accent_1" presStyleCnt="0"/>
      <dgm:spPr/>
    </dgm:pt>
    <dgm:pt modelId="{E8629B52-3021-4C3A-9688-23AAA68B3D4C}" type="pres">
      <dgm:prSet presAssocID="{227904C8-ABA8-49DB-B5E3-5598687AA239}" presName="accentRepeatNode" presStyleLbl="solidFgAcc1" presStyleIdx="0" presStyleCnt="3"/>
      <dgm:spPr/>
    </dgm:pt>
    <dgm:pt modelId="{19671A9F-879D-47FD-AE44-5432C0F86A52}" type="pres">
      <dgm:prSet presAssocID="{B9920819-9923-4075-AD6A-5CD1300524AD}" presName="text_2" presStyleLbl="node1" presStyleIdx="1" presStyleCnt="3">
        <dgm:presLayoutVars>
          <dgm:bulletEnabled val="1"/>
        </dgm:presLayoutVars>
      </dgm:prSet>
      <dgm:spPr/>
    </dgm:pt>
    <dgm:pt modelId="{AA33C6AF-8E65-4A98-A82C-EB2A8D4444F5}" type="pres">
      <dgm:prSet presAssocID="{B9920819-9923-4075-AD6A-5CD1300524AD}" presName="accent_2" presStyleCnt="0"/>
      <dgm:spPr/>
    </dgm:pt>
    <dgm:pt modelId="{244E5036-B804-4E23-9840-0F5F19FEA031}" type="pres">
      <dgm:prSet presAssocID="{B9920819-9923-4075-AD6A-5CD1300524AD}" presName="accentRepeatNode" presStyleLbl="solidFgAcc1" presStyleIdx="1" presStyleCnt="3"/>
      <dgm:spPr/>
    </dgm:pt>
    <dgm:pt modelId="{C0E0BB5B-5AEA-476E-B6B9-7DC91AB47BEE}" type="pres">
      <dgm:prSet presAssocID="{217C782A-B73F-4C86-A488-EF52A5BC00A0}" presName="text_3" presStyleLbl="node1" presStyleIdx="2" presStyleCnt="3">
        <dgm:presLayoutVars>
          <dgm:bulletEnabled val="1"/>
        </dgm:presLayoutVars>
      </dgm:prSet>
      <dgm:spPr/>
    </dgm:pt>
    <dgm:pt modelId="{5115BF64-07E1-47E5-B6BF-173B9AD761C6}" type="pres">
      <dgm:prSet presAssocID="{217C782A-B73F-4C86-A488-EF52A5BC00A0}" presName="accent_3" presStyleCnt="0"/>
      <dgm:spPr/>
    </dgm:pt>
    <dgm:pt modelId="{B2455ABE-436F-45C6-B59D-00D609C9FED0}" type="pres">
      <dgm:prSet presAssocID="{217C782A-B73F-4C86-A488-EF52A5BC00A0}" presName="accentRepeatNode" presStyleLbl="solidFgAcc1" presStyleIdx="2" presStyleCnt="3"/>
      <dgm:spPr/>
    </dgm:pt>
  </dgm:ptLst>
  <dgm:cxnLst>
    <dgm:cxn modelId="{2A9BED3A-BEEE-41CE-9243-FA9C7E1AFEA7}" type="presOf" srcId="{217C782A-B73F-4C86-A488-EF52A5BC00A0}" destId="{C0E0BB5B-5AEA-476E-B6B9-7DC91AB47BEE}" srcOrd="0" destOrd="0" presId="urn:microsoft.com/office/officeart/2008/layout/VerticalCurvedList"/>
    <dgm:cxn modelId="{99EA1E84-0832-47C4-872A-BEBB0BEB59AA}" type="presOf" srcId="{B9920819-9923-4075-AD6A-5CD1300524AD}" destId="{19671A9F-879D-47FD-AE44-5432C0F86A52}" srcOrd="0" destOrd="0" presId="urn:microsoft.com/office/officeart/2008/layout/VerticalCurvedList"/>
    <dgm:cxn modelId="{6A67DEA4-1CB3-442A-8993-A401D0F8520C}" srcId="{0E9A2242-B5A3-481A-B6A7-E455C00E914E}" destId="{217C782A-B73F-4C86-A488-EF52A5BC00A0}" srcOrd="2" destOrd="0" parTransId="{7699CDAF-8E07-4BD9-819B-2FFEC7715B2A}" sibTransId="{E686BE9A-655E-4B1E-8FB0-16135906270F}"/>
    <dgm:cxn modelId="{EBB6A5A8-8C8F-4D98-A2A5-0E6005F29CA0}" type="presOf" srcId="{9C80ED21-F670-4716-A018-952384AEB26C}" destId="{49B6910A-3182-44D0-A5D5-E63EA5CEE1B5}" srcOrd="0" destOrd="0" presId="urn:microsoft.com/office/officeart/2008/layout/VerticalCurvedList"/>
    <dgm:cxn modelId="{D6025BAF-C583-495E-BD8F-DB73E64E621B}" srcId="{0E9A2242-B5A3-481A-B6A7-E455C00E914E}" destId="{B9920819-9923-4075-AD6A-5CD1300524AD}" srcOrd="1" destOrd="0" parTransId="{4BCAAD3F-FFBE-4D24-9959-0ED5663A56C0}" sibTransId="{A8485B23-55C3-4852-BA81-C7AE09D47F0F}"/>
    <dgm:cxn modelId="{370955B7-28FC-4BB0-BA68-1C8AE8AA4AA0}" type="presOf" srcId="{0E9A2242-B5A3-481A-B6A7-E455C00E914E}" destId="{0827D877-E89F-4326-A489-5BB2A320FC81}" srcOrd="0" destOrd="0" presId="urn:microsoft.com/office/officeart/2008/layout/VerticalCurvedList"/>
    <dgm:cxn modelId="{62508BC5-D62C-4BFC-AFD2-6329DA51D68E}" type="presOf" srcId="{227904C8-ABA8-49DB-B5E3-5598687AA239}" destId="{DF2E192C-D6E5-4366-81A5-BF6E64045613}" srcOrd="0" destOrd="0" presId="urn:microsoft.com/office/officeart/2008/layout/VerticalCurvedList"/>
    <dgm:cxn modelId="{799D74F4-EA20-4E5F-B1C1-AB46AFDA0D5A}" srcId="{0E9A2242-B5A3-481A-B6A7-E455C00E914E}" destId="{227904C8-ABA8-49DB-B5E3-5598687AA239}" srcOrd="0" destOrd="0" parTransId="{9E56C45F-B530-4E70-906A-921A8DABFB5D}" sibTransId="{9C80ED21-F670-4716-A018-952384AEB26C}"/>
    <dgm:cxn modelId="{8243E4D7-75FB-4DD3-86AE-A5D17AAC5BFC}" type="presParOf" srcId="{0827D877-E89F-4326-A489-5BB2A320FC81}" destId="{54E03CB4-9AB2-4F0F-842E-ACED3AEED889}" srcOrd="0" destOrd="0" presId="urn:microsoft.com/office/officeart/2008/layout/VerticalCurvedList"/>
    <dgm:cxn modelId="{E21A8B3C-C06E-4D05-BB00-1F8ED4F14334}" type="presParOf" srcId="{54E03CB4-9AB2-4F0F-842E-ACED3AEED889}" destId="{A5CDB8E5-00BB-4E96-96A1-F81558FE29CE}" srcOrd="0" destOrd="0" presId="urn:microsoft.com/office/officeart/2008/layout/VerticalCurvedList"/>
    <dgm:cxn modelId="{0394ED13-C8F9-43B0-B74E-5FE81F5570F3}" type="presParOf" srcId="{A5CDB8E5-00BB-4E96-96A1-F81558FE29CE}" destId="{00620C0D-1191-42FC-A72D-13D7575D8366}" srcOrd="0" destOrd="0" presId="urn:microsoft.com/office/officeart/2008/layout/VerticalCurvedList"/>
    <dgm:cxn modelId="{A0F56EFB-B135-49A3-A6D1-4BF38FFA80E3}" type="presParOf" srcId="{A5CDB8E5-00BB-4E96-96A1-F81558FE29CE}" destId="{49B6910A-3182-44D0-A5D5-E63EA5CEE1B5}" srcOrd="1" destOrd="0" presId="urn:microsoft.com/office/officeart/2008/layout/VerticalCurvedList"/>
    <dgm:cxn modelId="{A7F05617-2287-42E1-B217-154F3F7CE768}" type="presParOf" srcId="{A5CDB8E5-00BB-4E96-96A1-F81558FE29CE}" destId="{E6365272-A760-49B7-983B-1E5166BD23AF}" srcOrd="2" destOrd="0" presId="urn:microsoft.com/office/officeart/2008/layout/VerticalCurvedList"/>
    <dgm:cxn modelId="{716D4580-FD4A-475C-8164-F8F57733FC4A}" type="presParOf" srcId="{A5CDB8E5-00BB-4E96-96A1-F81558FE29CE}" destId="{E7676A43-7C74-44FE-B168-7D1982579D9B}" srcOrd="3" destOrd="0" presId="urn:microsoft.com/office/officeart/2008/layout/VerticalCurvedList"/>
    <dgm:cxn modelId="{C2D0D8A4-71BA-4850-9E45-8A9EB03B2CB9}" type="presParOf" srcId="{54E03CB4-9AB2-4F0F-842E-ACED3AEED889}" destId="{DF2E192C-D6E5-4366-81A5-BF6E64045613}" srcOrd="1" destOrd="0" presId="urn:microsoft.com/office/officeart/2008/layout/VerticalCurvedList"/>
    <dgm:cxn modelId="{4DF8CD70-4EDE-4DFC-998E-703240D8A76E}" type="presParOf" srcId="{54E03CB4-9AB2-4F0F-842E-ACED3AEED889}" destId="{FE91C3A6-2FE5-4B3A-AC2E-EC6084703C8D}" srcOrd="2" destOrd="0" presId="urn:microsoft.com/office/officeart/2008/layout/VerticalCurvedList"/>
    <dgm:cxn modelId="{3A55C01B-6FE7-42A1-A2D6-0CD966E1FA4D}" type="presParOf" srcId="{FE91C3A6-2FE5-4B3A-AC2E-EC6084703C8D}" destId="{E8629B52-3021-4C3A-9688-23AAA68B3D4C}" srcOrd="0" destOrd="0" presId="urn:microsoft.com/office/officeart/2008/layout/VerticalCurvedList"/>
    <dgm:cxn modelId="{92F51C39-4330-495D-A1D6-FE1EAAD39EEA}" type="presParOf" srcId="{54E03CB4-9AB2-4F0F-842E-ACED3AEED889}" destId="{19671A9F-879D-47FD-AE44-5432C0F86A52}" srcOrd="3" destOrd="0" presId="urn:microsoft.com/office/officeart/2008/layout/VerticalCurvedList"/>
    <dgm:cxn modelId="{BBDDFC01-D30F-4B2A-912E-BB34AEF0C9FB}" type="presParOf" srcId="{54E03CB4-9AB2-4F0F-842E-ACED3AEED889}" destId="{AA33C6AF-8E65-4A98-A82C-EB2A8D4444F5}" srcOrd="4" destOrd="0" presId="urn:microsoft.com/office/officeart/2008/layout/VerticalCurvedList"/>
    <dgm:cxn modelId="{6252AE10-7F1D-4BFA-B634-587A8AF2787E}" type="presParOf" srcId="{AA33C6AF-8E65-4A98-A82C-EB2A8D4444F5}" destId="{244E5036-B804-4E23-9840-0F5F19FEA031}" srcOrd="0" destOrd="0" presId="urn:microsoft.com/office/officeart/2008/layout/VerticalCurvedList"/>
    <dgm:cxn modelId="{D2FD48E9-F075-4A75-BC61-C813C7D8AF15}" type="presParOf" srcId="{54E03CB4-9AB2-4F0F-842E-ACED3AEED889}" destId="{C0E0BB5B-5AEA-476E-B6B9-7DC91AB47BEE}" srcOrd="5" destOrd="0" presId="urn:microsoft.com/office/officeart/2008/layout/VerticalCurvedList"/>
    <dgm:cxn modelId="{531996F3-9A8F-4B36-AB9C-E8FC96BB7D33}" type="presParOf" srcId="{54E03CB4-9AB2-4F0F-842E-ACED3AEED889}" destId="{5115BF64-07E1-47E5-B6BF-173B9AD761C6}" srcOrd="6" destOrd="0" presId="urn:microsoft.com/office/officeart/2008/layout/VerticalCurvedList"/>
    <dgm:cxn modelId="{E47402DC-9536-46FA-A3DA-5DB233F23FF9}" type="presParOf" srcId="{5115BF64-07E1-47E5-B6BF-173B9AD761C6}" destId="{B2455ABE-436F-45C6-B59D-00D609C9FED0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47667B7-F7E4-4A5D-A002-0E00F2E652D4}" type="doc">
      <dgm:prSet loTypeId="urn:microsoft.com/office/officeart/2005/8/layout/venn2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ZA"/>
        </a:p>
      </dgm:t>
    </dgm:pt>
    <dgm:pt modelId="{5A1B359B-CD24-4C0F-9E49-A6F6C2E4598D}">
      <dgm:prSet phldrT="[Text]"/>
      <dgm:spPr/>
      <dgm:t>
        <a:bodyPr/>
        <a:lstStyle/>
        <a:p>
          <a:r>
            <a:rPr lang="en-ZA" dirty="0"/>
            <a:t>International</a:t>
          </a:r>
        </a:p>
      </dgm:t>
    </dgm:pt>
    <dgm:pt modelId="{5B1332D8-8903-483B-882D-1C09861695EC}" type="parTrans" cxnId="{83562D0F-9254-422C-96E7-E2BE3D223C00}">
      <dgm:prSet/>
      <dgm:spPr/>
      <dgm:t>
        <a:bodyPr/>
        <a:lstStyle/>
        <a:p>
          <a:endParaRPr lang="en-ZA"/>
        </a:p>
      </dgm:t>
    </dgm:pt>
    <dgm:pt modelId="{9FB28BD0-A3FE-434D-A980-E993B8AF3906}" type="sibTrans" cxnId="{83562D0F-9254-422C-96E7-E2BE3D223C00}">
      <dgm:prSet/>
      <dgm:spPr/>
      <dgm:t>
        <a:bodyPr/>
        <a:lstStyle/>
        <a:p>
          <a:endParaRPr lang="en-ZA"/>
        </a:p>
      </dgm:t>
    </dgm:pt>
    <dgm:pt modelId="{38468AF4-B79E-4E54-BE3A-93BD435978D4}">
      <dgm:prSet phldrT="[Text]"/>
      <dgm:spPr/>
      <dgm:t>
        <a:bodyPr/>
        <a:lstStyle/>
        <a:p>
          <a:r>
            <a:rPr lang="en-ZA" dirty="0"/>
            <a:t>National</a:t>
          </a:r>
        </a:p>
      </dgm:t>
    </dgm:pt>
    <dgm:pt modelId="{C69DE963-F23A-4586-8132-09B5B04EA84B}" type="parTrans" cxnId="{45ED6C41-7328-491C-9EE9-67BDFD8D2517}">
      <dgm:prSet/>
      <dgm:spPr/>
      <dgm:t>
        <a:bodyPr/>
        <a:lstStyle/>
        <a:p>
          <a:endParaRPr lang="en-ZA"/>
        </a:p>
      </dgm:t>
    </dgm:pt>
    <dgm:pt modelId="{DEBDB7F0-363B-4809-97E5-3302C84483CB}" type="sibTrans" cxnId="{45ED6C41-7328-491C-9EE9-67BDFD8D2517}">
      <dgm:prSet/>
      <dgm:spPr/>
      <dgm:t>
        <a:bodyPr/>
        <a:lstStyle/>
        <a:p>
          <a:endParaRPr lang="en-ZA"/>
        </a:p>
      </dgm:t>
    </dgm:pt>
    <dgm:pt modelId="{39A75594-8560-4AAD-8FFE-C2D8555269EC}">
      <dgm:prSet phldrT="[Text]"/>
      <dgm:spPr/>
      <dgm:t>
        <a:bodyPr/>
        <a:lstStyle/>
        <a:p>
          <a:r>
            <a:rPr lang="en-ZA" dirty="0"/>
            <a:t>Institutional</a:t>
          </a:r>
        </a:p>
      </dgm:t>
    </dgm:pt>
    <dgm:pt modelId="{2CD6B029-98F5-4DB4-BD60-D8D2E1E265E6}" type="parTrans" cxnId="{390E903F-3E93-4518-A0E0-7310E3CBF644}">
      <dgm:prSet/>
      <dgm:spPr/>
      <dgm:t>
        <a:bodyPr/>
        <a:lstStyle/>
        <a:p>
          <a:endParaRPr lang="en-ZA"/>
        </a:p>
      </dgm:t>
    </dgm:pt>
    <dgm:pt modelId="{9C3FC6CC-E1BD-4CB2-B99B-A90975840681}" type="sibTrans" cxnId="{390E903F-3E93-4518-A0E0-7310E3CBF644}">
      <dgm:prSet/>
      <dgm:spPr/>
      <dgm:t>
        <a:bodyPr/>
        <a:lstStyle/>
        <a:p>
          <a:endParaRPr lang="en-ZA"/>
        </a:p>
      </dgm:t>
    </dgm:pt>
    <dgm:pt modelId="{F15E0041-8C9D-40EB-ACDE-2315E9F2732B}">
      <dgm:prSet phldrT="[Text]"/>
      <dgm:spPr/>
      <dgm:t>
        <a:bodyPr/>
        <a:lstStyle/>
        <a:p>
          <a:r>
            <a:rPr lang="en-ZA" dirty="0"/>
            <a:t>Faculty</a:t>
          </a:r>
        </a:p>
      </dgm:t>
    </dgm:pt>
    <dgm:pt modelId="{FAFA9CCC-B69C-4487-9734-0AAC991989C5}" type="parTrans" cxnId="{D7353F4A-4A17-4332-88AB-CB12CE5E8EC5}">
      <dgm:prSet/>
      <dgm:spPr/>
      <dgm:t>
        <a:bodyPr/>
        <a:lstStyle/>
        <a:p>
          <a:endParaRPr lang="en-ZA"/>
        </a:p>
      </dgm:t>
    </dgm:pt>
    <dgm:pt modelId="{2361CEFB-028D-4C9E-8755-95B3B6BE82D4}" type="sibTrans" cxnId="{D7353F4A-4A17-4332-88AB-CB12CE5E8EC5}">
      <dgm:prSet/>
      <dgm:spPr/>
      <dgm:t>
        <a:bodyPr/>
        <a:lstStyle/>
        <a:p>
          <a:endParaRPr lang="en-ZA"/>
        </a:p>
      </dgm:t>
    </dgm:pt>
    <dgm:pt modelId="{02C98C2C-0D1E-46E3-929A-B91CAD1AD046}" type="pres">
      <dgm:prSet presAssocID="{147667B7-F7E4-4A5D-A002-0E00F2E652D4}" presName="Name0" presStyleCnt="0">
        <dgm:presLayoutVars>
          <dgm:chMax val="7"/>
          <dgm:resizeHandles val="exact"/>
        </dgm:presLayoutVars>
      </dgm:prSet>
      <dgm:spPr/>
    </dgm:pt>
    <dgm:pt modelId="{69BDDBD6-8C32-43B3-8C48-779FE615111B}" type="pres">
      <dgm:prSet presAssocID="{147667B7-F7E4-4A5D-A002-0E00F2E652D4}" presName="comp1" presStyleCnt="0"/>
      <dgm:spPr/>
    </dgm:pt>
    <dgm:pt modelId="{9A260DA9-572F-4029-93D8-83E9A83081D7}" type="pres">
      <dgm:prSet presAssocID="{147667B7-F7E4-4A5D-A002-0E00F2E652D4}" presName="circle1" presStyleLbl="node1" presStyleIdx="0" presStyleCnt="4"/>
      <dgm:spPr/>
    </dgm:pt>
    <dgm:pt modelId="{3230775C-1FA3-44A0-B2FC-378620807523}" type="pres">
      <dgm:prSet presAssocID="{147667B7-F7E4-4A5D-A002-0E00F2E652D4}" presName="c1text" presStyleLbl="node1" presStyleIdx="0" presStyleCnt="4">
        <dgm:presLayoutVars>
          <dgm:bulletEnabled val="1"/>
        </dgm:presLayoutVars>
      </dgm:prSet>
      <dgm:spPr/>
    </dgm:pt>
    <dgm:pt modelId="{E6A9742E-A5FB-4C07-903C-3647491C7E70}" type="pres">
      <dgm:prSet presAssocID="{147667B7-F7E4-4A5D-A002-0E00F2E652D4}" presName="comp2" presStyleCnt="0"/>
      <dgm:spPr/>
    </dgm:pt>
    <dgm:pt modelId="{25DF5D9A-3006-4CAB-9D2D-9A4EF3771639}" type="pres">
      <dgm:prSet presAssocID="{147667B7-F7E4-4A5D-A002-0E00F2E652D4}" presName="circle2" presStyleLbl="node1" presStyleIdx="1" presStyleCnt="4"/>
      <dgm:spPr/>
    </dgm:pt>
    <dgm:pt modelId="{F9EF5766-CDA1-4CF1-BB39-E1982FD61556}" type="pres">
      <dgm:prSet presAssocID="{147667B7-F7E4-4A5D-A002-0E00F2E652D4}" presName="c2text" presStyleLbl="node1" presStyleIdx="1" presStyleCnt="4">
        <dgm:presLayoutVars>
          <dgm:bulletEnabled val="1"/>
        </dgm:presLayoutVars>
      </dgm:prSet>
      <dgm:spPr/>
    </dgm:pt>
    <dgm:pt modelId="{570770DA-A7A7-4976-B737-76BC59003534}" type="pres">
      <dgm:prSet presAssocID="{147667B7-F7E4-4A5D-A002-0E00F2E652D4}" presName="comp3" presStyleCnt="0"/>
      <dgm:spPr/>
    </dgm:pt>
    <dgm:pt modelId="{5AD40D37-36A6-405F-8418-E4AD56971EA5}" type="pres">
      <dgm:prSet presAssocID="{147667B7-F7E4-4A5D-A002-0E00F2E652D4}" presName="circle3" presStyleLbl="node1" presStyleIdx="2" presStyleCnt="4"/>
      <dgm:spPr/>
    </dgm:pt>
    <dgm:pt modelId="{08BCDB9A-F486-4ED2-8B42-33131FD689AE}" type="pres">
      <dgm:prSet presAssocID="{147667B7-F7E4-4A5D-A002-0E00F2E652D4}" presName="c3text" presStyleLbl="node1" presStyleIdx="2" presStyleCnt="4">
        <dgm:presLayoutVars>
          <dgm:bulletEnabled val="1"/>
        </dgm:presLayoutVars>
      </dgm:prSet>
      <dgm:spPr/>
    </dgm:pt>
    <dgm:pt modelId="{776D5CD3-2E35-4DFC-B589-C97E07378A3B}" type="pres">
      <dgm:prSet presAssocID="{147667B7-F7E4-4A5D-A002-0E00F2E652D4}" presName="comp4" presStyleCnt="0"/>
      <dgm:spPr/>
    </dgm:pt>
    <dgm:pt modelId="{8E825A24-6E8C-43DF-B610-32BF972F87E8}" type="pres">
      <dgm:prSet presAssocID="{147667B7-F7E4-4A5D-A002-0E00F2E652D4}" presName="circle4" presStyleLbl="node1" presStyleIdx="3" presStyleCnt="4"/>
      <dgm:spPr/>
    </dgm:pt>
    <dgm:pt modelId="{442054C6-82E6-4525-A618-7C65CF36DF28}" type="pres">
      <dgm:prSet presAssocID="{147667B7-F7E4-4A5D-A002-0E00F2E652D4}" presName="c4text" presStyleLbl="node1" presStyleIdx="3" presStyleCnt="4">
        <dgm:presLayoutVars>
          <dgm:bulletEnabled val="1"/>
        </dgm:presLayoutVars>
      </dgm:prSet>
      <dgm:spPr/>
    </dgm:pt>
  </dgm:ptLst>
  <dgm:cxnLst>
    <dgm:cxn modelId="{83562D0F-9254-422C-96E7-E2BE3D223C00}" srcId="{147667B7-F7E4-4A5D-A002-0E00F2E652D4}" destId="{5A1B359B-CD24-4C0F-9E49-A6F6C2E4598D}" srcOrd="0" destOrd="0" parTransId="{5B1332D8-8903-483B-882D-1C09861695EC}" sibTransId="{9FB28BD0-A3FE-434D-A980-E993B8AF3906}"/>
    <dgm:cxn modelId="{5D9AF82A-4593-4952-B12C-8F16639DEF0C}" type="presOf" srcId="{5A1B359B-CD24-4C0F-9E49-A6F6C2E4598D}" destId="{3230775C-1FA3-44A0-B2FC-378620807523}" srcOrd="1" destOrd="0" presId="urn:microsoft.com/office/officeart/2005/8/layout/venn2"/>
    <dgm:cxn modelId="{BC0AE737-A3FD-4402-96CE-BCF183FB8E6E}" type="presOf" srcId="{38468AF4-B79E-4E54-BE3A-93BD435978D4}" destId="{25DF5D9A-3006-4CAB-9D2D-9A4EF3771639}" srcOrd="0" destOrd="0" presId="urn:microsoft.com/office/officeart/2005/8/layout/venn2"/>
    <dgm:cxn modelId="{390E903F-3E93-4518-A0E0-7310E3CBF644}" srcId="{147667B7-F7E4-4A5D-A002-0E00F2E652D4}" destId="{39A75594-8560-4AAD-8FFE-C2D8555269EC}" srcOrd="2" destOrd="0" parTransId="{2CD6B029-98F5-4DB4-BD60-D8D2E1E265E6}" sibTransId="{9C3FC6CC-E1BD-4CB2-B99B-A90975840681}"/>
    <dgm:cxn modelId="{45ED6C41-7328-491C-9EE9-67BDFD8D2517}" srcId="{147667B7-F7E4-4A5D-A002-0E00F2E652D4}" destId="{38468AF4-B79E-4E54-BE3A-93BD435978D4}" srcOrd="1" destOrd="0" parTransId="{C69DE963-F23A-4586-8132-09B5B04EA84B}" sibTransId="{DEBDB7F0-363B-4809-97E5-3302C84483CB}"/>
    <dgm:cxn modelId="{944CF241-DD32-455E-8742-30CDA3A9DAA6}" type="presOf" srcId="{39A75594-8560-4AAD-8FFE-C2D8555269EC}" destId="{5AD40D37-36A6-405F-8418-E4AD56971EA5}" srcOrd="0" destOrd="0" presId="urn:microsoft.com/office/officeart/2005/8/layout/venn2"/>
    <dgm:cxn modelId="{F4B31D48-772F-45AA-8893-63AA6147B462}" type="presOf" srcId="{F15E0041-8C9D-40EB-ACDE-2315E9F2732B}" destId="{8E825A24-6E8C-43DF-B610-32BF972F87E8}" srcOrd="0" destOrd="0" presId="urn:microsoft.com/office/officeart/2005/8/layout/venn2"/>
    <dgm:cxn modelId="{D7353F4A-4A17-4332-88AB-CB12CE5E8EC5}" srcId="{147667B7-F7E4-4A5D-A002-0E00F2E652D4}" destId="{F15E0041-8C9D-40EB-ACDE-2315E9F2732B}" srcOrd="3" destOrd="0" parTransId="{FAFA9CCC-B69C-4487-9734-0AAC991989C5}" sibTransId="{2361CEFB-028D-4C9E-8755-95B3B6BE82D4}"/>
    <dgm:cxn modelId="{D1E2198F-5FED-451D-BCD1-7A122BD47ED8}" type="presOf" srcId="{39A75594-8560-4AAD-8FFE-C2D8555269EC}" destId="{08BCDB9A-F486-4ED2-8B42-33131FD689AE}" srcOrd="1" destOrd="0" presId="urn:microsoft.com/office/officeart/2005/8/layout/venn2"/>
    <dgm:cxn modelId="{ECB1B2A0-519F-4969-9F8D-44B2E0782048}" type="presOf" srcId="{38468AF4-B79E-4E54-BE3A-93BD435978D4}" destId="{F9EF5766-CDA1-4CF1-BB39-E1982FD61556}" srcOrd="1" destOrd="0" presId="urn:microsoft.com/office/officeart/2005/8/layout/venn2"/>
    <dgm:cxn modelId="{2C4E34BF-94A5-4552-B44D-4332188B9D65}" type="presOf" srcId="{147667B7-F7E4-4A5D-A002-0E00F2E652D4}" destId="{02C98C2C-0D1E-46E3-929A-B91CAD1AD046}" srcOrd="0" destOrd="0" presId="urn:microsoft.com/office/officeart/2005/8/layout/venn2"/>
    <dgm:cxn modelId="{4EDB30E4-5840-4D9C-A461-3A9EBC9CA816}" type="presOf" srcId="{5A1B359B-CD24-4C0F-9E49-A6F6C2E4598D}" destId="{9A260DA9-572F-4029-93D8-83E9A83081D7}" srcOrd="0" destOrd="0" presId="urn:microsoft.com/office/officeart/2005/8/layout/venn2"/>
    <dgm:cxn modelId="{803E4CE6-A5B1-4BA7-92BD-528882092E94}" type="presOf" srcId="{F15E0041-8C9D-40EB-ACDE-2315E9F2732B}" destId="{442054C6-82E6-4525-A618-7C65CF36DF28}" srcOrd="1" destOrd="0" presId="urn:microsoft.com/office/officeart/2005/8/layout/venn2"/>
    <dgm:cxn modelId="{ABB823C5-A758-401D-8F0A-00A4F771CA5C}" type="presParOf" srcId="{02C98C2C-0D1E-46E3-929A-B91CAD1AD046}" destId="{69BDDBD6-8C32-43B3-8C48-779FE615111B}" srcOrd="0" destOrd="0" presId="urn:microsoft.com/office/officeart/2005/8/layout/venn2"/>
    <dgm:cxn modelId="{62BBD2D2-A6AA-4D9A-803B-52882CD00A26}" type="presParOf" srcId="{69BDDBD6-8C32-43B3-8C48-779FE615111B}" destId="{9A260DA9-572F-4029-93D8-83E9A83081D7}" srcOrd="0" destOrd="0" presId="urn:microsoft.com/office/officeart/2005/8/layout/venn2"/>
    <dgm:cxn modelId="{D63A39C9-66C4-4C76-8B88-C3BD613D2050}" type="presParOf" srcId="{69BDDBD6-8C32-43B3-8C48-779FE615111B}" destId="{3230775C-1FA3-44A0-B2FC-378620807523}" srcOrd="1" destOrd="0" presId="urn:microsoft.com/office/officeart/2005/8/layout/venn2"/>
    <dgm:cxn modelId="{5E60A233-9A17-4A90-92F9-579F9B80A59D}" type="presParOf" srcId="{02C98C2C-0D1E-46E3-929A-B91CAD1AD046}" destId="{E6A9742E-A5FB-4C07-903C-3647491C7E70}" srcOrd="1" destOrd="0" presId="urn:microsoft.com/office/officeart/2005/8/layout/venn2"/>
    <dgm:cxn modelId="{3F6C2EA7-C485-4B50-87AA-AAE133A5617F}" type="presParOf" srcId="{E6A9742E-A5FB-4C07-903C-3647491C7E70}" destId="{25DF5D9A-3006-4CAB-9D2D-9A4EF3771639}" srcOrd="0" destOrd="0" presId="urn:microsoft.com/office/officeart/2005/8/layout/venn2"/>
    <dgm:cxn modelId="{A4992CB5-765C-40A2-887D-980F4C77CAEC}" type="presParOf" srcId="{E6A9742E-A5FB-4C07-903C-3647491C7E70}" destId="{F9EF5766-CDA1-4CF1-BB39-E1982FD61556}" srcOrd="1" destOrd="0" presId="urn:microsoft.com/office/officeart/2005/8/layout/venn2"/>
    <dgm:cxn modelId="{8F4ADFDE-6F38-4924-8799-8DCFE8C6A2E6}" type="presParOf" srcId="{02C98C2C-0D1E-46E3-929A-B91CAD1AD046}" destId="{570770DA-A7A7-4976-B737-76BC59003534}" srcOrd="2" destOrd="0" presId="urn:microsoft.com/office/officeart/2005/8/layout/venn2"/>
    <dgm:cxn modelId="{EB0D6505-954A-4B84-B365-E6D867712DE3}" type="presParOf" srcId="{570770DA-A7A7-4976-B737-76BC59003534}" destId="{5AD40D37-36A6-405F-8418-E4AD56971EA5}" srcOrd="0" destOrd="0" presId="urn:microsoft.com/office/officeart/2005/8/layout/venn2"/>
    <dgm:cxn modelId="{4C6BFB77-D6AF-42D8-95E1-080D1D0ECB93}" type="presParOf" srcId="{570770DA-A7A7-4976-B737-76BC59003534}" destId="{08BCDB9A-F486-4ED2-8B42-33131FD689AE}" srcOrd="1" destOrd="0" presId="urn:microsoft.com/office/officeart/2005/8/layout/venn2"/>
    <dgm:cxn modelId="{A67073A9-A1A2-4F3B-AB05-8D0058581095}" type="presParOf" srcId="{02C98C2C-0D1E-46E3-929A-B91CAD1AD046}" destId="{776D5CD3-2E35-4DFC-B589-C97E07378A3B}" srcOrd="3" destOrd="0" presId="urn:microsoft.com/office/officeart/2005/8/layout/venn2"/>
    <dgm:cxn modelId="{128ACAFB-34AD-4E25-A413-78644D7F7BE0}" type="presParOf" srcId="{776D5CD3-2E35-4DFC-B589-C97E07378A3B}" destId="{8E825A24-6E8C-43DF-B610-32BF972F87E8}" srcOrd="0" destOrd="0" presId="urn:microsoft.com/office/officeart/2005/8/layout/venn2"/>
    <dgm:cxn modelId="{FA028F0D-9650-4004-9E1D-7BCBB0BBD37C}" type="presParOf" srcId="{776D5CD3-2E35-4DFC-B589-C97E07378A3B}" destId="{442054C6-82E6-4525-A618-7C65CF36DF28}" srcOrd="1" destOrd="0" presId="urn:microsoft.com/office/officeart/2005/8/layout/ven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F0DF3D1-43EC-4F7E-88E7-8949956AC049}" type="doc">
      <dgm:prSet loTypeId="urn:microsoft.com/office/officeart/2005/8/layout/radial3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ZA"/>
        </a:p>
      </dgm:t>
    </dgm:pt>
    <dgm:pt modelId="{80C3814C-792F-4DAA-A84F-D24ABA980F25}">
      <dgm:prSet phldrT="[Text]"/>
      <dgm:spPr/>
      <dgm:t>
        <a:bodyPr/>
        <a:lstStyle/>
        <a:p>
          <a:r>
            <a:rPr lang="en-ZA" dirty="0"/>
            <a:t>OER policy</a:t>
          </a:r>
        </a:p>
      </dgm:t>
    </dgm:pt>
    <dgm:pt modelId="{6B68620E-77B5-4121-B3C2-C97C23A6EC65}" type="parTrans" cxnId="{E137E388-9EC2-4018-8E48-4FD087DBD5B7}">
      <dgm:prSet/>
      <dgm:spPr/>
      <dgm:t>
        <a:bodyPr/>
        <a:lstStyle/>
        <a:p>
          <a:endParaRPr lang="en-ZA"/>
        </a:p>
      </dgm:t>
    </dgm:pt>
    <dgm:pt modelId="{0AD37953-AE26-4792-8DAF-235189760ACE}" type="sibTrans" cxnId="{E137E388-9EC2-4018-8E48-4FD087DBD5B7}">
      <dgm:prSet/>
      <dgm:spPr/>
      <dgm:t>
        <a:bodyPr/>
        <a:lstStyle/>
        <a:p>
          <a:endParaRPr lang="en-ZA"/>
        </a:p>
      </dgm:t>
    </dgm:pt>
    <dgm:pt modelId="{04D79C1B-5574-4E73-8E9E-0BDE1FBDBDD6}">
      <dgm:prSet phldrT="[Text]"/>
      <dgm:spPr/>
      <dgm:t>
        <a:bodyPr/>
        <a:lstStyle/>
        <a:p>
          <a:r>
            <a:rPr lang="en-ZA" dirty="0"/>
            <a:t>IPR</a:t>
          </a:r>
        </a:p>
      </dgm:t>
    </dgm:pt>
    <dgm:pt modelId="{3E27BE36-39BE-4A10-B5C5-A468C62B9D7B}" type="parTrans" cxnId="{8D30E908-6CB6-4E2A-9342-2CEDB7923280}">
      <dgm:prSet/>
      <dgm:spPr/>
      <dgm:t>
        <a:bodyPr/>
        <a:lstStyle/>
        <a:p>
          <a:endParaRPr lang="en-ZA"/>
        </a:p>
      </dgm:t>
    </dgm:pt>
    <dgm:pt modelId="{5A88C6F5-E841-480E-B91E-75124CCF2CC1}" type="sibTrans" cxnId="{8D30E908-6CB6-4E2A-9342-2CEDB7923280}">
      <dgm:prSet/>
      <dgm:spPr/>
      <dgm:t>
        <a:bodyPr/>
        <a:lstStyle/>
        <a:p>
          <a:endParaRPr lang="en-ZA"/>
        </a:p>
      </dgm:t>
    </dgm:pt>
    <dgm:pt modelId="{4436D359-F5EC-49B6-994A-9CF7529AF435}">
      <dgm:prSet phldrT="[Text]"/>
      <dgm:spPr/>
      <dgm:t>
        <a:bodyPr/>
        <a:lstStyle/>
        <a:p>
          <a:r>
            <a:rPr lang="en-ZA" dirty="0"/>
            <a:t>ICT</a:t>
          </a:r>
        </a:p>
      </dgm:t>
    </dgm:pt>
    <dgm:pt modelId="{1FA72C29-6C57-4196-B765-4D7DC724C245}" type="parTrans" cxnId="{686CD0B1-EC13-4F61-ACCB-C9A3A6A046A5}">
      <dgm:prSet/>
      <dgm:spPr/>
      <dgm:t>
        <a:bodyPr/>
        <a:lstStyle/>
        <a:p>
          <a:endParaRPr lang="en-ZA"/>
        </a:p>
      </dgm:t>
    </dgm:pt>
    <dgm:pt modelId="{064F11F2-6565-44F6-B4FC-641B7ED96B8D}" type="sibTrans" cxnId="{686CD0B1-EC13-4F61-ACCB-C9A3A6A046A5}">
      <dgm:prSet/>
      <dgm:spPr/>
      <dgm:t>
        <a:bodyPr/>
        <a:lstStyle/>
        <a:p>
          <a:endParaRPr lang="en-ZA"/>
        </a:p>
      </dgm:t>
    </dgm:pt>
    <dgm:pt modelId="{1D329C3B-3CC4-454B-882D-C7AEC058824E}">
      <dgm:prSet phldrT="[Text]"/>
      <dgm:spPr/>
      <dgm:t>
        <a:bodyPr/>
        <a:lstStyle/>
        <a:p>
          <a:r>
            <a:rPr lang="en-ZA" dirty="0"/>
            <a:t>HR</a:t>
          </a:r>
        </a:p>
      </dgm:t>
    </dgm:pt>
    <dgm:pt modelId="{25DC0413-0CB6-4462-BB68-14CDEF4E240E}" type="parTrans" cxnId="{99456C4C-F26E-494D-8296-8632A0236DDE}">
      <dgm:prSet/>
      <dgm:spPr/>
      <dgm:t>
        <a:bodyPr/>
        <a:lstStyle/>
        <a:p>
          <a:endParaRPr lang="en-ZA"/>
        </a:p>
      </dgm:t>
    </dgm:pt>
    <dgm:pt modelId="{36948970-5F60-460F-BBAE-E6ED7EBA6036}" type="sibTrans" cxnId="{99456C4C-F26E-494D-8296-8632A0236DDE}">
      <dgm:prSet/>
      <dgm:spPr/>
      <dgm:t>
        <a:bodyPr/>
        <a:lstStyle/>
        <a:p>
          <a:endParaRPr lang="en-ZA"/>
        </a:p>
      </dgm:t>
    </dgm:pt>
    <dgm:pt modelId="{A5D7B301-39A0-4E6C-9A56-BC36DCA111B6}">
      <dgm:prSet phldrT="[Text]"/>
      <dgm:spPr/>
      <dgm:t>
        <a:bodyPr/>
        <a:lstStyle/>
        <a:p>
          <a:r>
            <a:rPr lang="en-ZA" dirty="0"/>
            <a:t>QA</a:t>
          </a:r>
        </a:p>
      </dgm:t>
    </dgm:pt>
    <dgm:pt modelId="{70AA7A20-45D1-4CBF-8519-072473A69AFA}" type="parTrans" cxnId="{B8062082-FB41-43A0-9048-05330874FABE}">
      <dgm:prSet/>
      <dgm:spPr/>
      <dgm:t>
        <a:bodyPr/>
        <a:lstStyle/>
        <a:p>
          <a:endParaRPr lang="en-ZA"/>
        </a:p>
      </dgm:t>
    </dgm:pt>
    <dgm:pt modelId="{DB442B15-A46F-47F6-8BFA-C39D10D5902F}" type="sibTrans" cxnId="{B8062082-FB41-43A0-9048-05330874FABE}">
      <dgm:prSet/>
      <dgm:spPr/>
      <dgm:t>
        <a:bodyPr/>
        <a:lstStyle/>
        <a:p>
          <a:endParaRPr lang="en-ZA"/>
        </a:p>
      </dgm:t>
    </dgm:pt>
    <dgm:pt modelId="{E4BB6FF8-991F-4A9A-B2CC-C593389F3E6A}" type="pres">
      <dgm:prSet presAssocID="{AF0DF3D1-43EC-4F7E-88E7-8949956AC049}" presName="composite" presStyleCnt="0">
        <dgm:presLayoutVars>
          <dgm:chMax val="1"/>
          <dgm:dir/>
          <dgm:resizeHandles val="exact"/>
        </dgm:presLayoutVars>
      </dgm:prSet>
      <dgm:spPr/>
    </dgm:pt>
    <dgm:pt modelId="{1F9DB7BB-D478-4FF6-BACB-BAE8BC2B5788}" type="pres">
      <dgm:prSet presAssocID="{AF0DF3D1-43EC-4F7E-88E7-8949956AC049}" presName="radial" presStyleCnt="0">
        <dgm:presLayoutVars>
          <dgm:animLvl val="ctr"/>
        </dgm:presLayoutVars>
      </dgm:prSet>
      <dgm:spPr/>
    </dgm:pt>
    <dgm:pt modelId="{95CEDE6D-A1D2-483E-AF8D-9B4FDD800824}" type="pres">
      <dgm:prSet presAssocID="{80C3814C-792F-4DAA-A84F-D24ABA980F25}" presName="centerShape" presStyleLbl="vennNode1" presStyleIdx="0" presStyleCnt="5"/>
      <dgm:spPr/>
    </dgm:pt>
    <dgm:pt modelId="{13BDEB06-99B4-4086-890A-8540CDC97377}" type="pres">
      <dgm:prSet presAssocID="{04D79C1B-5574-4E73-8E9E-0BDE1FBDBDD6}" presName="node" presStyleLbl="vennNode1" presStyleIdx="1" presStyleCnt="5">
        <dgm:presLayoutVars>
          <dgm:bulletEnabled val="1"/>
        </dgm:presLayoutVars>
      </dgm:prSet>
      <dgm:spPr/>
    </dgm:pt>
    <dgm:pt modelId="{F7D68D16-B1C9-4B6C-9046-31EDC610B6B3}" type="pres">
      <dgm:prSet presAssocID="{4436D359-F5EC-49B6-994A-9CF7529AF435}" presName="node" presStyleLbl="vennNode1" presStyleIdx="2" presStyleCnt="5">
        <dgm:presLayoutVars>
          <dgm:bulletEnabled val="1"/>
        </dgm:presLayoutVars>
      </dgm:prSet>
      <dgm:spPr/>
    </dgm:pt>
    <dgm:pt modelId="{4F059DB4-726C-4C75-A29F-36F62454B4CD}" type="pres">
      <dgm:prSet presAssocID="{1D329C3B-3CC4-454B-882D-C7AEC058824E}" presName="node" presStyleLbl="vennNode1" presStyleIdx="3" presStyleCnt="5">
        <dgm:presLayoutVars>
          <dgm:bulletEnabled val="1"/>
        </dgm:presLayoutVars>
      </dgm:prSet>
      <dgm:spPr/>
    </dgm:pt>
    <dgm:pt modelId="{3B64E02E-325B-4335-9F2B-C3D04DFBDA41}" type="pres">
      <dgm:prSet presAssocID="{A5D7B301-39A0-4E6C-9A56-BC36DCA111B6}" presName="node" presStyleLbl="vennNode1" presStyleIdx="4" presStyleCnt="5">
        <dgm:presLayoutVars>
          <dgm:bulletEnabled val="1"/>
        </dgm:presLayoutVars>
      </dgm:prSet>
      <dgm:spPr/>
    </dgm:pt>
  </dgm:ptLst>
  <dgm:cxnLst>
    <dgm:cxn modelId="{8D30E908-6CB6-4E2A-9342-2CEDB7923280}" srcId="{80C3814C-792F-4DAA-A84F-D24ABA980F25}" destId="{04D79C1B-5574-4E73-8E9E-0BDE1FBDBDD6}" srcOrd="0" destOrd="0" parTransId="{3E27BE36-39BE-4A10-B5C5-A468C62B9D7B}" sibTransId="{5A88C6F5-E841-480E-B91E-75124CCF2CC1}"/>
    <dgm:cxn modelId="{92A16B12-4700-411B-AF5B-56F053D065E0}" type="presOf" srcId="{A5D7B301-39A0-4E6C-9A56-BC36DCA111B6}" destId="{3B64E02E-325B-4335-9F2B-C3D04DFBDA41}" srcOrd="0" destOrd="0" presId="urn:microsoft.com/office/officeart/2005/8/layout/radial3"/>
    <dgm:cxn modelId="{C34E123D-D8AF-4303-A29C-A73956183C6D}" type="presOf" srcId="{04D79C1B-5574-4E73-8E9E-0BDE1FBDBDD6}" destId="{13BDEB06-99B4-4086-890A-8540CDC97377}" srcOrd="0" destOrd="0" presId="urn:microsoft.com/office/officeart/2005/8/layout/radial3"/>
    <dgm:cxn modelId="{99456C4C-F26E-494D-8296-8632A0236DDE}" srcId="{80C3814C-792F-4DAA-A84F-D24ABA980F25}" destId="{1D329C3B-3CC4-454B-882D-C7AEC058824E}" srcOrd="2" destOrd="0" parTransId="{25DC0413-0CB6-4462-BB68-14CDEF4E240E}" sibTransId="{36948970-5F60-460F-BBAE-E6ED7EBA6036}"/>
    <dgm:cxn modelId="{8CEE4E54-DC3F-4B35-9452-4B2FE79838C9}" type="presOf" srcId="{1D329C3B-3CC4-454B-882D-C7AEC058824E}" destId="{4F059DB4-726C-4C75-A29F-36F62454B4CD}" srcOrd="0" destOrd="0" presId="urn:microsoft.com/office/officeart/2005/8/layout/radial3"/>
    <dgm:cxn modelId="{B8062082-FB41-43A0-9048-05330874FABE}" srcId="{80C3814C-792F-4DAA-A84F-D24ABA980F25}" destId="{A5D7B301-39A0-4E6C-9A56-BC36DCA111B6}" srcOrd="3" destOrd="0" parTransId="{70AA7A20-45D1-4CBF-8519-072473A69AFA}" sibTransId="{DB442B15-A46F-47F6-8BFA-C39D10D5902F}"/>
    <dgm:cxn modelId="{E137E388-9EC2-4018-8E48-4FD087DBD5B7}" srcId="{AF0DF3D1-43EC-4F7E-88E7-8949956AC049}" destId="{80C3814C-792F-4DAA-A84F-D24ABA980F25}" srcOrd="0" destOrd="0" parTransId="{6B68620E-77B5-4121-B3C2-C97C23A6EC65}" sibTransId="{0AD37953-AE26-4792-8DAF-235189760ACE}"/>
    <dgm:cxn modelId="{93B3FCA4-AECF-4245-A795-59F9AB5329CA}" type="presOf" srcId="{AF0DF3D1-43EC-4F7E-88E7-8949956AC049}" destId="{E4BB6FF8-991F-4A9A-B2CC-C593389F3E6A}" srcOrd="0" destOrd="0" presId="urn:microsoft.com/office/officeart/2005/8/layout/radial3"/>
    <dgm:cxn modelId="{686CD0B1-EC13-4F61-ACCB-C9A3A6A046A5}" srcId="{80C3814C-792F-4DAA-A84F-D24ABA980F25}" destId="{4436D359-F5EC-49B6-994A-9CF7529AF435}" srcOrd="1" destOrd="0" parTransId="{1FA72C29-6C57-4196-B765-4D7DC724C245}" sibTransId="{064F11F2-6565-44F6-B4FC-641B7ED96B8D}"/>
    <dgm:cxn modelId="{AC6C00DD-E563-4F4F-8BD4-EFC5D3A673E1}" type="presOf" srcId="{4436D359-F5EC-49B6-994A-9CF7529AF435}" destId="{F7D68D16-B1C9-4B6C-9046-31EDC610B6B3}" srcOrd="0" destOrd="0" presId="urn:microsoft.com/office/officeart/2005/8/layout/radial3"/>
    <dgm:cxn modelId="{F8F65FE7-A46C-4C81-99F6-D7166C7FB9E2}" type="presOf" srcId="{80C3814C-792F-4DAA-A84F-D24ABA980F25}" destId="{95CEDE6D-A1D2-483E-AF8D-9B4FDD800824}" srcOrd="0" destOrd="0" presId="urn:microsoft.com/office/officeart/2005/8/layout/radial3"/>
    <dgm:cxn modelId="{D68F0D9D-3B39-4025-9F67-0B35D2AAB18C}" type="presParOf" srcId="{E4BB6FF8-991F-4A9A-B2CC-C593389F3E6A}" destId="{1F9DB7BB-D478-4FF6-BACB-BAE8BC2B5788}" srcOrd="0" destOrd="0" presId="urn:microsoft.com/office/officeart/2005/8/layout/radial3"/>
    <dgm:cxn modelId="{11BDB335-5947-4A70-8455-60BD8DE617EE}" type="presParOf" srcId="{1F9DB7BB-D478-4FF6-BACB-BAE8BC2B5788}" destId="{95CEDE6D-A1D2-483E-AF8D-9B4FDD800824}" srcOrd="0" destOrd="0" presId="urn:microsoft.com/office/officeart/2005/8/layout/radial3"/>
    <dgm:cxn modelId="{629AD7EB-05A7-4574-934C-E6C2CDDC0A22}" type="presParOf" srcId="{1F9DB7BB-D478-4FF6-BACB-BAE8BC2B5788}" destId="{13BDEB06-99B4-4086-890A-8540CDC97377}" srcOrd="1" destOrd="0" presId="urn:microsoft.com/office/officeart/2005/8/layout/radial3"/>
    <dgm:cxn modelId="{0AAE81B9-1496-444D-8018-C4C52548E200}" type="presParOf" srcId="{1F9DB7BB-D478-4FF6-BACB-BAE8BC2B5788}" destId="{F7D68D16-B1C9-4B6C-9046-31EDC610B6B3}" srcOrd="2" destOrd="0" presId="urn:microsoft.com/office/officeart/2005/8/layout/radial3"/>
    <dgm:cxn modelId="{037E9CA4-DB86-46F3-B485-0CACA860F03B}" type="presParOf" srcId="{1F9DB7BB-D478-4FF6-BACB-BAE8BC2B5788}" destId="{4F059DB4-726C-4C75-A29F-36F62454B4CD}" srcOrd="3" destOrd="0" presId="urn:microsoft.com/office/officeart/2005/8/layout/radial3"/>
    <dgm:cxn modelId="{5DD76B52-27BB-42EC-85EA-4AE61FAC078F}" type="presParOf" srcId="{1F9DB7BB-D478-4FF6-BACB-BAE8BC2B5788}" destId="{3B64E02E-325B-4335-9F2B-C3D04DFBDA41}" srcOrd="4" destOrd="0" presId="urn:microsoft.com/office/officeart/2005/8/layout/radial3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9B6910A-3182-44D0-A5D5-E63EA5CEE1B5}">
      <dsp:nvSpPr>
        <dsp:cNvPr id="0" name=""/>
        <dsp:cNvSpPr/>
      </dsp:nvSpPr>
      <dsp:spPr>
        <a:xfrm>
          <a:off x="-5116967" y="-783865"/>
          <a:ext cx="6093694" cy="6093694"/>
        </a:xfrm>
        <a:prstGeom prst="blockArc">
          <a:avLst>
            <a:gd name="adj1" fmla="val 18900000"/>
            <a:gd name="adj2" fmla="val 2700000"/>
            <a:gd name="adj3" fmla="val 354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F2E192C-D6E5-4366-81A5-BF6E64045613}">
      <dsp:nvSpPr>
        <dsp:cNvPr id="0" name=""/>
        <dsp:cNvSpPr/>
      </dsp:nvSpPr>
      <dsp:spPr>
        <a:xfrm>
          <a:off x="628203" y="452596"/>
          <a:ext cx="7538938" cy="90519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18497" tIns="119380" rIns="119380" bIns="119380" numCol="1" spcCol="1270" anchor="ctr" anchorCtr="0">
          <a:noAutofit/>
        </a:bodyPr>
        <a:lstStyle/>
        <a:p>
          <a:pPr marL="0" lvl="0" indent="0" algn="l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ZA" sz="4700" kern="1200" dirty="0"/>
            <a:t>Why policy?</a:t>
          </a:r>
        </a:p>
      </dsp:txBody>
      <dsp:txXfrm>
        <a:off x="628203" y="452596"/>
        <a:ext cx="7538938" cy="905192"/>
      </dsp:txXfrm>
    </dsp:sp>
    <dsp:sp modelId="{E8629B52-3021-4C3A-9688-23AAA68B3D4C}">
      <dsp:nvSpPr>
        <dsp:cNvPr id="0" name=""/>
        <dsp:cNvSpPr/>
      </dsp:nvSpPr>
      <dsp:spPr>
        <a:xfrm>
          <a:off x="62458" y="339447"/>
          <a:ext cx="1131490" cy="113149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9671A9F-879D-47FD-AE44-5432C0F86A52}">
      <dsp:nvSpPr>
        <dsp:cNvPr id="0" name=""/>
        <dsp:cNvSpPr/>
      </dsp:nvSpPr>
      <dsp:spPr>
        <a:xfrm>
          <a:off x="957241" y="1810385"/>
          <a:ext cx="7209900" cy="90519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18497" tIns="119380" rIns="119380" bIns="119380" numCol="1" spcCol="1270" anchor="ctr" anchorCtr="0">
          <a:noAutofit/>
        </a:bodyPr>
        <a:lstStyle/>
        <a:p>
          <a:pPr marL="0" lvl="0" indent="0" algn="l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ZA" sz="4700" kern="1200" dirty="0"/>
            <a:t>Policy stakeholders</a:t>
          </a:r>
        </a:p>
      </dsp:txBody>
      <dsp:txXfrm>
        <a:off x="957241" y="1810385"/>
        <a:ext cx="7209900" cy="905192"/>
      </dsp:txXfrm>
    </dsp:sp>
    <dsp:sp modelId="{244E5036-B804-4E23-9840-0F5F19FEA031}">
      <dsp:nvSpPr>
        <dsp:cNvPr id="0" name=""/>
        <dsp:cNvSpPr/>
      </dsp:nvSpPr>
      <dsp:spPr>
        <a:xfrm>
          <a:off x="391495" y="1697236"/>
          <a:ext cx="1131490" cy="113149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0E0BB5B-5AEA-476E-B6B9-7DC91AB47BEE}">
      <dsp:nvSpPr>
        <dsp:cNvPr id="0" name=""/>
        <dsp:cNvSpPr/>
      </dsp:nvSpPr>
      <dsp:spPr>
        <a:xfrm>
          <a:off x="628203" y="3168174"/>
          <a:ext cx="7538938" cy="90519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18497" tIns="119380" rIns="119380" bIns="119380" numCol="1" spcCol="1270" anchor="ctr" anchorCtr="0">
          <a:noAutofit/>
        </a:bodyPr>
        <a:lstStyle/>
        <a:p>
          <a:pPr marL="0" lvl="0" indent="0" algn="l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ZA" sz="4700" kern="1200" dirty="0"/>
            <a:t>Policy framework</a:t>
          </a:r>
        </a:p>
      </dsp:txBody>
      <dsp:txXfrm>
        <a:off x="628203" y="3168174"/>
        <a:ext cx="7538938" cy="905192"/>
      </dsp:txXfrm>
    </dsp:sp>
    <dsp:sp modelId="{B2455ABE-436F-45C6-B59D-00D609C9FED0}">
      <dsp:nvSpPr>
        <dsp:cNvPr id="0" name=""/>
        <dsp:cNvSpPr/>
      </dsp:nvSpPr>
      <dsp:spPr>
        <a:xfrm>
          <a:off x="62458" y="3055025"/>
          <a:ext cx="1131490" cy="113149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A260DA9-572F-4029-93D8-83E9A83081D7}">
      <dsp:nvSpPr>
        <dsp:cNvPr id="0" name=""/>
        <dsp:cNvSpPr/>
      </dsp:nvSpPr>
      <dsp:spPr>
        <a:xfrm>
          <a:off x="0" y="243681"/>
          <a:ext cx="4038600" cy="403860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2456" tIns="92456" rIns="92456" bIns="92456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ZA" sz="1300" kern="1200" dirty="0"/>
            <a:t>International</a:t>
          </a:r>
        </a:p>
      </dsp:txBody>
      <dsp:txXfrm>
        <a:off x="1454703" y="445611"/>
        <a:ext cx="1129192" cy="605790"/>
      </dsp:txXfrm>
    </dsp:sp>
    <dsp:sp modelId="{25DF5D9A-3006-4CAB-9D2D-9A4EF3771639}">
      <dsp:nvSpPr>
        <dsp:cNvPr id="0" name=""/>
        <dsp:cNvSpPr/>
      </dsp:nvSpPr>
      <dsp:spPr>
        <a:xfrm>
          <a:off x="403860" y="1051401"/>
          <a:ext cx="3230880" cy="323088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2456" tIns="92456" rIns="92456" bIns="92456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ZA" sz="1300" kern="1200" dirty="0"/>
            <a:t>National</a:t>
          </a:r>
        </a:p>
      </dsp:txBody>
      <dsp:txXfrm>
        <a:off x="1454703" y="1245254"/>
        <a:ext cx="1129192" cy="581558"/>
      </dsp:txXfrm>
    </dsp:sp>
    <dsp:sp modelId="{5AD40D37-36A6-405F-8418-E4AD56971EA5}">
      <dsp:nvSpPr>
        <dsp:cNvPr id="0" name=""/>
        <dsp:cNvSpPr/>
      </dsp:nvSpPr>
      <dsp:spPr>
        <a:xfrm>
          <a:off x="807719" y="1859121"/>
          <a:ext cx="2423160" cy="242316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2456" tIns="92456" rIns="92456" bIns="92456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ZA" sz="1300" kern="1200" dirty="0"/>
            <a:t>Institutional</a:t>
          </a:r>
        </a:p>
      </dsp:txBody>
      <dsp:txXfrm>
        <a:off x="1454703" y="2040858"/>
        <a:ext cx="1129192" cy="545211"/>
      </dsp:txXfrm>
    </dsp:sp>
    <dsp:sp modelId="{8E825A24-6E8C-43DF-B610-32BF972F87E8}">
      <dsp:nvSpPr>
        <dsp:cNvPr id="0" name=""/>
        <dsp:cNvSpPr/>
      </dsp:nvSpPr>
      <dsp:spPr>
        <a:xfrm>
          <a:off x="1211580" y="2666841"/>
          <a:ext cx="1615440" cy="161544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2456" tIns="92456" rIns="92456" bIns="92456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ZA" sz="1300" kern="1200" dirty="0"/>
            <a:t>Faculty</a:t>
          </a:r>
        </a:p>
      </dsp:txBody>
      <dsp:txXfrm>
        <a:off x="1448155" y="3070701"/>
        <a:ext cx="1142288" cy="80772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5CEDE6D-A1D2-483E-AF8D-9B4FDD800824}">
      <dsp:nvSpPr>
        <dsp:cNvPr id="0" name=""/>
        <dsp:cNvSpPr/>
      </dsp:nvSpPr>
      <dsp:spPr>
        <a:xfrm>
          <a:off x="899219" y="1142901"/>
          <a:ext cx="2240160" cy="2240160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ZA" sz="4800" kern="1200" dirty="0"/>
            <a:t>OER policy</a:t>
          </a:r>
        </a:p>
      </dsp:txBody>
      <dsp:txXfrm>
        <a:off x="1227283" y="1470965"/>
        <a:ext cx="1584032" cy="1584032"/>
      </dsp:txXfrm>
    </dsp:sp>
    <dsp:sp modelId="{13BDEB06-99B4-4086-890A-8540CDC97377}">
      <dsp:nvSpPr>
        <dsp:cNvPr id="0" name=""/>
        <dsp:cNvSpPr/>
      </dsp:nvSpPr>
      <dsp:spPr>
        <a:xfrm>
          <a:off x="1459259" y="244081"/>
          <a:ext cx="1120080" cy="1120080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52070" tIns="52070" rIns="52070" bIns="52070" numCol="1" spcCol="1270" anchor="ctr" anchorCtr="0">
          <a:noAutofit/>
        </a:bodyPr>
        <a:lstStyle/>
        <a:p>
          <a:pPr marL="0" lvl="0" indent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ZA" sz="4100" kern="1200" dirty="0"/>
            <a:t>IPR</a:t>
          </a:r>
        </a:p>
      </dsp:txBody>
      <dsp:txXfrm>
        <a:off x="1623291" y="408113"/>
        <a:ext cx="792016" cy="792016"/>
      </dsp:txXfrm>
    </dsp:sp>
    <dsp:sp modelId="{F7D68D16-B1C9-4B6C-9046-31EDC610B6B3}">
      <dsp:nvSpPr>
        <dsp:cNvPr id="0" name=""/>
        <dsp:cNvSpPr/>
      </dsp:nvSpPr>
      <dsp:spPr>
        <a:xfrm>
          <a:off x="2918119" y="1702941"/>
          <a:ext cx="1120080" cy="1120080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52070" tIns="52070" rIns="52070" bIns="52070" numCol="1" spcCol="1270" anchor="ctr" anchorCtr="0">
          <a:noAutofit/>
        </a:bodyPr>
        <a:lstStyle/>
        <a:p>
          <a:pPr marL="0" lvl="0" indent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ZA" sz="4100" kern="1200" dirty="0"/>
            <a:t>ICT</a:t>
          </a:r>
        </a:p>
      </dsp:txBody>
      <dsp:txXfrm>
        <a:off x="3082151" y="1866973"/>
        <a:ext cx="792016" cy="792016"/>
      </dsp:txXfrm>
    </dsp:sp>
    <dsp:sp modelId="{4F059DB4-726C-4C75-A29F-36F62454B4CD}">
      <dsp:nvSpPr>
        <dsp:cNvPr id="0" name=""/>
        <dsp:cNvSpPr/>
      </dsp:nvSpPr>
      <dsp:spPr>
        <a:xfrm>
          <a:off x="1459259" y="3161801"/>
          <a:ext cx="1120080" cy="1120080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52070" tIns="52070" rIns="52070" bIns="52070" numCol="1" spcCol="1270" anchor="ctr" anchorCtr="0">
          <a:noAutofit/>
        </a:bodyPr>
        <a:lstStyle/>
        <a:p>
          <a:pPr marL="0" lvl="0" indent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ZA" sz="4100" kern="1200" dirty="0"/>
            <a:t>HR</a:t>
          </a:r>
        </a:p>
      </dsp:txBody>
      <dsp:txXfrm>
        <a:off x="1623291" y="3325833"/>
        <a:ext cx="792016" cy="792016"/>
      </dsp:txXfrm>
    </dsp:sp>
    <dsp:sp modelId="{3B64E02E-325B-4335-9F2B-C3D04DFBDA41}">
      <dsp:nvSpPr>
        <dsp:cNvPr id="0" name=""/>
        <dsp:cNvSpPr/>
      </dsp:nvSpPr>
      <dsp:spPr>
        <a:xfrm>
          <a:off x="399" y="1702941"/>
          <a:ext cx="1120080" cy="1120080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52070" tIns="52070" rIns="52070" bIns="52070" numCol="1" spcCol="1270" anchor="ctr" anchorCtr="0">
          <a:noAutofit/>
        </a:bodyPr>
        <a:lstStyle/>
        <a:p>
          <a:pPr marL="0" lvl="0" indent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ZA" sz="4100" kern="1200" dirty="0"/>
            <a:t>QA</a:t>
          </a:r>
        </a:p>
      </dsp:txBody>
      <dsp:txXfrm>
        <a:off x="164431" y="1866973"/>
        <a:ext cx="792016" cy="79201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enn2">
  <dgm:title val=""/>
  <dgm:desc val=""/>
  <dgm:catLst>
    <dgm:cat type="relationship" pri="3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1">
      <dgm:if name="Name2" axis="ch" ptType="node" func="cnt" op="lte" val="3">
        <dgm:constrLst>
          <dgm:constr type="w" for="ch" forName="comp1" refType="w"/>
          <dgm:constr type="h" for="ch" forName="comp1" refType="w" refFor="ch" refForName="comp1"/>
          <dgm:constr type="w" for="ch" forName="comp2" refType="w" fact="0.7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5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primFontSz" for="des" ptType="node" op="equ" val="65"/>
        </dgm:constrLst>
      </dgm:if>
      <dgm:if name="Name3" axis="ch" ptType="node" func="cnt" op="equ" val="4">
        <dgm:constrLst>
          <dgm:constr type="w" for="ch" forName="comp1" refType="w"/>
          <dgm:constr type="h" for="ch" forName="comp1" refType="w" refFor="ch" refForName="comp1"/>
          <dgm:constr type="w" for="ch" forName="comp2" refType="w" fact="0.8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6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4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primFontSz" for="des" ptType="node" op="equ" val="65"/>
        </dgm:constrLst>
      </dgm:if>
      <dgm:else name="Name4">
        <dgm:constrLst>
          <dgm:constr type="w" for="ch" forName="comp1" refType="w"/>
          <dgm:constr type="h" for="ch" forName="comp1" refType="w" refFor="ch" refForName="comp1"/>
          <dgm:constr type="w" for="ch" forName="comp2" refType="w" fact="0.8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7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55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w" for="ch" forName="comp5" refType="w" fact="0.4"/>
          <dgm:constr type="h" for="ch" forName="comp5" refType="w" refFor="ch" refForName="comp5"/>
          <dgm:constr type="ctrX" for="ch" forName="comp5" refType="ctrX" refFor="ch" refForName="comp1"/>
          <dgm:constr type="b" for="ch" forName="comp5" refType="b" refFor="ch" refForName="comp1"/>
          <dgm:constr type="w" for="ch" forName="comp6" refType="w" fact="0.25"/>
          <dgm:constr type="h" for="ch" forName="comp6" refType="w" refFor="ch" refForName="comp6"/>
          <dgm:constr type="ctrX" for="ch" forName="comp6" refType="ctrX" refFor="ch" refForName="comp1"/>
          <dgm:constr type="b" for="ch" forName="comp6" refType="b" refFor="ch" refForName="comp1"/>
          <dgm:constr type="w" for="ch" forName="comp7" refType="w" fact="0.15"/>
          <dgm:constr type="h" for="ch" forName="comp7" refType="w" refFor="ch" refForName="comp7"/>
          <dgm:constr type="ctrX" for="ch" forName="comp7" refType="ctrX" refFor="ch" refForName="comp1"/>
          <dgm:constr type="b" for="ch" forName="comp7" refType="b" refFor="ch" refForName="comp1"/>
          <dgm:constr type="primFontSz" for="des" ptType="node" op="equ" val="65"/>
        </dgm:constrLst>
      </dgm:else>
    </dgm:choose>
    <dgm:ruleLst/>
    <dgm:choose name="Name5">
      <dgm:if name="Name6" axis="ch" ptType="node" func="cnt" op="gte" val="1">
        <dgm:layoutNode name="comp1">
          <dgm:alg type="composite"/>
          <dgm:shape xmlns:r="http://schemas.openxmlformats.org/officeDocument/2006/relationships" r:blip="">
            <dgm:adjLst/>
          </dgm:shape>
          <dgm:presOf/>
          <dgm:choose name="Name7">
            <dgm:if name="Name8" axis="ch" ptType="node" func="cnt" op="equ" val="1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5"/>
                <dgm:constr type="w" for="ch" forName="c1text" refType="w" refFor="ch" refForName="circle1" fact="0.70711"/>
                <dgm:constr type="h" for="ch" forName="c1text" refType="h" refFor="ch" refForName="circle1" fact="0.5"/>
              </dgm:constrLst>
            </dgm:if>
            <dgm:if name="Name9" axis="ch" ptType="node" func="cnt" op="equ" val="2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6"/>
                <dgm:constr type="w" for="ch" forName="c1text" refType="w" refFor="ch" refForName="circle1" fact="0.525"/>
                <dgm:constr type="h" for="ch" forName="c1text" refType="h" refFor="ch" refForName="circle1" fact="0.17"/>
              </dgm:constrLst>
            </dgm:if>
            <dgm:if name="Name10" axis="ch" ptType="node" func="cnt" op="equ" val="3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3495"/>
                <dgm:constr type="h" for="ch" forName="c1text" refType="h" refFor="ch" refForName="circle1" fact="0.15"/>
              </dgm:constrLst>
            </dgm:if>
            <dgm:if name="Name11" axis="ch" ptType="node" func="cnt" op="equ" val="4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2796"/>
                <dgm:constr type="h" for="ch" forName="c1text" refType="h" refFor="ch" refForName="circle1" fact="0.15"/>
              </dgm:constrLst>
            </dgm:if>
            <dgm:if name="Name12" axis="ch" ptType="node" func="cnt" op="gte" val="5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"/>
                <dgm:constr type="w" for="ch" forName="c1text" refType="w" refFor="ch" refForName="circle1" fact="0.375"/>
                <dgm:constr type="h" for="ch" forName="c1text" refType="h" refFor="ch" refForName="circle1" fact="0.1"/>
              </dgm:constrLst>
            </dgm:if>
            <dgm:else name="Name13"/>
          </dgm:choose>
          <dgm:ruleLst/>
          <dgm:layoutNode name="circle1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1 1" cnt="1 0"/>
            <dgm:constrLst>
              <dgm:constr type="h" refType="w"/>
            </dgm:constrLst>
            <dgm:ruleLst/>
          </dgm:layoutNode>
          <dgm:layoutNode name="c1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1 1" cnt="1 0"/>
            <dgm:constrLst/>
            <dgm:ruleLst>
              <dgm:rule type="primFontSz" val="5" fact="NaN" max="NaN"/>
            </dgm:ruleLst>
          </dgm:layoutNode>
        </dgm:layoutNode>
      </dgm:if>
      <dgm:else name="Name14"/>
    </dgm:choose>
    <dgm:choose name="Name15">
      <dgm:if name="Name16" axis="ch" ptType="node" func="cnt" op="gte" val="2">
        <dgm:layoutNode name="comp2">
          <dgm:alg type="composite"/>
          <dgm:shape xmlns:r="http://schemas.openxmlformats.org/officeDocument/2006/relationships" r:blip="">
            <dgm:adjLst/>
          </dgm:shape>
          <dgm:presOf/>
          <dgm:choose name="Name17">
            <dgm:if name="Name18" axis="ch" ptType="node" func="cnt" op="equ" val="2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5"/>
                <dgm:constr type="w" for="ch" forName="c2text" refType="w" refFor="ch" refForName="circle2" fact="0.70711"/>
                <dgm:constr type="h" for="ch" forName="c2text" refType="h" refFor="ch" refForName="circle2" fact="0.5"/>
              </dgm:constrLst>
            </dgm:if>
            <dgm:if name="Name19" axis="ch" ptType="node" func="cnt" op="equ" val="3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625"/>
                <dgm:constr type="w" for="ch" forName="c2text" refType="w" refFor="ch" refForName="circle2" fact="0.466"/>
                <dgm:constr type="h" for="ch" forName="c2text" refType="h" refFor="ch" refForName="circle2" fact="0.1875"/>
              </dgm:constrLst>
            </dgm:if>
            <dgm:if name="Name20" axis="ch" ptType="node" func="cnt" op="equ" val="4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"/>
                <dgm:constr type="w" for="ch" forName="c2text" refType="w" refFor="ch" refForName="circle2" fact="0.3495"/>
                <dgm:constr type="h" for="ch" forName="c2text" refType="h" refFor="ch" refForName="circle2" fact="0.18"/>
              </dgm:constrLst>
            </dgm:if>
            <dgm:if name="Name21" axis="ch" ptType="node" func="cnt" op="gte" val="5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15"/>
                <dgm:constr type="w" for="ch" forName="c2text" refType="w" refFor="ch" refForName="circle2" fact="0.43125"/>
                <dgm:constr type="h" for="ch" forName="c2text" refType="h" refFor="ch" refForName="circle2" fact="0.115"/>
              </dgm:constrLst>
            </dgm:if>
            <dgm:else name="Name22"/>
          </dgm:choose>
          <dgm:ruleLst/>
          <dgm:layoutNode name="circle2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2 1" cnt="1 0"/>
            <dgm:constrLst>
              <dgm:constr type="h" refType="w"/>
            </dgm:constrLst>
            <dgm:ruleLst/>
          </dgm:layoutNode>
          <dgm:layoutNode name="c2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2 1" cnt="1 0"/>
            <dgm:constrLst/>
            <dgm:ruleLst>
              <dgm:rule type="primFontSz" val="5" fact="NaN" max="NaN"/>
            </dgm:ruleLst>
          </dgm:layoutNode>
        </dgm:layoutNode>
      </dgm:if>
      <dgm:else name="Name23"/>
    </dgm:choose>
    <dgm:choose name="Name24">
      <dgm:if name="Name25" axis="ch" ptType="node" func="cnt" op="gte" val="3">
        <dgm:layoutNode name="comp3">
          <dgm:alg type="composite"/>
          <dgm:shape xmlns:r="http://schemas.openxmlformats.org/officeDocument/2006/relationships" r:blip="">
            <dgm:adjLst/>
          </dgm:shape>
          <dgm:presOf/>
          <dgm:choose name="Name26">
            <dgm:if name="Name27" axis="ch" ptType="node" func="cnt" op="equ" val="3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5"/>
                <dgm:constr type="w" for="ch" forName="c3text" refType="w" refFor="ch" refForName="circle3" fact="0.70711"/>
                <dgm:constr type="h" for="ch" forName="c3text" refType="h" refFor="ch" refForName="circle3" fact="0.5"/>
              </dgm:constrLst>
            </dgm:if>
            <dgm:if name="Name28" axis="ch" ptType="node" func="cnt" op="equ" val="4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875"/>
                <dgm:constr type="w" for="ch" forName="c3text" refType="w" refFor="ch" refForName="circle3" fact="0.466"/>
                <dgm:constr type="h" for="ch" forName="c3text" refType="h" refFor="ch" refForName="circle3" fact="0.225"/>
              </dgm:constrLst>
            </dgm:if>
            <dgm:if name="Name29" axis="ch" ptType="node" func="cnt" op="gte" val="5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38"/>
                <dgm:constr type="w" for="ch" forName="c3text" refType="w" refFor="ch" refForName="circle3" fact="0.5175"/>
                <dgm:constr type="h" for="ch" forName="c3text" refType="h" refFor="ch" refForName="circle3" fact="0.138"/>
              </dgm:constrLst>
            </dgm:if>
            <dgm:else name="Name30"/>
          </dgm:choose>
          <dgm:ruleLst/>
          <dgm:layoutNode name="circle3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3 1" cnt="1 0"/>
            <dgm:constrLst>
              <dgm:constr type="h" refType="w"/>
            </dgm:constrLst>
            <dgm:ruleLst/>
          </dgm:layoutNode>
          <dgm:layoutNode name="c3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3 1" cnt="1 0"/>
            <dgm:constrLst/>
            <dgm:ruleLst>
              <dgm:rule type="primFontSz" val="5" fact="NaN" max="NaN"/>
            </dgm:ruleLst>
          </dgm:layoutNode>
        </dgm:layoutNode>
      </dgm:if>
      <dgm:else name="Name31"/>
    </dgm:choose>
    <dgm:choose name="Name32">
      <dgm:if name="Name33" axis="ch" ptType="node" func="cnt" op="gte" val="4">
        <dgm:layoutNode name="comp4">
          <dgm:alg type="composite"/>
          <dgm:shape xmlns:r="http://schemas.openxmlformats.org/officeDocument/2006/relationships" r:blip="">
            <dgm:adjLst/>
          </dgm:shape>
          <dgm:presOf/>
          <dgm:choose name="Name34">
            <dgm:if name="Name35" axis="ch" ptType="node" func="cnt" op="equ" val="4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5"/>
                <dgm:constr type="w" for="ch" forName="c4text" refType="w" refFor="ch" refForName="circle4" fact="0.70711"/>
                <dgm:constr type="h" for="ch" forName="c4text" refType="h" refFor="ch" refForName="circle4" fact="0.5"/>
              </dgm:constrLst>
            </dgm:if>
            <dgm:if name="Name36" axis="ch" ptType="node" func="cnt" op="gte" val="5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18"/>
                <dgm:constr type="w" for="ch" forName="c4text" refType="w" refFor="ch" refForName="circle4" fact="0.54"/>
                <dgm:constr type="h" for="ch" forName="c4text" refType="h" refFor="ch" refForName="circle4" fact="0.18"/>
              </dgm:constrLst>
            </dgm:if>
            <dgm:else name="Name37"/>
          </dgm:choose>
          <dgm:ruleLst/>
          <dgm:layoutNode name="circle4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4 1" cnt="1 0"/>
            <dgm:constrLst>
              <dgm:constr type="h" refType="w"/>
            </dgm:constrLst>
            <dgm:ruleLst/>
          </dgm:layoutNode>
          <dgm:layoutNode name="c4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4 1" cnt="1 0"/>
            <dgm:constrLst/>
            <dgm:ruleLst>
              <dgm:rule type="primFontSz" val="5" fact="NaN" max="NaN"/>
            </dgm:ruleLst>
          </dgm:layoutNode>
        </dgm:layoutNode>
      </dgm:if>
      <dgm:else name="Name38"/>
    </dgm:choose>
    <dgm:choose name="Name39">
      <dgm:if name="Name40" axis="ch" ptType="node" func="cnt" op="gte" val="5">
        <dgm:layoutNode name="comp5">
          <dgm:alg type="composite"/>
          <dgm:shape xmlns:r="http://schemas.openxmlformats.org/officeDocument/2006/relationships" r:blip="">
            <dgm:adjLst/>
          </dgm:shape>
          <dgm:presOf/>
          <dgm:choose name="Name41">
            <dgm:if name="Name42" axis="ch" ptType="node" func="cnt" op="equ" val="5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5"/>
                <dgm:constr type="w" for="ch" forName="c5text" refType="w" refFor="ch" refForName="circle5" fact="0.70711"/>
                <dgm:constr type="h" for="ch" forName="c5text" refType="h" refFor="ch" refForName="circle5" fact="0.5"/>
              </dgm:constrLst>
            </dgm:if>
            <dgm:if name="Name43" axis="ch" ptType="node" func="cnt" op="gte" val="6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25"/>
                <dgm:constr type="w" for="ch" forName="c5text" refType="w" refFor="ch" refForName="circle5" fact="0.65"/>
                <dgm:constr type="h" for="ch" forName="c5text" refType="h" refFor="ch" refForName="circle5" fact="0.25"/>
              </dgm:constrLst>
            </dgm:if>
            <dgm:else name="Name44"/>
          </dgm:choose>
          <dgm:ruleLst/>
          <dgm:layoutNode name="circle5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5 1" cnt="1 0"/>
            <dgm:constrLst>
              <dgm:constr type="h" refType="w"/>
            </dgm:constrLst>
            <dgm:ruleLst/>
          </dgm:layoutNode>
          <dgm:layoutNode name="c5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5 1" cnt="1 0"/>
            <dgm:constrLst/>
            <dgm:ruleLst>
              <dgm:rule type="primFontSz" val="5" fact="NaN" max="NaN"/>
            </dgm:ruleLst>
          </dgm:layoutNode>
        </dgm:layoutNode>
      </dgm:if>
      <dgm:else name="Name45"/>
    </dgm:choose>
    <dgm:choose name="Name46">
      <dgm:if name="Name47" axis="ch" ptType="node" func="cnt" op="gte" val="6">
        <dgm:layoutNode name="comp6">
          <dgm:alg type="composite"/>
          <dgm:shape xmlns:r="http://schemas.openxmlformats.org/officeDocument/2006/relationships" r:blip="">
            <dgm:adjLst/>
          </dgm:shape>
          <dgm:presOf/>
          <dgm:choose name="Name48">
            <dgm:if name="Name49" axis="ch" ptType="node" func="cnt" op="equ" val="6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5"/>
                <dgm:constr type="w" for="ch" forName="c6text" refType="w" refFor="ch" refForName="circle6" fact="0.70711"/>
                <dgm:constr type="h" for="ch" forName="c6text" refType="h" refFor="ch" refForName="circle6" fact="0.5"/>
              </dgm:constrLst>
            </dgm:if>
            <dgm:if name="Name50" axis="ch" ptType="node" func="cnt" op="gte" val="7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27"/>
                <dgm:constr type="w" for="ch" forName="c6text" refType="w" refFor="ch" refForName="circle6" fact="0.68"/>
                <dgm:constr type="h" for="ch" forName="c6text" refType="h" refFor="ch" refForName="circle6" fact="0.241"/>
              </dgm:constrLst>
            </dgm:if>
            <dgm:else name="Name51"/>
          </dgm:choose>
          <dgm:ruleLst/>
          <dgm:layoutNode name="circle6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6 1" cnt="1 0"/>
            <dgm:constrLst>
              <dgm:constr type="h" refType="w"/>
            </dgm:constrLst>
            <dgm:ruleLst/>
          </dgm:layoutNode>
          <dgm:layoutNode name="c6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6 1" cnt="1 0"/>
            <dgm:constrLst/>
            <dgm:ruleLst>
              <dgm:rule type="primFontSz" val="5" fact="NaN" max="NaN"/>
            </dgm:ruleLst>
          </dgm:layoutNode>
        </dgm:layoutNode>
      </dgm:if>
      <dgm:else name="Name52"/>
    </dgm:choose>
    <dgm:choose name="Name53">
      <dgm:if name="Name54" axis="ch" ptType="node" func="cnt" op="gte" val="7">
        <dgm:layoutNode name="comp7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circle7" refType="w"/>
            <dgm:constr type="h" for="ch" forName="circle7" refType="h"/>
            <dgm:constr type="ctrX" for="ch" forName="circle7" refType="w" fact="0.5"/>
            <dgm:constr type="ctrY" for="ch" forName="circle7" refType="h" fact="0.5"/>
            <dgm:constr type="ctrX" for="ch" forName="c7text" refType="w" fact="0.5"/>
            <dgm:constr type="ctrY" for="ch" forName="c7text" refType="h" fact="0.5"/>
            <dgm:constr type="w" for="ch" forName="c7text" refType="w" refFor="ch" refForName="circle7" fact="0.70711"/>
            <dgm:constr type="h" for="ch" forName="c7text" refType="h" refFor="ch" refForName="circle7" fact="0.5"/>
          </dgm:constrLst>
          <dgm:ruleLst/>
          <dgm:layoutNode name="circle7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7 1" cnt="1 0"/>
            <dgm:constrLst>
              <dgm:constr type="h" refType="w"/>
            </dgm:constrLst>
            <dgm:ruleLst/>
          </dgm:layoutNode>
          <dgm:layoutNode name="c7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7 1" cnt="1 0"/>
            <dgm:constrLst/>
            <dgm:ruleLst>
              <dgm:rule type="primFontSz" val="5" fact="NaN" max="NaN"/>
            </dgm:ruleLst>
          </dgm:layoutNode>
        </dgm:layoutNode>
      </dgm:if>
      <dgm:else name="Name55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radial3">
  <dgm:title val=""/>
  <dgm:desc val=""/>
  <dgm:catLst>
    <dgm:cat type="relationship" pri="31000"/>
    <dgm:cat type="cycle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/>
    <dgm:ruleLst/>
    <dgm:layoutNode name="radial">
      <dgm:varLst>
        <dgm:animLvl val="ctr"/>
      </dgm:varLst>
      <dgm:choose name="Name0">
        <dgm:if name="Name1" func="var" arg="dir" op="equ" val="norm">
          <dgm:choose name="Name2">
            <dgm:if name="Name3" axis="ch ch" ptType="node node" st="1 1" cnt="1 0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else name="Name4">
              <dgm:alg type="cycle">
                <dgm:param type="stAng" val="0"/>
                <dgm:param type="spanAng" val="360"/>
                <dgm:param type="ctrShpMap" val="fNode"/>
              </dgm:alg>
            </dgm:else>
          </dgm:choose>
        </dgm:if>
        <dgm:else name="Name5">
          <dgm:alg type="cycle">
            <dgm:param type="stAng" val="0"/>
            <dgm:param type="spanAng" val="-360"/>
            <dgm:param type="ctrShpMap" val="fNode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enterShape" refType="w"/>
        <dgm:constr type="h" for="ch" forName="centerShape" refType="h"/>
        <dgm:constr type="w" for="ch" forName="node" refType="w" fact="0.5"/>
        <dgm:constr type="h" for="ch" forName="node" refType="h" fact="0.5"/>
        <dgm:constr type="sp" refType="w" refFor="ch" refForName="node" fact="-0.2"/>
        <dgm:constr type="sibSp" refType="w" refFor="ch" refForName="node" fact="-0.2"/>
        <dgm:constr type="primFontSz" for="ch" forName="centerShape" val="65"/>
        <dgm:constr type="primFontSz" for="des" forName="node" val="65"/>
        <dgm:constr type="primFontSz" for="ch" forName="node" refType="primFontSz" refFor="ch" refForName="centerShape" op="lte"/>
      </dgm:constrLst>
      <dgm:ruleLst/>
      <dgm:forEach name="Name6" axis="ch" ptType="node" cnt="1">
        <dgm:layoutNode name="centerShape" styleLbl="vennNode1"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7" axis="ch" ptType="node">
          <dgm:layoutNode name="node" styleLbl="venn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50FB56C-EC43-4127-B149-4C34B68FA381}" type="datetimeFigureOut">
              <a:rPr lang="en-GB" smtClean="0"/>
              <a:t>02/08/2017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6AFE9E-91C1-40BA-BFD9-634458C849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69118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 altLang="en-US"/>
          </a:p>
        </p:txBody>
      </p:sp>
      <p:sp>
        <p:nvSpPr>
          <p:cNvPr id="7172" name="Header Placeholder 3"/>
          <p:cNvSpPr>
            <a:spLocks noGrp="1"/>
          </p:cNvSpPr>
          <p:nvPr>
            <p:ph type="hdr" sz="quarter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7173" name="Slide Number Placeholder 4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E9D10427-A80B-476F-9661-F0475D420AEB}" type="slidenum">
              <a:rPr lang="en-GB" altLang="en-US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GB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90903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/>
              <a:t>Image: http://www.dailymaverick.co.za/images/uploaded_images/article/madiba%20in%20hospital%20again.jpg</a:t>
            </a:r>
          </a:p>
          <a:p>
            <a:endParaRPr lang="en-GB" dirty="0"/>
          </a:p>
          <a:p>
            <a:r>
              <a:rPr lang="en-GB" dirty="0"/>
              <a:t>Nelson Mandela was awarded the 1993 Nobel Peace Prize for his work for the peaceful termination of the apartheid regime, and for laying the foundations for a new democratic South Africa.</a:t>
            </a:r>
          </a:p>
          <a:p>
            <a:r>
              <a:rPr lang="en-GB" dirty="0"/>
              <a:t>See: http://www.nobelprize.org/nobel_prizes/peace/laureates/1993/mandela-wall.html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EAD253-BED2-4A01-A91F-B61B3F6A074E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923821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939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GB"/>
          </a:p>
        </p:txBody>
      </p:sp>
      <p:sp>
        <p:nvSpPr>
          <p:cNvPr id="593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3AB6315-02D9-4206-8BBA-5C72FC973894}" type="slidenum">
              <a:rPr lang="en-GB" smtClean="0">
                <a:solidFill>
                  <a:prstClr val="black"/>
                </a:solidFill>
                <a:latin typeface="Arial" charset="0"/>
              </a:rPr>
              <a:pPr/>
              <a:t>8</a:t>
            </a:fld>
            <a:endParaRPr lang="en-GB">
              <a:solidFill>
                <a:prstClr val="black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97300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0A9B65-15BA-418D-A880-9A5292B4A23E}" type="datetimeFigureOut">
              <a:rPr lang="en-GB" smtClean="0"/>
              <a:t>02/08/2017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FB0ED-03A7-4B84-9401-93820C6D94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79624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0A9B65-15BA-418D-A880-9A5292B4A23E}" type="datetimeFigureOut">
              <a:rPr lang="en-GB" smtClean="0"/>
              <a:t>02/08/2017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FB0ED-03A7-4B84-9401-93820C6D94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18831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0A9B65-15BA-418D-A880-9A5292B4A23E}" type="datetimeFigureOut">
              <a:rPr lang="en-GB" smtClean="0"/>
              <a:t>02/08/2017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FB0ED-03A7-4B84-9401-93820C6D94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8182911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534385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0A9B65-15BA-418D-A880-9A5292B4A23E}" type="datetimeFigureOut">
              <a:rPr lang="en-GB" smtClean="0"/>
              <a:t>02/08/2017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FB0ED-03A7-4B84-9401-93820C6D94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4876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0A9B65-15BA-418D-A880-9A5292B4A23E}" type="datetimeFigureOut">
              <a:rPr lang="en-GB" smtClean="0"/>
              <a:t>02/08/2017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FB0ED-03A7-4B84-9401-93820C6D94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75345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0A9B65-15BA-418D-A880-9A5292B4A23E}" type="datetimeFigureOut">
              <a:rPr lang="en-GB" smtClean="0"/>
              <a:t>02/08/2017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FB0ED-03A7-4B84-9401-93820C6D94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01315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0A9B65-15BA-418D-A880-9A5292B4A23E}" type="datetimeFigureOut">
              <a:rPr lang="en-GB" smtClean="0"/>
              <a:t>02/08/2017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FB0ED-03A7-4B84-9401-93820C6D94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65978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0A9B65-15BA-418D-A880-9A5292B4A23E}" type="datetimeFigureOut">
              <a:rPr lang="en-GB" smtClean="0"/>
              <a:t>02/08/2017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FB0ED-03A7-4B84-9401-93820C6D94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20719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0A9B65-15BA-418D-A880-9A5292B4A23E}" type="datetimeFigureOut">
              <a:rPr lang="en-GB" smtClean="0"/>
              <a:t>02/08/2017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FB0ED-03A7-4B84-9401-93820C6D94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30872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0A9B65-15BA-418D-A880-9A5292B4A23E}" type="datetimeFigureOut">
              <a:rPr lang="en-GB" smtClean="0"/>
              <a:t>02/08/2017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FB0ED-03A7-4B84-9401-93820C6D94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99335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0A9B65-15BA-418D-A880-9A5292B4A23E}" type="datetimeFigureOut">
              <a:rPr lang="en-GB" smtClean="0"/>
              <a:t>02/08/2017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FB0ED-03A7-4B84-9401-93820C6D94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02314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0A9B65-15BA-418D-A880-9A5292B4A23E}" type="datetimeFigureOut">
              <a:rPr lang="en-GB" smtClean="0"/>
              <a:t>02/08/2017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2FB0ED-03A7-4B84-9401-93820C6D94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138697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396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solidFill>
                  <a:prstClr val="black">
                    <a:tint val="75000"/>
                  </a:prstClr>
                </a:solidFill>
                <a:latin typeface="+mn-lt"/>
              </a:defRPr>
            </a:lvl1pPr>
          </a:lstStyle>
          <a:p>
            <a:pPr>
              <a:defRPr/>
            </a:pPr>
            <a:fld id="{1D837F7F-9B60-4506-B266-F6EFAEFB4836}" type="datetime1">
              <a:rPr lang="en-GB"/>
              <a:pPr>
                <a:defRPr/>
              </a:pPr>
              <a:t>02/08/2017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</a:defRPr>
            </a:lvl1pPr>
          </a:lstStyle>
          <a:p>
            <a:pPr>
              <a:defRPr/>
            </a:pPr>
            <a:fld id="{BB096304-A612-4AB1-BB1C-6B233D30B78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5786438"/>
            <a:ext cx="9144000" cy="1071562"/>
          </a:xfrm>
          <a:prstGeom prst="rect">
            <a:avLst/>
          </a:prstGeom>
          <a:solidFill>
            <a:srgbClr val="FFFFFF"/>
          </a:solidFill>
          <a:ln>
            <a:noFill/>
          </a:ln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Date Placeholder 13"/>
          <p:cNvSpPr txBox="1">
            <a:spLocks/>
          </p:cNvSpPr>
          <p:nvPr/>
        </p:nvSpPr>
        <p:spPr>
          <a:xfrm>
            <a:off x="0" y="6492875"/>
            <a:ext cx="4276725" cy="365125"/>
          </a:xfrm>
          <a:prstGeom prst="rect">
            <a:avLst/>
          </a:prstGeom>
        </p:spPr>
        <p:txBody>
          <a:bodyPr anchor="b"/>
          <a:lstStyle>
            <a:lvl1pPr algn="l" eaLnBrk="1" latinLnBrk="0" hangingPunct="1">
              <a:defRPr kumimoji="0" sz="10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endParaRPr lang="en-GB" sz="1200" dirty="0">
              <a:solidFill>
                <a:srgbClr val="B58D0B"/>
              </a:solidFill>
              <a:latin typeface="Arial Rounded MT Bold" pitchFamily="34" charset="0"/>
            </a:endParaRPr>
          </a:p>
          <a:p>
            <a:pPr>
              <a:defRPr/>
            </a:pPr>
            <a:endParaRPr lang="en-GB" dirty="0">
              <a:solidFill>
                <a:srgbClr val="EEECE1">
                  <a:lumMod val="50000"/>
                </a:srgbClr>
              </a:solidFill>
            </a:endParaRPr>
          </a:p>
          <a:p>
            <a:pPr>
              <a:defRPr/>
            </a:pPr>
            <a:endParaRPr lang="en-GB" dirty="0">
              <a:solidFill>
                <a:srgbClr val="EEECE1">
                  <a:lumMod val="50000"/>
                </a:srgbClr>
              </a:solidFill>
            </a:endParaRPr>
          </a:p>
        </p:txBody>
      </p:sp>
      <p:sp>
        <p:nvSpPr>
          <p:cNvPr id="10" name="Slide Number Placeholder 22"/>
          <p:cNvSpPr txBox="1">
            <a:spLocks/>
          </p:cNvSpPr>
          <p:nvPr/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endParaRPr lang="en-GB" dirty="0">
              <a:solidFill>
                <a:prstClr val="black">
                  <a:shade val="50000"/>
                </a:prstClr>
              </a:solidFill>
            </a:endParaRPr>
          </a:p>
        </p:txBody>
      </p:sp>
      <p:pic>
        <p:nvPicPr>
          <p:cNvPr id="2059" name="Picture 7" descr="C:\Users\Catherine\Pictures\OER Africa\SAIDE logo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58038" y="5877272"/>
            <a:ext cx="19050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36751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</p:sldLayoutIdLst>
  <p:hf sldNum="0" hdr="0" ftr="0" dt="0"/>
  <p:txStyles>
    <p:titleStyle>
      <a:lvl1pPr algn="r" rtl="0" eaLnBrk="0" fontAlgn="base" hangingPunct="0">
        <a:spcBef>
          <a:spcPct val="0"/>
        </a:spcBef>
        <a:spcAft>
          <a:spcPct val="0"/>
        </a:spcAft>
        <a:defRPr sz="36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Arial Rounded MT Bold" pitchFamily="34" charset="0"/>
          <a:ea typeface="+mj-ea"/>
          <a:cs typeface="+mj-cs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3600">
          <a:solidFill>
            <a:srgbClr val="F5801F"/>
          </a:solidFill>
          <a:latin typeface="Arial Rounded MT Bold" pitchFamily="34" charset="0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3600">
          <a:solidFill>
            <a:srgbClr val="F5801F"/>
          </a:solidFill>
          <a:latin typeface="Arial Rounded MT Bold" pitchFamily="34" charset="0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3600">
          <a:solidFill>
            <a:srgbClr val="F5801F"/>
          </a:solidFill>
          <a:latin typeface="Arial Rounded MT Bold" pitchFamily="34" charset="0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3600">
          <a:solidFill>
            <a:srgbClr val="F5801F"/>
          </a:solidFill>
          <a:latin typeface="Arial Rounded MT Bold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rgbClr val="573201"/>
          </a:solidFill>
          <a:latin typeface="Arial Rounded MT Bold" pitchFamily="34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400" kern="1200">
          <a:solidFill>
            <a:srgbClr val="573201"/>
          </a:solidFill>
          <a:latin typeface="Arial Rounded MT Bold" pitchFamily="34" charset="0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rgbClr val="573201"/>
          </a:solidFill>
          <a:latin typeface="Arial Rounded MT Bold" pitchFamily="34" charset="0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400" kern="1200">
          <a:solidFill>
            <a:srgbClr val="573201"/>
          </a:solidFill>
          <a:latin typeface="Arial Rounded MT Bold" pitchFamily="34" charset="0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400" kern="1200">
          <a:solidFill>
            <a:srgbClr val="573201"/>
          </a:solidFill>
          <a:latin typeface="Arial Rounded MT Bold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3.xml"/><Relationship Id="rId3" Type="http://schemas.openxmlformats.org/officeDocument/2006/relationships/diagramLayout" Target="../diagrams/layout2.xml"/><Relationship Id="rId7" Type="http://schemas.openxmlformats.org/officeDocument/2006/relationships/diagramData" Target="../diagrams/data3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2.xml"/><Relationship Id="rId11" Type="http://schemas.microsoft.com/office/2007/relationships/diagramDrawing" Target="../diagrams/drawing3.xml"/><Relationship Id="rId5" Type="http://schemas.openxmlformats.org/officeDocument/2006/relationships/diagramColors" Target="../diagrams/colors2.xml"/><Relationship Id="rId10" Type="http://schemas.openxmlformats.org/officeDocument/2006/relationships/diagramColors" Target="../diagrams/colors3.xml"/><Relationship Id="rId4" Type="http://schemas.openxmlformats.org/officeDocument/2006/relationships/diagramQuickStyle" Target="../diagrams/quickStyle2.xml"/><Relationship Id="rId9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creativecommons.org/licenses/by/3.0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24"/>
          <p:cNvGrpSpPr>
            <a:grpSpLocks/>
          </p:cNvGrpSpPr>
          <p:nvPr/>
        </p:nvGrpSpPr>
        <p:grpSpPr bwMode="auto">
          <a:xfrm>
            <a:off x="381000" y="381000"/>
            <a:ext cx="4000500" cy="4286250"/>
            <a:chOff x="642910" y="642918"/>
            <a:chExt cx="3633814" cy="3733824"/>
          </a:xfrm>
          <a:gradFill flip="none" rotWithShape="1">
            <a:gsLst>
              <a:gs pos="0">
                <a:srgbClr val="573301"/>
              </a:gs>
              <a:gs pos="50000">
                <a:schemeClr val="accent3">
                  <a:lumMod val="75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0800000" scaled="1"/>
            <a:tileRect/>
          </a:gradFill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  <a:scene3d>
            <a:camera prst="perspectiveFront" fov="3300000">
              <a:rot lat="486000" lon="19530000" rev="174000"/>
            </a:camera>
            <a:lightRig rig="harsh" dir="t">
              <a:rot lat="0" lon="0" rev="3000000"/>
            </a:lightRig>
          </a:scene3d>
        </p:grpSpPr>
        <p:sp>
          <p:nvSpPr>
            <p:cNvPr id="15" name="Oval 14"/>
            <p:cNvSpPr/>
            <p:nvPr/>
          </p:nvSpPr>
          <p:spPr>
            <a:xfrm>
              <a:off x="642910" y="642918"/>
              <a:ext cx="2143140" cy="2143140"/>
            </a:xfrm>
            <a:prstGeom prst="ellipse">
              <a:avLst/>
            </a:prstGeom>
            <a:solidFill>
              <a:srgbClr val="B38C0B"/>
            </a:solidFill>
            <a:ln w="0" cmpd="dbl">
              <a:noFill/>
            </a:ln>
            <a:effectLst>
              <a:outerShdw blurRad="225425" dist="50800" dir="5220000" algn="ctr">
                <a:srgbClr val="000000">
                  <a:alpha val="33000"/>
                </a:srgbClr>
              </a:outerShdw>
            </a:effectLst>
            <a:sp3d extrusionH="254000" contourW="19050">
              <a:bevelT w="82550" h="44450" prst="angle"/>
              <a:bevelB w="82550" h="44450" prst="angle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GB" dirty="0">
                <a:solidFill>
                  <a:srgbClr val="B58D0B"/>
                </a:solidFill>
              </a:endParaRPr>
            </a:p>
          </p:txBody>
        </p:sp>
        <p:sp>
          <p:nvSpPr>
            <p:cNvPr id="16" name="Oval 15"/>
            <p:cNvSpPr/>
            <p:nvPr/>
          </p:nvSpPr>
          <p:spPr>
            <a:xfrm>
              <a:off x="2428860" y="3500438"/>
              <a:ext cx="838208" cy="876304"/>
            </a:xfrm>
            <a:prstGeom prst="ellipse">
              <a:avLst/>
            </a:prstGeom>
            <a:solidFill>
              <a:srgbClr val="F58320"/>
            </a:solidFill>
            <a:ln w="0" cmpd="dbl">
              <a:noFill/>
            </a:ln>
            <a:effectLst>
              <a:outerShdw blurRad="225425" dist="50800" dir="5220000" algn="ctr">
                <a:srgbClr val="000000">
                  <a:alpha val="33000"/>
                </a:srgbClr>
              </a:outerShdw>
            </a:effectLst>
            <a:sp3d extrusionH="254000" contourW="19050">
              <a:bevelT w="82550" h="44450" prst="angle"/>
              <a:bevelB w="82550" h="44450" prst="angle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GB" dirty="0">
                <a:solidFill>
                  <a:srgbClr val="B58D0B"/>
                </a:solidFill>
              </a:endParaRPr>
            </a:p>
          </p:txBody>
        </p:sp>
        <p:sp>
          <p:nvSpPr>
            <p:cNvPr id="17" name="Oval 16"/>
            <p:cNvSpPr/>
            <p:nvPr/>
          </p:nvSpPr>
          <p:spPr>
            <a:xfrm>
              <a:off x="2928926" y="2214554"/>
              <a:ext cx="838208" cy="876304"/>
            </a:xfrm>
            <a:prstGeom prst="ellipse">
              <a:avLst/>
            </a:prstGeom>
            <a:solidFill>
              <a:srgbClr val="ADA313"/>
            </a:solidFill>
            <a:ln w="0" cmpd="dbl">
              <a:noFill/>
            </a:ln>
            <a:effectLst>
              <a:outerShdw blurRad="225425" dist="50800" dir="5220000" algn="ctr">
                <a:srgbClr val="000000">
                  <a:alpha val="33000"/>
                </a:srgbClr>
              </a:outerShdw>
            </a:effectLst>
            <a:sp3d extrusionH="254000" contourW="19050">
              <a:bevelT w="82550" h="44450" prst="angle"/>
              <a:bevelB w="82550" h="44450" prst="angle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GB" dirty="0">
                <a:solidFill>
                  <a:srgbClr val="B58D0B"/>
                </a:solidFill>
              </a:endParaRPr>
            </a:p>
          </p:txBody>
        </p:sp>
        <p:sp>
          <p:nvSpPr>
            <p:cNvPr id="18" name="Oval 17"/>
            <p:cNvSpPr/>
            <p:nvPr/>
          </p:nvSpPr>
          <p:spPr>
            <a:xfrm>
              <a:off x="2428860" y="2786058"/>
              <a:ext cx="571504" cy="528638"/>
            </a:xfrm>
            <a:prstGeom prst="ellipse">
              <a:avLst/>
            </a:prstGeom>
            <a:grpFill/>
            <a:ln w="0" cmpd="dbl">
              <a:noFill/>
            </a:ln>
            <a:effectLst>
              <a:outerShdw blurRad="225425" dist="50800" dir="5220000" algn="ctr">
                <a:srgbClr val="000000">
                  <a:alpha val="33000"/>
                </a:srgbClr>
              </a:outerShdw>
            </a:effectLst>
            <a:sp3d extrusionH="254000" contourW="19050">
              <a:bevelT w="82550" h="44450" prst="angle"/>
              <a:bevelB w="82550" h="44450" prst="angle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GB" dirty="0">
                <a:solidFill>
                  <a:srgbClr val="B58D0B"/>
                </a:solidFill>
              </a:endParaRPr>
            </a:p>
          </p:txBody>
        </p:sp>
        <p:sp>
          <p:nvSpPr>
            <p:cNvPr id="19" name="Oval 18"/>
            <p:cNvSpPr/>
            <p:nvPr/>
          </p:nvSpPr>
          <p:spPr>
            <a:xfrm>
              <a:off x="3929058" y="1928802"/>
              <a:ext cx="347666" cy="385762"/>
            </a:xfrm>
            <a:prstGeom prst="ellipse">
              <a:avLst/>
            </a:prstGeom>
            <a:solidFill>
              <a:srgbClr val="ADA313"/>
            </a:solidFill>
            <a:ln w="0" cmpd="dbl">
              <a:noFill/>
            </a:ln>
            <a:effectLst>
              <a:outerShdw blurRad="225425" dist="50800" dir="5220000" algn="ctr">
                <a:srgbClr val="000000">
                  <a:alpha val="33000"/>
                </a:srgbClr>
              </a:outerShdw>
            </a:effectLst>
            <a:sp3d extrusionH="254000" contourW="19050">
              <a:bevelT w="82550" h="44450" prst="angle"/>
              <a:bevelB w="82550" h="44450" prst="angle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GB" dirty="0">
                <a:solidFill>
                  <a:srgbClr val="F58320"/>
                </a:solidFill>
              </a:endParaRPr>
            </a:p>
          </p:txBody>
        </p:sp>
        <p:sp>
          <p:nvSpPr>
            <p:cNvPr id="20" name="Oval 19"/>
            <p:cNvSpPr/>
            <p:nvPr/>
          </p:nvSpPr>
          <p:spPr>
            <a:xfrm>
              <a:off x="3143240" y="3214686"/>
              <a:ext cx="347666" cy="385762"/>
            </a:xfrm>
            <a:prstGeom prst="ellipse">
              <a:avLst/>
            </a:prstGeom>
            <a:solidFill>
              <a:srgbClr val="ADA313"/>
            </a:solidFill>
            <a:ln w="0" cmpd="dbl">
              <a:noFill/>
            </a:ln>
            <a:effectLst>
              <a:outerShdw blurRad="225425" dist="50800" dir="5220000" algn="ctr">
                <a:srgbClr val="000000">
                  <a:alpha val="33000"/>
                </a:srgbClr>
              </a:outerShdw>
            </a:effectLst>
            <a:sp3d extrusionH="254000" contourW="19050">
              <a:bevelT w="82550" h="44450" prst="angle"/>
              <a:bevelB w="82550" h="44450" prst="angle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GB" dirty="0">
                <a:solidFill>
                  <a:srgbClr val="B58D0B"/>
                </a:solidFill>
              </a:endParaRPr>
            </a:p>
          </p:txBody>
        </p:sp>
        <p:sp>
          <p:nvSpPr>
            <p:cNvPr id="21" name="Oval 20"/>
            <p:cNvSpPr/>
            <p:nvPr/>
          </p:nvSpPr>
          <p:spPr>
            <a:xfrm>
              <a:off x="2786050" y="1071546"/>
              <a:ext cx="347666" cy="385762"/>
            </a:xfrm>
            <a:prstGeom prst="ellipse">
              <a:avLst/>
            </a:prstGeom>
            <a:solidFill>
              <a:srgbClr val="ADA313"/>
            </a:solidFill>
            <a:ln w="0" cmpd="dbl">
              <a:noFill/>
            </a:ln>
            <a:effectLst>
              <a:outerShdw blurRad="225425" dist="50800" dir="5220000" algn="ctr">
                <a:srgbClr val="000000">
                  <a:alpha val="33000"/>
                </a:srgbClr>
              </a:outerShdw>
            </a:effectLst>
            <a:sp3d extrusionH="254000" contourW="19050">
              <a:bevelT w="82550" h="44450" prst="angle"/>
              <a:bevelB w="82550" h="44450" prst="angle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GB" dirty="0">
                <a:solidFill>
                  <a:srgbClr val="B58D0B"/>
                </a:solidFill>
              </a:endParaRPr>
            </a:p>
          </p:txBody>
        </p:sp>
        <p:sp>
          <p:nvSpPr>
            <p:cNvPr id="22" name="Oval 21"/>
            <p:cNvSpPr/>
            <p:nvPr/>
          </p:nvSpPr>
          <p:spPr>
            <a:xfrm>
              <a:off x="2071670" y="3214686"/>
              <a:ext cx="347666" cy="385762"/>
            </a:xfrm>
            <a:prstGeom prst="ellipse">
              <a:avLst/>
            </a:prstGeom>
            <a:solidFill>
              <a:srgbClr val="ADA313"/>
            </a:solidFill>
            <a:ln w="0" cmpd="dbl">
              <a:noFill/>
            </a:ln>
            <a:effectLst>
              <a:outerShdw blurRad="225425" dist="50800" dir="5220000" algn="ctr">
                <a:srgbClr val="000000">
                  <a:alpha val="33000"/>
                </a:srgbClr>
              </a:outerShdw>
            </a:effectLst>
            <a:sp3d extrusionH="254000" contourW="19050">
              <a:bevelT w="82550" h="44450" prst="angle"/>
              <a:bevelB w="82550" h="44450" prst="angle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GB" dirty="0">
                <a:solidFill>
                  <a:srgbClr val="B58D0B"/>
                </a:solidFill>
              </a:endParaRPr>
            </a:p>
          </p:txBody>
        </p:sp>
        <p:sp>
          <p:nvSpPr>
            <p:cNvPr id="23" name="Oval 22"/>
            <p:cNvSpPr/>
            <p:nvPr/>
          </p:nvSpPr>
          <p:spPr>
            <a:xfrm>
              <a:off x="2928926" y="1643050"/>
              <a:ext cx="571504" cy="528638"/>
            </a:xfrm>
            <a:prstGeom prst="ellipse">
              <a:avLst/>
            </a:prstGeom>
            <a:solidFill>
              <a:srgbClr val="F58320"/>
            </a:solidFill>
            <a:ln w="0" cmpd="dbl">
              <a:noFill/>
            </a:ln>
            <a:effectLst>
              <a:outerShdw blurRad="225425" dist="50800" dir="5220000" algn="ctr">
                <a:srgbClr val="000000">
                  <a:alpha val="33000"/>
                </a:srgbClr>
              </a:outerShdw>
            </a:effectLst>
            <a:sp3d extrusionH="254000" contourW="19050">
              <a:bevelT w="82550" h="44450" prst="angle"/>
              <a:bevelB w="82550" h="44450" prst="angle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GB" dirty="0">
                <a:solidFill>
                  <a:srgbClr val="B58D0B"/>
                </a:solidFill>
              </a:endParaRPr>
            </a:p>
          </p:txBody>
        </p:sp>
      </p:grpSp>
      <p:sp>
        <p:nvSpPr>
          <p:cNvPr id="24" name="Title 1"/>
          <p:cNvSpPr txBox="1">
            <a:spLocks/>
          </p:cNvSpPr>
          <p:nvPr/>
        </p:nvSpPr>
        <p:spPr>
          <a:xfrm>
            <a:off x="-756591" y="3501008"/>
            <a:ext cx="6768751" cy="1470025"/>
          </a:xfrm>
          <a:prstGeom prst="rect">
            <a:avLst/>
          </a:prstGeom>
        </p:spPr>
        <p:txBody>
          <a:bodyPr rtlCol="0"/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6000" b="1" i="0" u="none" strike="noStrike" kern="0" cap="none" spc="0" normalizeH="0" baseline="0" noProof="0" dirty="0">
                <a:ln>
                  <a:noFill/>
                </a:ln>
                <a:solidFill>
                  <a:srgbClr val="F5801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</a:rPr>
              <a:t>OER Africa</a:t>
            </a:r>
            <a:endParaRPr kumimoji="0" lang="en-GB" sz="4400" b="1" i="0" u="none" strike="noStrike" kern="0" cap="none" spc="0" normalizeH="0" baseline="0" noProof="0" dirty="0">
              <a:ln>
                <a:noFill/>
              </a:ln>
              <a:solidFill>
                <a:srgbClr val="F5801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</a:endParaRPr>
          </a:p>
        </p:txBody>
      </p:sp>
      <p:sp>
        <p:nvSpPr>
          <p:cNvPr id="25" name="Subtitle 2"/>
          <p:cNvSpPr txBox="1">
            <a:spLocks/>
          </p:cNvSpPr>
          <p:nvPr/>
        </p:nvSpPr>
        <p:spPr>
          <a:xfrm>
            <a:off x="251520" y="4735983"/>
            <a:ext cx="8784976" cy="1357313"/>
          </a:xfrm>
          <a:prstGeom prst="rect">
            <a:avLst/>
          </a:prstGeom>
        </p:spPr>
        <p:txBody>
          <a:bodyPr/>
          <a:lstStyle/>
          <a:p>
            <a:pPr marL="342900" indent="-342900" algn="r" fontAlgn="base">
              <a:spcBef>
                <a:spcPct val="20000"/>
              </a:spcBef>
              <a:spcAft>
                <a:spcPct val="0"/>
              </a:spcAft>
              <a:defRPr/>
            </a:pPr>
            <a:r>
              <a:rPr lang="en-US" sz="3600" b="1" dirty="0"/>
              <a:t>The Role and Importance of an institutional OER policy   </a:t>
            </a:r>
            <a:endParaRPr lang="en-ZA" sz="3600" dirty="0"/>
          </a:p>
          <a:p>
            <a:pPr marL="342900" indent="-342900" algn="r" fontAlgn="base">
              <a:spcBef>
                <a:spcPct val="20000"/>
              </a:spcBef>
              <a:spcAft>
                <a:spcPct val="0"/>
              </a:spcAft>
              <a:defRPr/>
            </a:pPr>
            <a:endParaRPr lang="en-GB" sz="3400" b="1" dirty="0">
              <a:solidFill>
                <a:srgbClr val="57320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47192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i="1" dirty="0"/>
              <a:t>OER Africa </a:t>
            </a:r>
            <a:r>
              <a:rPr lang="en-GB" dirty="0"/>
              <a:t>PAR Grant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OUT Policy Workshop January 2016</a:t>
            </a:r>
          </a:p>
        </p:txBody>
      </p:sp>
    </p:spTree>
    <p:extLst>
      <p:ext uri="{BB962C8B-B14F-4D97-AF65-F5344CB8AC3E}">
        <p14:creationId xmlns:p14="http://schemas.microsoft.com/office/powerpoint/2010/main" val="24894834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/>
              <a:t>Overview</a:t>
            </a:r>
            <a:endParaRPr lang="en-ZA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64277881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8153446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200" dirty="0"/>
              <a:t>Why policy?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GB" dirty="0"/>
              <a:t>Make decisions more efficiently</a:t>
            </a:r>
          </a:p>
          <a:p>
            <a:r>
              <a:rPr lang="en-GB" dirty="0"/>
              <a:t>Make decisions more fairly – less bias/ad hoc</a:t>
            </a:r>
          </a:p>
          <a:p>
            <a:r>
              <a:rPr lang="en-GB" dirty="0"/>
              <a:t>Protecting staff and institution</a:t>
            </a:r>
          </a:p>
          <a:p>
            <a:r>
              <a:rPr lang="en-GB" dirty="0"/>
              <a:t>Provide instructions / legacy guidelines without constant reference to management</a:t>
            </a:r>
          </a:p>
          <a:p>
            <a:r>
              <a:rPr lang="en-GB" dirty="0"/>
              <a:t>Increased transparency and accountability</a:t>
            </a:r>
          </a:p>
          <a:p>
            <a:endParaRPr lang="en-GB" sz="2400" dirty="0"/>
          </a:p>
          <a:p>
            <a:pPr marL="0" indent="0">
              <a:buNone/>
            </a:pP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28035287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/>
              <a:t>Key policy stakeholders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ZA" dirty="0"/>
              <a:t>Students</a:t>
            </a:r>
          </a:p>
          <a:p>
            <a:r>
              <a:rPr lang="en-ZA" dirty="0"/>
              <a:t>Staff</a:t>
            </a:r>
          </a:p>
          <a:p>
            <a:r>
              <a:rPr lang="en-ZA" dirty="0"/>
              <a:t>Management</a:t>
            </a:r>
          </a:p>
          <a:p>
            <a:r>
              <a:rPr lang="en-ZA" dirty="0"/>
              <a:t>Accreditation agencies</a:t>
            </a:r>
          </a:p>
          <a:p>
            <a:r>
              <a:rPr lang="en-ZA" dirty="0"/>
              <a:t>Government</a:t>
            </a:r>
          </a:p>
          <a:p>
            <a:r>
              <a:rPr lang="en-ZA" dirty="0"/>
              <a:t>What are the likely pros and cons?</a:t>
            </a:r>
          </a:p>
          <a:p>
            <a:r>
              <a:rPr lang="en-ZA" dirty="0"/>
              <a:t>How well does policy address these?</a:t>
            </a:r>
          </a:p>
        </p:txBody>
      </p:sp>
    </p:spTree>
    <p:extLst>
      <p:ext uri="{BB962C8B-B14F-4D97-AF65-F5344CB8AC3E}">
        <p14:creationId xmlns:p14="http://schemas.microsoft.com/office/powerpoint/2010/main" val="15152559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/>
              <a:t>Policy framework</a:t>
            </a: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565525260"/>
              </p:ext>
            </p:extLst>
          </p:nvPr>
        </p:nvGraphicFramePr>
        <p:xfrm>
          <a:off x="457200" y="1600200"/>
          <a:ext cx="4038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8" name="Content Placeholder 7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460997283"/>
              </p:ext>
            </p:extLst>
          </p:nvPr>
        </p:nvGraphicFramePr>
        <p:xfrm>
          <a:off x="4648200" y="1600200"/>
          <a:ext cx="4038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5279603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http://www.dailymaverick.co.za/images/uploaded_images/article/madiba%20in%20hospital%20again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828600" y="-171400"/>
            <a:ext cx="12169352" cy="71287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>
          <a:xfrm>
            <a:off x="5724128" y="1567333"/>
            <a:ext cx="3672408" cy="337383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Education is the most powerful weapon which you can use to change the world.</a:t>
            </a:r>
          </a:p>
          <a:p>
            <a:endParaRPr lang="en-GB" sz="32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10" name="Title 4"/>
          <p:cNvSpPr>
            <a:spLocks noGrp="1"/>
          </p:cNvSpPr>
          <p:nvPr>
            <p:ph type="title"/>
          </p:nvPr>
        </p:nvSpPr>
        <p:spPr>
          <a:xfrm>
            <a:off x="806896" y="5589240"/>
            <a:ext cx="8229600" cy="1143000"/>
          </a:xfrm>
        </p:spPr>
        <p:txBody>
          <a:bodyPr>
            <a:normAutofit/>
          </a:bodyPr>
          <a:lstStyle/>
          <a:p>
            <a:pPr algn="r"/>
            <a:r>
              <a:rPr lang="en-GB" sz="3200" b="1" dirty="0">
                <a:solidFill>
                  <a:schemeClr val="bg1">
                    <a:lumMod val="95000"/>
                  </a:schemeClr>
                </a:solidFill>
                <a:latin typeface="Garamond" panose="02020404030301010803" pitchFamily="18" charset="0"/>
              </a:rPr>
              <a:t>Nelson Mandela (1918 – 2013)</a:t>
            </a:r>
            <a:br>
              <a:rPr lang="en-GB" sz="3200" b="1" dirty="0">
                <a:solidFill>
                  <a:schemeClr val="bg1">
                    <a:lumMod val="95000"/>
                  </a:schemeClr>
                </a:solidFill>
                <a:latin typeface="Garamond" panose="02020404030301010803" pitchFamily="18" charset="0"/>
              </a:rPr>
            </a:br>
            <a:r>
              <a:rPr lang="en-GB" sz="3200" b="1" dirty="0">
                <a:solidFill>
                  <a:schemeClr val="bg1">
                    <a:lumMod val="95000"/>
                  </a:schemeClr>
                </a:solidFill>
                <a:latin typeface="Garamond" panose="02020404030301010803" pitchFamily="18" charset="0"/>
              </a:rPr>
              <a:t>Nobel Laureate, 1993</a:t>
            </a:r>
          </a:p>
        </p:txBody>
      </p:sp>
    </p:spTree>
    <p:extLst>
      <p:ext uri="{BB962C8B-B14F-4D97-AF65-F5344CB8AC3E}">
        <p14:creationId xmlns:p14="http://schemas.microsoft.com/office/powerpoint/2010/main" val="31718569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8032" y="2924944"/>
            <a:ext cx="7772400" cy="1470025"/>
          </a:xfrm>
        </p:spPr>
        <p:txBody>
          <a:bodyPr/>
          <a:lstStyle/>
          <a:p>
            <a:pPr eaLnBrk="1" hangingPunct="1">
              <a:defRPr/>
            </a:pPr>
            <a:r>
              <a:rPr lang="en-GB" dirty="0"/>
              <a:t>Thank you</a:t>
            </a:r>
          </a:p>
        </p:txBody>
      </p:sp>
      <p:sp>
        <p:nvSpPr>
          <p:cNvPr id="30723" name="Subtitle 2"/>
          <p:cNvSpPr>
            <a:spLocks noGrp="1"/>
          </p:cNvSpPr>
          <p:nvPr>
            <p:ph type="subTitle" idx="1"/>
          </p:nvPr>
        </p:nvSpPr>
        <p:spPr>
          <a:xfrm>
            <a:off x="2483768" y="4916760"/>
            <a:ext cx="4143375" cy="1752600"/>
          </a:xfrm>
        </p:spPr>
        <p:txBody>
          <a:bodyPr/>
          <a:lstStyle/>
          <a:p>
            <a:pPr eaLnBrk="1" hangingPunct="1"/>
            <a:r>
              <a:rPr lang="en-GB" sz="2400" dirty="0">
                <a:solidFill>
                  <a:schemeClr val="tx1"/>
                </a:solidFill>
              </a:rPr>
              <a:t>Tony Mays</a:t>
            </a:r>
          </a:p>
          <a:p>
            <a:pPr eaLnBrk="1" hangingPunct="1"/>
            <a:r>
              <a:rPr lang="en-GB" dirty="0">
                <a:solidFill>
                  <a:schemeClr val="tx1"/>
                </a:solidFill>
              </a:rPr>
              <a:t>tonym@saide.org.za</a:t>
            </a:r>
          </a:p>
        </p:txBody>
      </p:sp>
      <p:pic>
        <p:nvPicPr>
          <p:cNvPr id="30724" name="Picture 2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059832" y="1524000"/>
            <a:ext cx="1676400" cy="547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25" name="TextBox 6"/>
          <p:cNvSpPr txBox="1">
            <a:spLocks noChangeArrowheads="1"/>
          </p:cNvSpPr>
          <p:nvPr/>
        </p:nvSpPr>
        <p:spPr bwMode="auto">
          <a:xfrm>
            <a:off x="533400" y="381000"/>
            <a:ext cx="81534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400" dirty="0">
                <a:solidFill>
                  <a:prstClr val="black"/>
                </a:solidFill>
              </a:rPr>
              <a:t>This work is licensed under an </a:t>
            </a:r>
          </a:p>
          <a:p>
            <a:pPr algn="ctr"/>
            <a:r>
              <a:rPr lang="en-GB" sz="2400" b="1" dirty="0">
                <a:solidFill>
                  <a:prstClr val="black"/>
                </a:solidFill>
              </a:rPr>
              <a:t>Attribution 4.0 International (CC BY 4.0) License </a:t>
            </a:r>
          </a:p>
        </p:txBody>
      </p:sp>
      <p:pic>
        <p:nvPicPr>
          <p:cNvPr id="5122" name="Picture 2" descr="http://creativecommons.org/images/deed/seal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4088" y="1268760"/>
            <a:ext cx="1065659" cy="10656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913903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Office Theme">
  <a:themeElements>
    <a:clrScheme name="Custom 1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8413B570BEF67439F8BB589D2E024C3" ma:contentTypeVersion="0" ma:contentTypeDescription="Create a new document." ma:contentTypeScope="" ma:versionID="98fd9718526954c0199537e0d94c98cd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c64490b4aec6201516c3a874156f37b2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052C1FD0-5BC0-4A29-832D-52BE1F631C7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1C0361D6-4437-4888-926B-033C2A939ED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F1EFBA6-8E5A-471D-82B8-5A070109B7C9}">
  <ds:schemaRefs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purl.org/dc/terms/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</TotalTime>
  <Words>221</Words>
  <Application>Microsoft Office PowerPoint</Application>
  <PresentationFormat>On-screen Show (4:3)</PresentationFormat>
  <Paragraphs>46</Paragraphs>
  <Slides>8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Arial Rounded MT Bold</vt:lpstr>
      <vt:lpstr>Calibri</vt:lpstr>
      <vt:lpstr>Garamond</vt:lpstr>
      <vt:lpstr>Office Theme</vt:lpstr>
      <vt:lpstr>2_Office Theme</vt:lpstr>
      <vt:lpstr>PowerPoint Presentation</vt:lpstr>
      <vt:lpstr>OER Africa PAR Grant</vt:lpstr>
      <vt:lpstr>Overview</vt:lpstr>
      <vt:lpstr>Why policy?</vt:lpstr>
      <vt:lpstr>Key policy stakeholders</vt:lpstr>
      <vt:lpstr>Policy framework</vt:lpstr>
      <vt:lpstr>Nelson Mandela (1918 – 2013) Nobel Laureate, 1993</vt:lpstr>
      <vt:lpstr>Thank you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OER Africa PAR Grant</dc:title>
  <dc:creator>Rosemary Juma</dc:creator>
  <cp:lastModifiedBy>saide.org.za\brendam</cp:lastModifiedBy>
  <cp:revision>126</cp:revision>
  <dcterms:created xsi:type="dcterms:W3CDTF">2015-05-05T16:51:14Z</dcterms:created>
  <dcterms:modified xsi:type="dcterms:W3CDTF">2017-08-02T14:53:46Z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0x01010058413B570BEF67439F8BB589D2E024C3</vt:lpwstr>
  </property>
</Properties>
</file>