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3.xml" ContentType="application/vnd.openxmlformats-officedocument.themeOverride+xml"/>
  <Override PartName="/ppt/notesSlides/notesSlide2.xml" ContentType="application/vnd.openxmlformats-officedocument.presentationml.notesSlide+xml"/>
  <Override PartName="/ppt/theme/themeOverride4.xml" ContentType="application/vnd.openxmlformats-officedocument.themeOverr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5.xml" ContentType="application/vnd.openxmlformats-officedocument.themeOverride+xml"/>
  <Override PartName="/ppt/notesSlides/notesSlide4.xml" ContentType="application/vnd.openxmlformats-officedocument.presentationml.notesSlide+xml"/>
  <Override PartName="/ppt/theme/themeOverride6.xml" ContentType="application/vnd.openxmlformats-officedocument.themeOverr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heme/themeOverride7.xml" ContentType="application/vnd.openxmlformats-officedocument.themeOverride+xml"/>
  <Override PartName="/ppt/notesSlides/notesSlide6.xml" ContentType="application/vnd.openxmlformats-officedocument.presentationml.notesSlide+xml"/>
  <Override PartName="/ppt/theme/themeOverride8.xml" ContentType="application/vnd.openxmlformats-officedocument.themeOverr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9.xml" ContentType="application/vnd.openxmlformats-officedocument.themeOverride+xml"/>
  <Override PartName="/ppt/notesSlides/notesSlide8.xml" ContentType="application/vnd.openxmlformats-officedocument.presentationml.notesSlide+xml"/>
  <Override PartName="/ppt/theme/themeOverride10.xml" ContentType="application/vnd.openxmlformats-officedocument.themeOverr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heme/themeOverride11.xml" ContentType="application/vnd.openxmlformats-officedocument.themeOverride+xml"/>
  <Override PartName="/ppt/notesSlides/notesSlide10.xml" ContentType="application/vnd.openxmlformats-officedocument.presentationml.notesSlide+xml"/>
  <Override PartName="/ppt/theme/themeOverride1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4"/>
  </p:notesMasterIdLst>
  <p:handoutMasterIdLst>
    <p:handoutMasterId r:id="rId15"/>
  </p:handoutMasterIdLst>
  <p:sldIdLst>
    <p:sldId id="348" r:id="rId2"/>
    <p:sldId id="320" r:id="rId3"/>
    <p:sldId id="324" r:id="rId4"/>
    <p:sldId id="341" r:id="rId5"/>
    <p:sldId id="325" r:id="rId6"/>
    <p:sldId id="342" r:id="rId7"/>
    <p:sldId id="337" r:id="rId8"/>
    <p:sldId id="343" r:id="rId9"/>
    <p:sldId id="326" r:id="rId10"/>
    <p:sldId id="344" r:id="rId11"/>
    <p:sldId id="327" r:id="rId12"/>
    <p:sldId id="347" r:id="rId13"/>
  </p:sldIdLst>
  <p:sldSz cx="9144000" cy="6858000" type="screen4x3"/>
  <p:notesSz cx="6669088" cy="9928225"/>
  <p:defaultTextStyle>
    <a:defPPr>
      <a:defRPr lang="en-GB"/>
    </a:defPPr>
    <a:lvl1pPr algn="l"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501" autoAdjust="0"/>
  </p:normalViewPr>
  <p:slideViewPr>
    <p:cSldViewPr>
      <p:cViewPr varScale="1">
        <p:scale>
          <a:sx n="63" d="100"/>
          <a:sy n="63" d="100"/>
        </p:scale>
        <p:origin x="-159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73CBB5-A379-499A-B7D9-5212D720A30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ZA"/>
        </a:p>
      </dgm:t>
    </dgm:pt>
    <dgm:pt modelId="{7F5129D1-EE7C-452C-B856-93D1E8E79F56}">
      <dgm:prSet phldrT="[Text]" custT="1"/>
      <dgm:spPr>
        <a:solidFill>
          <a:schemeClr val="accent3">
            <a:lumMod val="50000"/>
          </a:schemeClr>
        </a:solidFill>
      </dgm:spPr>
      <dgm:t>
        <a:bodyPr/>
        <a:lstStyle/>
        <a:p>
          <a:r>
            <a:rPr lang="en-ZA" sz="1400" dirty="0" smtClean="0"/>
            <a:t>Search &amp; find OER</a:t>
          </a:r>
          <a:endParaRPr lang="en-ZA" sz="1400" dirty="0"/>
        </a:p>
      </dgm:t>
    </dgm:pt>
    <dgm:pt modelId="{14702F63-6A55-495B-8DB8-490491A48A01}" type="parTrans" cxnId="{877947A9-7AF5-4127-8047-9B68D820F192}">
      <dgm:prSet/>
      <dgm:spPr/>
      <dgm:t>
        <a:bodyPr/>
        <a:lstStyle/>
        <a:p>
          <a:endParaRPr lang="en-ZA" sz="2000"/>
        </a:p>
      </dgm:t>
    </dgm:pt>
    <dgm:pt modelId="{4F0CB8E1-4527-4206-A59A-709AB328C0AA}" type="sibTrans" cxnId="{877947A9-7AF5-4127-8047-9B68D820F192}">
      <dgm:prSet/>
      <dgm:spPr/>
      <dgm:t>
        <a:bodyPr/>
        <a:lstStyle/>
        <a:p>
          <a:endParaRPr lang="en-ZA" sz="2000"/>
        </a:p>
      </dgm:t>
    </dgm:pt>
    <dgm:pt modelId="{E9CBC323-059D-451B-BDBA-0ED8D0DBFD4B}">
      <dgm:prSet phldrT="[Text]" custT="1"/>
      <dgm:spPr/>
      <dgm:t>
        <a:bodyPr/>
        <a:lstStyle/>
        <a:p>
          <a:r>
            <a:rPr lang="en-ZA" sz="1400" dirty="0" smtClean="0"/>
            <a:t>Compose (Piece Together)</a:t>
          </a:r>
          <a:endParaRPr lang="en-ZA" sz="1400" dirty="0"/>
        </a:p>
      </dgm:t>
    </dgm:pt>
    <dgm:pt modelId="{FE852950-58DF-4F78-8E72-C2F79B90EDB7}" type="parTrans" cxnId="{C212C674-B185-466D-8838-D56DE9906FCE}">
      <dgm:prSet/>
      <dgm:spPr/>
      <dgm:t>
        <a:bodyPr/>
        <a:lstStyle/>
        <a:p>
          <a:endParaRPr lang="en-ZA" sz="2000"/>
        </a:p>
      </dgm:t>
    </dgm:pt>
    <dgm:pt modelId="{01F86152-15CE-4B79-BC8D-44DD8A49321B}" type="sibTrans" cxnId="{C212C674-B185-466D-8838-D56DE9906FCE}">
      <dgm:prSet/>
      <dgm:spPr/>
      <dgm:t>
        <a:bodyPr/>
        <a:lstStyle/>
        <a:p>
          <a:endParaRPr lang="en-ZA" sz="2000"/>
        </a:p>
      </dgm:t>
    </dgm:pt>
    <dgm:pt modelId="{072C91D5-7A38-483C-BC7E-15E22D43FEBD}">
      <dgm:prSet phldrT="[Text]" custT="1"/>
      <dgm:spPr/>
      <dgm:t>
        <a:bodyPr/>
        <a:lstStyle/>
        <a:p>
          <a:r>
            <a:rPr lang="en-ZA" sz="1400" dirty="0" smtClean="0"/>
            <a:t>Adapt to Local Contexts</a:t>
          </a:r>
          <a:endParaRPr lang="en-ZA" sz="1400" dirty="0"/>
        </a:p>
      </dgm:t>
    </dgm:pt>
    <dgm:pt modelId="{D28CE62A-0AA4-40E1-91AB-9ECB4D3EB903}" type="parTrans" cxnId="{15C77342-71A4-4872-8BDB-F77C71436972}">
      <dgm:prSet/>
      <dgm:spPr/>
      <dgm:t>
        <a:bodyPr/>
        <a:lstStyle/>
        <a:p>
          <a:endParaRPr lang="en-ZA" sz="2000"/>
        </a:p>
      </dgm:t>
    </dgm:pt>
    <dgm:pt modelId="{BBEC2FF1-DC1A-404C-A202-82984C13E59B}" type="sibTrans" cxnId="{15C77342-71A4-4872-8BDB-F77C71436972}">
      <dgm:prSet/>
      <dgm:spPr/>
      <dgm:t>
        <a:bodyPr/>
        <a:lstStyle/>
        <a:p>
          <a:endParaRPr lang="en-ZA" sz="2000"/>
        </a:p>
      </dgm:t>
    </dgm:pt>
    <dgm:pt modelId="{9E7BBB2A-A066-46B8-8702-96AE8A0BD697}">
      <dgm:prSet phldrT="[Text]" custT="1"/>
      <dgm:spPr/>
      <dgm:t>
        <a:bodyPr/>
        <a:lstStyle/>
        <a:p>
          <a:r>
            <a:rPr lang="en-ZA" sz="1400" dirty="0" smtClean="0"/>
            <a:t>Produce a Learning Resource</a:t>
          </a:r>
          <a:endParaRPr lang="en-ZA" sz="1400" dirty="0"/>
        </a:p>
      </dgm:t>
    </dgm:pt>
    <dgm:pt modelId="{5404544C-5786-4F0F-993B-9239A2D3733A}" type="parTrans" cxnId="{A771CBF7-0830-4396-8E33-335AB9394B66}">
      <dgm:prSet/>
      <dgm:spPr/>
      <dgm:t>
        <a:bodyPr/>
        <a:lstStyle/>
        <a:p>
          <a:endParaRPr lang="en-ZA" sz="2000"/>
        </a:p>
      </dgm:t>
    </dgm:pt>
    <dgm:pt modelId="{3FA5AAE4-0E21-4890-AA39-250F39CD895A}" type="sibTrans" cxnId="{A771CBF7-0830-4396-8E33-335AB9394B66}">
      <dgm:prSet/>
      <dgm:spPr/>
      <dgm:t>
        <a:bodyPr/>
        <a:lstStyle/>
        <a:p>
          <a:endParaRPr lang="en-ZA" sz="2000"/>
        </a:p>
      </dgm:t>
    </dgm:pt>
    <dgm:pt modelId="{C612C776-989D-4BEE-ABE9-B141B968C92A}">
      <dgm:prSet phldrT="[Text]" custT="1"/>
      <dgm:spPr/>
      <dgm:t>
        <a:bodyPr/>
        <a:lstStyle/>
        <a:p>
          <a:r>
            <a:rPr lang="en-ZA" sz="1400" dirty="0" smtClean="0"/>
            <a:t>Refine Learning Resource</a:t>
          </a:r>
          <a:endParaRPr lang="en-ZA" sz="1400" dirty="0"/>
        </a:p>
      </dgm:t>
    </dgm:pt>
    <dgm:pt modelId="{7021DBEA-4B99-4F6C-9402-BC73EFDDFC39}" type="parTrans" cxnId="{57D71916-767F-4F2E-B93B-FCBF2BAB51FA}">
      <dgm:prSet/>
      <dgm:spPr/>
      <dgm:t>
        <a:bodyPr/>
        <a:lstStyle/>
        <a:p>
          <a:endParaRPr lang="en-ZA" sz="2000"/>
        </a:p>
      </dgm:t>
    </dgm:pt>
    <dgm:pt modelId="{727B04E5-ED2F-4734-BABC-B745687B8E78}" type="sibTrans" cxnId="{57D71916-767F-4F2E-B93B-FCBF2BAB51FA}">
      <dgm:prSet/>
      <dgm:spPr/>
      <dgm:t>
        <a:bodyPr/>
        <a:lstStyle/>
        <a:p>
          <a:endParaRPr lang="en-ZA" sz="2000"/>
        </a:p>
      </dgm:t>
    </dgm:pt>
    <dgm:pt modelId="{C88D87DD-9291-426A-BC4B-11566661E1DE}">
      <dgm:prSet phldrT="[Text]" custT="1"/>
      <dgm:spPr/>
      <dgm:t>
        <a:bodyPr/>
        <a:lstStyle/>
        <a:p>
          <a:r>
            <a:rPr lang="en-ZA" sz="1400" dirty="0" smtClean="0"/>
            <a:t>Deploy and Use Resource</a:t>
          </a:r>
          <a:endParaRPr lang="en-ZA" sz="1400" dirty="0"/>
        </a:p>
      </dgm:t>
    </dgm:pt>
    <dgm:pt modelId="{F0C0498D-A920-4FAF-B6C6-9A8A37B5653C}" type="parTrans" cxnId="{8C418588-8189-4861-8C0C-735AEE3E07B9}">
      <dgm:prSet/>
      <dgm:spPr/>
      <dgm:t>
        <a:bodyPr/>
        <a:lstStyle/>
        <a:p>
          <a:endParaRPr lang="en-ZA" sz="2000"/>
        </a:p>
      </dgm:t>
    </dgm:pt>
    <dgm:pt modelId="{BEA03FA4-DA28-48DF-B709-3634A0B85A16}" type="sibTrans" cxnId="{8C418588-8189-4861-8C0C-735AEE3E07B9}">
      <dgm:prSet/>
      <dgm:spPr/>
      <dgm:t>
        <a:bodyPr/>
        <a:lstStyle/>
        <a:p>
          <a:endParaRPr lang="en-ZA" sz="2000"/>
        </a:p>
      </dgm:t>
    </dgm:pt>
    <dgm:pt modelId="{12137DEA-BEF2-4FB2-9A18-02262196E580}">
      <dgm:prSet phldrT="[Text]" custT="1"/>
      <dgm:spPr/>
      <dgm:t>
        <a:bodyPr/>
        <a:lstStyle/>
        <a:p>
          <a:r>
            <a:rPr lang="en-ZA" sz="1400" dirty="0" smtClean="0"/>
            <a:t>Share and make available  for reuse</a:t>
          </a:r>
          <a:endParaRPr lang="en-ZA" sz="1400" dirty="0"/>
        </a:p>
      </dgm:t>
    </dgm:pt>
    <dgm:pt modelId="{F49C9531-171F-4BEA-A792-51C6F5F0D01E}" type="parTrans" cxnId="{7D34D456-CDA0-4FF1-AD13-55288FB2FB9F}">
      <dgm:prSet/>
      <dgm:spPr/>
      <dgm:t>
        <a:bodyPr/>
        <a:lstStyle/>
        <a:p>
          <a:endParaRPr lang="en-ZA" sz="2000"/>
        </a:p>
      </dgm:t>
    </dgm:pt>
    <dgm:pt modelId="{E71C5DBD-2D6D-42E4-A051-8004FEB661CA}" type="sibTrans" cxnId="{7D34D456-CDA0-4FF1-AD13-55288FB2FB9F}">
      <dgm:prSet/>
      <dgm:spPr/>
      <dgm:t>
        <a:bodyPr/>
        <a:lstStyle/>
        <a:p>
          <a:endParaRPr lang="en-ZA" sz="2000"/>
        </a:p>
      </dgm:t>
    </dgm:pt>
    <dgm:pt modelId="{321EDADA-82AB-4942-B3D3-8D9B4C6F639A}" type="pres">
      <dgm:prSet presAssocID="{FB73CBB5-A379-499A-B7D9-5212D720A307}" presName="cycle" presStyleCnt="0">
        <dgm:presLayoutVars>
          <dgm:dir/>
          <dgm:resizeHandles val="exact"/>
        </dgm:presLayoutVars>
      </dgm:prSet>
      <dgm:spPr/>
      <dgm:t>
        <a:bodyPr/>
        <a:lstStyle/>
        <a:p>
          <a:endParaRPr lang="en-ZA"/>
        </a:p>
      </dgm:t>
    </dgm:pt>
    <dgm:pt modelId="{746AF9C3-5CB2-4AF4-BD2E-96CB3B2EE575}" type="pres">
      <dgm:prSet presAssocID="{7F5129D1-EE7C-452C-B856-93D1E8E79F56}" presName="node" presStyleLbl="node1" presStyleIdx="0" presStyleCnt="7">
        <dgm:presLayoutVars>
          <dgm:bulletEnabled val="1"/>
        </dgm:presLayoutVars>
      </dgm:prSet>
      <dgm:spPr/>
      <dgm:t>
        <a:bodyPr/>
        <a:lstStyle/>
        <a:p>
          <a:endParaRPr lang="en-ZA"/>
        </a:p>
      </dgm:t>
    </dgm:pt>
    <dgm:pt modelId="{B2CF4F64-7D2C-4027-91EB-3230A5463669}" type="pres">
      <dgm:prSet presAssocID="{7F5129D1-EE7C-452C-B856-93D1E8E79F56}" presName="spNode" presStyleCnt="0"/>
      <dgm:spPr/>
    </dgm:pt>
    <dgm:pt modelId="{8D221EE1-38B8-4AA7-A4F1-AA1AD25D5643}" type="pres">
      <dgm:prSet presAssocID="{4F0CB8E1-4527-4206-A59A-709AB328C0AA}" presName="sibTrans" presStyleLbl="sibTrans1D1" presStyleIdx="0" presStyleCnt="7"/>
      <dgm:spPr/>
      <dgm:t>
        <a:bodyPr/>
        <a:lstStyle/>
        <a:p>
          <a:endParaRPr lang="en-ZA"/>
        </a:p>
      </dgm:t>
    </dgm:pt>
    <dgm:pt modelId="{8DDA35F2-3989-46E1-B67B-E04106A02AAC}" type="pres">
      <dgm:prSet presAssocID="{E9CBC323-059D-451B-BDBA-0ED8D0DBFD4B}" presName="node" presStyleLbl="node1" presStyleIdx="1" presStyleCnt="7">
        <dgm:presLayoutVars>
          <dgm:bulletEnabled val="1"/>
        </dgm:presLayoutVars>
      </dgm:prSet>
      <dgm:spPr/>
      <dgm:t>
        <a:bodyPr/>
        <a:lstStyle/>
        <a:p>
          <a:endParaRPr lang="en-ZA"/>
        </a:p>
      </dgm:t>
    </dgm:pt>
    <dgm:pt modelId="{DDF1E6E3-7D6B-435E-A490-906177D703D6}" type="pres">
      <dgm:prSet presAssocID="{E9CBC323-059D-451B-BDBA-0ED8D0DBFD4B}" presName="spNode" presStyleCnt="0"/>
      <dgm:spPr/>
    </dgm:pt>
    <dgm:pt modelId="{C3F99A59-8629-48AE-A223-CD9B8B9666C3}" type="pres">
      <dgm:prSet presAssocID="{01F86152-15CE-4B79-BC8D-44DD8A49321B}" presName="sibTrans" presStyleLbl="sibTrans1D1" presStyleIdx="1" presStyleCnt="7"/>
      <dgm:spPr/>
      <dgm:t>
        <a:bodyPr/>
        <a:lstStyle/>
        <a:p>
          <a:endParaRPr lang="en-ZA"/>
        </a:p>
      </dgm:t>
    </dgm:pt>
    <dgm:pt modelId="{14A5D261-7EDF-4682-B280-C8C7BFF2A5DA}" type="pres">
      <dgm:prSet presAssocID="{072C91D5-7A38-483C-BC7E-15E22D43FEBD}" presName="node" presStyleLbl="node1" presStyleIdx="2" presStyleCnt="7">
        <dgm:presLayoutVars>
          <dgm:bulletEnabled val="1"/>
        </dgm:presLayoutVars>
      </dgm:prSet>
      <dgm:spPr/>
      <dgm:t>
        <a:bodyPr/>
        <a:lstStyle/>
        <a:p>
          <a:endParaRPr lang="en-ZA"/>
        </a:p>
      </dgm:t>
    </dgm:pt>
    <dgm:pt modelId="{06A7EA8A-E663-4F2C-BF4E-9B01EE4ADE03}" type="pres">
      <dgm:prSet presAssocID="{072C91D5-7A38-483C-BC7E-15E22D43FEBD}" presName="spNode" presStyleCnt="0"/>
      <dgm:spPr/>
    </dgm:pt>
    <dgm:pt modelId="{5659EF2E-ACF9-4F7E-A904-A1C929873CDA}" type="pres">
      <dgm:prSet presAssocID="{BBEC2FF1-DC1A-404C-A202-82984C13E59B}" presName="sibTrans" presStyleLbl="sibTrans1D1" presStyleIdx="2" presStyleCnt="7"/>
      <dgm:spPr/>
      <dgm:t>
        <a:bodyPr/>
        <a:lstStyle/>
        <a:p>
          <a:endParaRPr lang="en-ZA"/>
        </a:p>
      </dgm:t>
    </dgm:pt>
    <dgm:pt modelId="{E8F3AE2B-58C3-4145-B090-7BDACD00EDDA}" type="pres">
      <dgm:prSet presAssocID="{9E7BBB2A-A066-46B8-8702-96AE8A0BD697}" presName="node" presStyleLbl="node1" presStyleIdx="3" presStyleCnt="7">
        <dgm:presLayoutVars>
          <dgm:bulletEnabled val="1"/>
        </dgm:presLayoutVars>
      </dgm:prSet>
      <dgm:spPr/>
      <dgm:t>
        <a:bodyPr/>
        <a:lstStyle/>
        <a:p>
          <a:endParaRPr lang="en-ZA"/>
        </a:p>
      </dgm:t>
    </dgm:pt>
    <dgm:pt modelId="{403985F3-121E-4F2C-A62F-5F91B40DEA1D}" type="pres">
      <dgm:prSet presAssocID="{9E7BBB2A-A066-46B8-8702-96AE8A0BD697}" presName="spNode" presStyleCnt="0"/>
      <dgm:spPr/>
    </dgm:pt>
    <dgm:pt modelId="{F87E6D84-098F-4FC9-8A17-56D70108384F}" type="pres">
      <dgm:prSet presAssocID="{3FA5AAE4-0E21-4890-AA39-250F39CD895A}" presName="sibTrans" presStyleLbl="sibTrans1D1" presStyleIdx="3" presStyleCnt="7"/>
      <dgm:spPr/>
      <dgm:t>
        <a:bodyPr/>
        <a:lstStyle/>
        <a:p>
          <a:endParaRPr lang="en-ZA"/>
        </a:p>
      </dgm:t>
    </dgm:pt>
    <dgm:pt modelId="{56660CBA-7FF2-411D-829E-73C72503184E}" type="pres">
      <dgm:prSet presAssocID="{C88D87DD-9291-426A-BC4B-11566661E1DE}" presName="node" presStyleLbl="node1" presStyleIdx="4" presStyleCnt="7">
        <dgm:presLayoutVars>
          <dgm:bulletEnabled val="1"/>
        </dgm:presLayoutVars>
      </dgm:prSet>
      <dgm:spPr/>
      <dgm:t>
        <a:bodyPr/>
        <a:lstStyle/>
        <a:p>
          <a:endParaRPr lang="en-ZA"/>
        </a:p>
      </dgm:t>
    </dgm:pt>
    <dgm:pt modelId="{D46907CA-BC29-454A-8795-80AAD0D2012C}" type="pres">
      <dgm:prSet presAssocID="{C88D87DD-9291-426A-BC4B-11566661E1DE}" presName="spNode" presStyleCnt="0"/>
      <dgm:spPr/>
    </dgm:pt>
    <dgm:pt modelId="{ACD1EDB9-A9F4-48DB-AC1C-F60CF29AF77A}" type="pres">
      <dgm:prSet presAssocID="{BEA03FA4-DA28-48DF-B709-3634A0B85A16}" presName="sibTrans" presStyleLbl="sibTrans1D1" presStyleIdx="4" presStyleCnt="7"/>
      <dgm:spPr/>
      <dgm:t>
        <a:bodyPr/>
        <a:lstStyle/>
        <a:p>
          <a:endParaRPr lang="en-ZA"/>
        </a:p>
      </dgm:t>
    </dgm:pt>
    <dgm:pt modelId="{9A42A9EA-424E-4C17-91AC-4830792709A2}" type="pres">
      <dgm:prSet presAssocID="{C612C776-989D-4BEE-ABE9-B141B968C92A}" presName="node" presStyleLbl="node1" presStyleIdx="5" presStyleCnt="7">
        <dgm:presLayoutVars>
          <dgm:bulletEnabled val="1"/>
        </dgm:presLayoutVars>
      </dgm:prSet>
      <dgm:spPr/>
      <dgm:t>
        <a:bodyPr/>
        <a:lstStyle/>
        <a:p>
          <a:endParaRPr lang="en-ZA"/>
        </a:p>
      </dgm:t>
    </dgm:pt>
    <dgm:pt modelId="{51829D23-1ABC-46FE-9353-6A48E1565045}" type="pres">
      <dgm:prSet presAssocID="{C612C776-989D-4BEE-ABE9-B141B968C92A}" presName="spNode" presStyleCnt="0"/>
      <dgm:spPr/>
    </dgm:pt>
    <dgm:pt modelId="{482B9D9C-D069-4DE2-BC42-C25750148213}" type="pres">
      <dgm:prSet presAssocID="{727B04E5-ED2F-4734-BABC-B745687B8E78}" presName="sibTrans" presStyleLbl="sibTrans1D1" presStyleIdx="5" presStyleCnt="7"/>
      <dgm:spPr/>
      <dgm:t>
        <a:bodyPr/>
        <a:lstStyle/>
        <a:p>
          <a:endParaRPr lang="en-ZA"/>
        </a:p>
      </dgm:t>
    </dgm:pt>
    <dgm:pt modelId="{5A05E3A4-939E-4C21-A656-DC075110C082}" type="pres">
      <dgm:prSet presAssocID="{12137DEA-BEF2-4FB2-9A18-02262196E580}" presName="node" presStyleLbl="node1" presStyleIdx="6" presStyleCnt="7">
        <dgm:presLayoutVars>
          <dgm:bulletEnabled val="1"/>
        </dgm:presLayoutVars>
      </dgm:prSet>
      <dgm:spPr/>
      <dgm:t>
        <a:bodyPr/>
        <a:lstStyle/>
        <a:p>
          <a:endParaRPr lang="en-ZA"/>
        </a:p>
      </dgm:t>
    </dgm:pt>
    <dgm:pt modelId="{D085E20E-4DC8-44B3-B678-89BBFDD1F7F4}" type="pres">
      <dgm:prSet presAssocID="{12137DEA-BEF2-4FB2-9A18-02262196E580}" presName="spNode" presStyleCnt="0"/>
      <dgm:spPr/>
    </dgm:pt>
    <dgm:pt modelId="{900C0B26-C8BB-41BF-8EBE-E753C40B8719}" type="pres">
      <dgm:prSet presAssocID="{E71C5DBD-2D6D-42E4-A051-8004FEB661CA}" presName="sibTrans" presStyleLbl="sibTrans1D1" presStyleIdx="6" presStyleCnt="7"/>
      <dgm:spPr/>
      <dgm:t>
        <a:bodyPr/>
        <a:lstStyle/>
        <a:p>
          <a:endParaRPr lang="en-ZA"/>
        </a:p>
      </dgm:t>
    </dgm:pt>
  </dgm:ptLst>
  <dgm:cxnLst>
    <dgm:cxn modelId="{D225F386-A586-4F25-9BFB-C3048E2AF2B4}" type="presOf" srcId="{01F86152-15CE-4B79-BC8D-44DD8A49321B}" destId="{C3F99A59-8629-48AE-A223-CD9B8B9666C3}" srcOrd="0" destOrd="0" presId="urn:microsoft.com/office/officeart/2005/8/layout/cycle5"/>
    <dgm:cxn modelId="{6CD0665A-CB54-4483-B981-6EDADE75B5D4}" type="presOf" srcId="{3FA5AAE4-0E21-4890-AA39-250F39CD895A}" destId="{F87E6D84-098F-4FC9-8A17-56D70108384F}" srcOrd="0" destOrd="0" presId="urn:microsoft.com/office/officeart/2005/8/layout/cycle5"/>
    <dgm:cxn modelId="{C444B39F-D6DE-4716-9F4E-D5D027FE7D26}" type="presOf" srcId="{4F0CB8E1-4527-4206-A59A-709AB328C0AA}" destId="{8D221EE1-38B8-4AA7-A4F1-AA1AD25D5643}" srcOrd="0" destOrd="0" presId="urn:microsoft.com/office/officeart/2005/8/layout/cycle5"/>
    <dgm:cxn modelId="{15C77342-71A4-4872-8BDB-F77C71436972}" srcId="{FB73CBB5-A379-499A-B7D9-5212D720A307}" destId="{072C91D5-7A38-483C-BC7E-15E22D43FEBD}" srcOrd="2" destOrd="0" parTransId="{D28CE62A-0AA4-40E1-91AB-9ECB4D3EB903}" sibTransId="{BBEC2FF1-DC1A-404C-A202-82984C13E59B}"/>
    <dgm:cxn modelId="{36E2FE46-0B3C-4854-999E-67A90B05CB65}" type="presOf" srcId="{9E7BBB2A-A066-46B8-8702-96AE8A0BD697}" destId="{E8F3AE2B-58C3-4145-B090-7BDACD00EDDA}" srcOrd="0" destOrd="0" presId="urn:microsoft.com/office/officeart/2005/8/layout/cycle5"/>
    <dgm:cxn modelId="{877947A9-7AF5-4127-8047-9B68D820F192}" srcId="{FB73CBB5-A379-499A-B7D9-5212D720A307}" destId="{7F5129D1-EE7C-452C-B856-93D1E8E79F56}" srcOrd="0" destOrd="0" parTransId="{14702F63-6A55-495B-8DB8-490491A48A01}" sibTransId="{4F0CB8E1-4527-4206-A59A-709AB328C0AA}"/>
    <dgm:cxn modelId="{DF612B15-E844-4B01-B0B8-F9234F983488}" type="presOf" srcId="{C88D87DD-9291-426A-BC4B-11566661E1DE}" destId="{56660CBA-7FF2-411D-829E-73C72503184E}" srcOrd="0" destOrd="0" presId="urn:microsoft.com/office/officeart/2005/8/layout/cycle5"/>
    <dgm:cxn modelId="{57D71916-767F-4F2E-B93B-FCBF2BAB51FA}" srcId="{FB73CBB5-A379-499A-B7D9-5212D720A307}" destId="{C612C776-989D-4BEE-ABE9-B141B968C92A}" srcOrd="5" destOrd="0" parTransId="{7021DBEA-4B99-4F6C-9402-BC73EFDDFC39}" sibTransId="{727B04E5-ED2F-4734-BABC-B745687B8E78}"/>
    <dgm:cxn modelId="{2E08AD6B-EDDF-4ACB-BF57-588D4BB436CB}" type="presOf" srcId="{072C91D5-7A38-483C-BC7E-15E22D43FEBD}" destId="{14A5D261-7EDF-4682-B280-C8C7BFF2A5DA}" srcOrd="0" destOrd="0" presId="urn:microsoft.com/office/officeart/2005/8/layout/cycle5"/>
    <dgm:cxn modelId="{21B78A44-06EA-42CD-833F-430BF6F7A2A6}" type="presOf" srcId="{7F5129D1-EE7C-452C-B856-93D1E8E79F56}" destId="{746AF9C3-5CB2-4AF4-BD2E-96CB3B2EE575}" srcOrd="0" destOrd="0" presId="urn:microsoft.com/office/officeart/2005/8/layout/cycle5"/>
    <dgm:cxn modelId="{4CC72A26-2782-414F-8AF4-5469E2D65692}" type="presOf" srcId="{727B04E5-ED2F-4734-BABC-B745687B8E78}" destId="{482B9D9C-D069-4DE2-BC42-C25750148213}" srcOrd="0" destOrd="0" presId="urn:microsoft.com/office/officeart/2005/8/layout/cycle5"/>
    <dgm:cxn modelId="{7D34D456-CDA0-4FF1-AD13-55288FB2FB9F}" srcId="{FB73CBB5-A379-499A-B7D9-5212D720A307}" destId="{12137DEA-BEF2-4FB2-9A18-02262196E580}" srcOrd="6" destOrd="0" parTransId="{F49C9531-171F-4BEA-A792-51C6F5F0D01E}" sibTransId="{E71C5DBD-2D6D-42E4-A051-8004FEB661CA}"/>
    <dgm:cxn modelId="{DD9F0376-0351-45CE-9B1B-AD646A65BDE2}" type="presOf" srcId="{E71C5DBD-2D6D-42E4-A051-8004FEB661CA}" destId="{900C0B26-C8BB-41BF-8EBE-E753C40B8719}" srcOrd="0" destOrd="0" presId="urn:microsoft.com/office/officeart/2005/8/layout/cycle5"/>
    <dgm:cxn modelId="{86FC1403-A37F-4746-B564-E99EC2A33777}" type="presOf" srcId="{12137DEA-BEF2-4FB2-9A18-02262196E580}" destId="{5A05E3A4-939E-4C21-A656-DC075110C082}" srcOrd="0" destOrd="0" presId="urn:microsoft.com/office/officeart/2005/8/layout/cycle5"/>
    <dgm:cxn modelId="{184DE289-43B2-45B9-8455-21909D4E0DF0}" type="presOf" srcId="{E9CBC323-059D-451B-BDBA-0ED8D0DBFD4B}" destId="{8DDA35F2-3989-46E1-B67B-E04106A02AAC}" srcOrd="0" destOrd="0" presId="urn:microsoft.com/office/officeart/2005/8/layout/cycle5"/>
    <dgm:cxn modelId="{A771CBF7-0830-4396-8E33-335AB9394B66}" srcId="{FB73CBB5-A379-499A-B7D9-5212D720A307}" destId="{9E7BBB2A-A066-46B8-8702-96AE8A0BD697}" srcOrd="3" destOrd="0" parTransId="{5404544C-5786-4F0F-993B-9239A2D3733A}" sibTransId="{3FA5AAE4-0E21-4890-AA39-250F39CD895A}"/>
    <dgm:cxn modelId="{A67AFD40-7754-4317-9350-A8DF2A6568F0}" type="presOf" srcId="{BEA03FA4-DA28-48DF-B709-3634A0B85A16}" destId="{ACD1EDB9-A9F4-48DB-AC1C-F60CF29AF77A}" srcOrd="0" destOrd="0" presId="urn:microsoft.com/office/officeart/2005/8/layout/cycle5"/>
    <dgm:cxn modelId="{EC96BC4F-9B59-4096-A6A9-89D138D9C48B}" type="presOf" srcId="{C612C776-989D-4BEE-ABE9-B141B968C92A}" destId="{9A42A9EA-424E-4C17-91AC-4830792709A2}" srcOrd="0" destOrd="0" presId="urn:microsoft.com/office/officeart/2005/8/layout/cycle5"/>
    <dgm:cxn modelId="{8C418588-8189-4861-8C0C-735AEE3E07B9}" srcId="{FB73CBB5-A379-499A-B7D9-5212D720A307}" destId="{C88D87DD-9291-426A-BC4B-11566661E1DE}" srcOrd="4" destOrd="0" parTransId="{F0C0498D-A920-4FAF-B6C6-9A8A37B5653C}" sibTransId="{BEA03FA4-DA28-48DF-B709-3634A0B85A16}"/>
    <dgm:cxn modelId="{648A41BF-3939-489F-A574-5CA1A7E079CE}" type="presOf" srcId="{FB73CBB5-A379-499A-B7D9-5212D720A307}" destId="{321EDADA-82AB-4942-B3D3-8D9B4C6F639A}" srcOrd="0" destOrd="0" presId="urn:microsoft.com/office/officeart/2005/8/layout/cycle5"/>
    <dgm:cxn modelId="{C212C674-B185-466D-8838-D56DE9906FCE}" srcId="{FB73CBB5-A379-499A-B7D9-5212D720A307}" destId="{E9CBC323-059D-451B-BDBA-0ED8D0DBFD4B}" srcOrd="1" destOrd="0" parTransId="{FE852950-58DF-4F78-8E72-C2F79B90EDB7}" sibTransId="{01F86152-15CE-4B79-BC8D-44DD8A49321B}"/>
    <dgm:cxn modelId="{7CB5FDED-CFB5-4525-9D54-39E1664D4226}" type="presOf" srcId="{BBEC2FF1-DC1A-404C-A202-82984C13E59B}" destId="{5659EF2E-ACF9-4F7E-A904-A1C929873CDA}" srcOrd="0" destOrd="0" presId="urn:microsoft.com/office/officeart/2005/8/layout/cycle5"/>
    <dgm:cxn modelId="{49CD4145-8A06-4E0E-B552-68C2A73522DD}" type="presParOf" srcId="{321EDADA-82AB-4942-B3D3-8D9B4C6F639A}" destId="{746AF9C3-5CB2-4AF4-BD2E-96CB3B2EE575}" srcOrd="0" destOrd="0" presId="urn:microsoft.com/office/officeart/2005/8/layout/cycle5"/>
    <dgm:cxn modelId="{4D67CD6A-26DF-42BF-9AB9-9558E4D1D5BF}" type="presParOf" srcId="{321EDADA-82AB-4942-B3D3-8D9B4C6F639A}" destId="{B2CF4F64-7D2C-4027-91EB-3230A5463669}" srcOrd="1" destOrd="0" presId="urn:microsoft.com/office/officeart/2005/8/layout/cycle5"/>
    <dgm:cxn modelId="{336A0720-07ED-4BCB-AEDA-73F6EC24E1F0}" type="presParOf" srcId="{321EDADA-82AB-4942-B3D3-8D9B4C6F639A}" destId="{8D221EE1-38B8-4AA7-A4F1-AA1AD25D5643}" srcOrd="2" destOrd="0" presId="urn:microsoft.com/office/officeart/2005/8/layout/cycle5"/>
    <dgm:cxn modelId="{4C334301-3B85-4B79-90A7-680849C0E913}" type="presParOf" srcId="{321EDADA-82AB-4942-B3D3-8D9B4C6F639A}" destId="{8DDA35F2-3989-46E1-B67B-E04106A02AAC}" srcOrd="3" destOrd="0" presId="urn:microsoft.com/office/officeart/2005/8/layout/cycle5"/>
    <dgm:cxn modelId="{4E5DC123-C8DA-47CC-83C8-E7E489C88002}" type="presParOf" srcId="{321EDADA-82AB-4942-B3D3-8D9B4C6F639A}" destId="{DDF1E6E3-7D6B-435E-A490-906177D703D6}" srcOrd="4" destOrd="0" presId="urn:microsoft.com/office/officeart/2005/8/layout/cycle5"/>
    <dgm:cxn modelId="{4E25E143-D6C7-4316-9F6A-AA5860E2DE77}" type="presParOf" srcId="{321EDADA-82AB-4942-B3D3-8D9B4C6F639A}" destId="{C3F99A59-8629-48AE-A223-CD9B8B9666C3}" srcOrd="5" destOrd="0" presId="urn:microsoft.com/office/officeart/2005/8/layout/cycle5"/>
    <dgm:cxn modelId="{8D5B84B4-6488-401D-9F84-E3D3F10ED774}" type="presParOf" srcId="{321EDADA-82AB-4942-B3D3-8D9B4C6F639A}" destId="{14A5D261-7EDF-4682-B280-C8C7BFF2A5DA}" srcOrd="6" destOrd="0" presId="urn:microsoft.com/office/officeart/2005/8/layout/cycle5"/>
    <dgm:cxn modelId="{F3069818-9644-4EB1-AA27-AA40D754B17E}" type="presParOf" srcId="{321EDADA-82AB-4942-B3D3-8D9B4C6F639A}" destId="{06A7EA8A-E663-4F2C-BF4E-9B01EE4ADE03}" srcOrd="7" destOrd="0" presId="urn:microsoft.com/office/officeart/2005/8/layout/cycle5"/>
    <dgm:cxn modelId="{A4E8F99A-01F3-44BD-8ADA-06C2F6B04CA9}" type="presParOf" srcId="{321EDADA-82AB-4942-B3D3-8D9B4C6F639A}" destId="{5659EF2E-ACF9-4F7E-A904-A1C929873CDA}" srcOrd="8" destOrd="0" presId="urn:microsoft.com/office/officeart/2005/8/layout/cycle5"/>
    <dgm:cxn modelId="{3960391E-EF49-486B-B18B-263C090AE162}" type="presParOf" srcId="{321EDADA-82AB-4942-B3D3-8D9B4C6F639A}" destId="{E8F3AE2B-58C3-4145-B090-7BDACD00EDDA}" srcOrd="9" destOrd="0" presId="urn:microsoft.com/office/officeart/2005/8/layout/cycle5"/>
    <dgm:cxn modelId="{6A4DF085-2A5D-4E6A-8C84-5B6CAF39E7DC}" type="presParOf" srcId="{321EDADA-82AB-4942-B3D3-8D9B4C6F639A}" destId="{403985F3-121E-4F2C-A62F-5F91B40DEA1D}" srcOrd="10" destOrd="0" presId="urn:microsoft.com/office/officeart/2005/8/layout/cycle5"/>
    <dgm:cxn modelId="{4DF74AC2-4BE7-4595-9CDA-618F6ADBBE8A}" type="presParOf" srcId="{321EDADA-82AB-4942-B3D3-8D9B4C6F639A}" destId="{F87E6D84-098F-4FC9-8A17-56D70108384F}" srcOrd="11" destOrd="0" presId="urn:microsoft.com/office/officeart/2005/8/layout/cycle5"/>
    <dgm:cxn modelId="{E02ADF5C-72C5-48A6-94E6-E024BD878892}" type="presParOf" srcId="{321EDADA-82AB-4942-B3D3-8D9B4C6F639A}" destId="{56660CBA-7FF2-411D-829E-73C72503184E}" srcOrd="12" destOrd="0" presId="urn:microsoft.com/office/officeart/2005/8/layout/cycle5"/>
    <dgm:cxn modelId="{D7591E9B-9678-4E9C-9FAE-568AFFDBCF03}" type="presParOf" srcId="{321EDADA-82AB-4942-B3D3-8D9B4C6F639A}" destId="{D46907CA-BC29-454A-8795-80AAD0D2012C}" srcOrd="13" destOrd="0" presId="urn:microsoft.com/office/officeart/2005/8/layout/cycle5"/>
    <dgm:cxn modelId="{D68BC650-5388-4472-AA40-07AF514C2CE4}" type="presParOf" srcId="{321EDADA-82AB-4942-B3D3-8D9B4C6F639A}" destId="{ACD1EDB9-A9F4-48DB-AC1C-F60CF29AF77A}" srcOrd="14" destOrd="0" presId="urn:microsoft.com/office/officeart/2005/8/layout/cycle5"/>
    <dgm:cxn modelId="{2F77DDE1-127D-4C42-BAAC-526300D3579A}" type="presParOf" srcId="{321EDADA-82AB-4942-B3D3-8D9B4C6F639A}" destId="{9A42A9EA-424E-4C17-91AC-4830792709A2}" srcOrd="15" destOrd="0" presId="urn:microsoft.com/office/officeart/2005/8/layout/cycle5"/>
    <dgm:cxn modelId="{88952641-773C-4744-BBD6-49D4B2558A8C}" type="presParOf" srcId="{321EDADA-82AB-4942-B3D3-8D9B4C6F639A}" destId="{51829D23-1ABC-46FE-9353-6A48E1565045}" srcOrd="16" destOrd="0" presId="urn:microsoft.com/office/officeart/2005/8/layout/cycle5"/>
    <dgm:cxn modelId="{FCB1B3FB-E08E-43E7-9CC2-A11407E593F5}" type="presParOf" srcId="{321EDADA-82AB-4942-B3D3-8D9B4C6F639A}" destId="{482B9D9C-D069-4DE2-BC42-C25750148213}" srcOrd="17" destOrd="0" presId="urn:microsoft.com/office/officeart/2005/8/layout/cycle5"/>
    <dgm:cxn modelId="{72AB23F9-4C18-4AE3-A2AA-530F2F159D4D}" type="presParOf" srcId="{321EDADA-82AB-4942-B3D3-8D9B4C6F639A}" destId="{5A05E3A4-939E-4C21-A656-DC075110C082}" srcOrd="18" destOrd="0" presId="urn:microsoft.com/office/officeart/2005/8/layout/cycle5"/>
    <dgm:cxn modelId="{1F8E5D2C-09CF-4D96-8728-8E50670D3B13}" type="presParOf" srcId="{321EDADA-82AB-4942-B3D3-8D9B4C6F639A}" destId="{D085E20E-4DC8-44B3-B678-89BBFDD1F7F4}" srcOrd="19" destOrd="0" presId="urn:microsoft.com/office/officeart/2005/8/layout/cycle5"/>
    <dgm:cxn modelId="{78422DB3-8AC7-4660-8901-D21275EFF591}" type="presParOf" srcId="{321EDADA-82AB-4942-B3D3-8D9B4C6F639A}" destId="{900C0B26-C8BB-41BF-8EBE-E753C40B8719}" srcOrd="20" destOrd="0" presId="urn:microsoft.com/office/officeart/2005/8/layout/cycle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73CBB5-A379-499A-B7D9-5212D720A30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ZA"/>
        </a:p>
      </dgm:t>
    </dgm:pt>
    <dgm:pt modelId="{7F5129D1-EE7C-452C-B856-93D1E8E79F56}">
      <dgm:prSet phldrT="[Text]" custT="1"/>
      <dgm:spPr>
        <a:solidFill>
          <a:schemeClr val="accent1"/>
        </a:solidFill>
      </dgm:spPr>
      <dgm:t>
        <a:bodyPr/>
        <a:lstStyle/>
        <a:p>
          <a:r>
            <a:rPr lang="en-ZA" sz="1400" dirty="0" smtClean="0"/>
            <a:t>Search &amp; find OER</a:t>
          </a:r>
          <a:endParaRPr lang="en-ZA" sz="1400" dirty="0"/>
        </a:p>
      </dgm:t>
    </dgm:pt>
    <dgm:pt modelId="{14702F63-6A55-495B-8DB8-490491A48A01}" type="parTrans" cxnId="{877947A9-7AF5-4127-8047-9B68D820F192}">
      <dgm:prSet/>
      <dgm:spPr/>
      <dgm:t>
        <a:bodyPr/>
        <a:lstStyle/>
        <a:p>
          <a:endParaRPr lang="en-ZA" sz="2000"/>
        </a:p>
      </dgm:t>
    </dgm:pt>
    <dgm:pt modelId="{4F0CB8E1-4527-4206-A59A-709AB328C0AA}" type="sibTrans" cxnId="{877947A9-7AF5-4127-8047-9B68D820F192}">
      <dgm:prSet/>
      <dgm:spPr/>
      <dgm:t>
        <a:bodyPr/>
        <a:lstStyle/>
        <a:p>
          <a:endParaRPr lang="en-ZA" sz="2000"/>
        </a:p>
      </dgm:t>
    </dgm:pt>
    <dgm:pt modelId="{E9CBC323-059D-451B-BDBA-0ED8D0DBFD4B}">
      <dgm:prSet phldrT="[Text]" custT="1"/>
      <dgm:spPr>
        <a:solidFill>
          <a:schemeClr val="accent1">
            <a:lumMod val="50000"/>
          </a:schemeClr>
        </a:solidFill>
      </dgm:spPr>
      <dgm:t>
        <a:bodyPr/>
        <a:lstStyle/>
        <a:p>
          <a:r>
            <a:rPr lang="en-ZA" sz="1400" dirty="0" smtClean="0"/>
            <a:t>Compose (Piece Together)</a:t>
          </a:r>
          <a:endParaRPr lang="en-ZA" sz="1400" dirty="0"/>
        </a:p>
      </dgm:t>
    </dgm:pt>
    <dgm:pt modelId="{FE852950-58DF-4F78-8E72-C2F79B90EDB7}" type="parTrans" cxnId="{C212C674-B185-466D-8838-D56DE9906FCE}">
      <dgm:prSet/>
      <dgm:spPr/>
      <dgm:t>
        <a:bodyPr/>
        <a:lstStyle/>
        <a:p>
          <a:endParaRPr lang="en-ZA" sz="2000"/>
        </a:p>
      </dgm:t>
    </dgm:pt>
    <dgm:pt modelId="{01F86152-15CE-4B79-BC8D-44DD8A49321B}" type="sibTrans" cxnId="{C212C674-B185-466D-8838-D56DE9906FCE}">
      <dgm:prSet/>
      <dgm:spPr/>
      <dgm:t>
        <a:bodyPr/>
        <a:lstStyle/>
        <a:p>
          <a:endParaRPr lang="en-ZA" sz="2000"/>
        </a:p>
      </dgm:t>
    </dgm:pt>
    <dgm:pt modelId="{072C91D5-7A38-483C-BC7E-15E22D43FEBD}">
      <dgm:prSet phldrT="[Text]" custT="1"/>
      <dgm:spPr/>
      <dgm:t>
        <a:bodyPr/>
        <a:lstStyle/>
        <a:p>
          <a:r>
            <a:rPr lang="en-ZA" sz="1400" dirty="0" smtClean="0"/>
            <a:t>Adapt to Local Contexts</a:t>
          </a:r>
          <a:endParaRPr lang="en-ZA" sz="1400" dirty="0"/>
        </a:p>
      </dgm:t>
    </dgm:pt>
    <dgm:pt modelId="{D28CE62A-0AA4-40E1-91AB-9ECB4D3EB903}" type="parTrans" cxnId="{15C77342-71A4-4872-8BDB-F77C71436972}">
      <dgm:prSet/>
      <dgm:spPr/>
      <dgm:t>
        <a:bodyPr/>
        <a:lstStyle/>
        <a:p>
          <a:endParaRPr lang="en-ZA" sz="2000"/>
        </a:p>
      </dgm:t>
    </dgm:pt>
    <dgm:pt modelId="{BBEC2FF1-DC1A-404C-A202-82984C13E59B}" type="sibTrans" cxnId="{15C77342-71A4-4872-8BDB-F77C71436972}">
      <dgm:prSet/>
      <dgm:spPr/>
      <dgm:t>
        <a:bodyPr/>
        <a:lstStyle/>
        <a:p>
          <a:endParaRPr lang="en-ZA" sz="2000"/>
        </a:p>
      </dgm:t>
    </dgm:pt>
    <dgm:pt modelId="{9E7BBB2A-A066-46B8-8702-96AE8A0BD697}">
      <dgm:prSet phldrT="[Text]" custT="1"/>
      <dgm:spPr/>
      <dgm:t>
        <a:bodyPr/>
        <a:lstStyle/>
        <a:p>
          <a:r>
            <a:rPr lang="en-ZA" sz="1400" dirty="0" smtClean="0"/>
            <a:t>Produce a Learning Resource</a:t>
          </a:r>
          <a:endParaRPr lang="en-ZA" sz="1400" dirty="0"/>
        </a:p>
      </dgm:t>
    </dgm:pt>
    <dgm:pt modelId="{5404544C-5786-4F0F-993B-9239A2D3733A}" type="parTrans" cxnId="{A771CBF7-0830-4396-8E33-335AB9394B66}">
      <dgm:prSet/>
      <dgm:spPr/>
      <dgm:t>
        <a:bodyPr/>
        <a:lstStyle/>
        <a:p>
          <a:endParaRPr lang="en-ZA" sz="2000"/>
        </a:p>
      </dgm:t>
    </dgm:pt>
    <dgm:pt modelId="{3FA5AAE4-0E21-4890-AA39-250F39CD895A}" type="sibTrans" cxnId="{A771CBF7-0830-4396-8E33-335AB9394B66}">
      <dgm:prSet/>
      <dgm:spPr/>
      <dgm:t>
        <a:bodyPr/>
        <a:lstStyle/>
        <a:p>
          <a:endParaRPr lang="en-ZA" sz="2000"/>
        </a:p>
      </dgm:t>
    </dgm:pt>
    <dgm:pt modelId="{C612C776-989D-4BEE-ABE9-B141B968C92A}">
      <dgm:prSet phldrT="[Text]" custT="1"/>
      <dgm:spPr/>
      <dgm:t>
        <a:bodyPr/>
        <a:lstStyle/>
        <a:p>
          <a:r>
            <a:rPr lang="en-ZA" sz="1400" dirty="0" smtClean="0"/>
            <a:t>Refine Learning Resource</a:t>
          </a:r>
          <a:endParaRPr lang="en-ZA" sz="1400" dirty="0"/>
        </a:p>
      </dgm:t>
    </dgm:pt>
    <dgm:pt modelId="{7021DBEA-4B99-4F6C-9402-BC73EFDDFC39}" type="parTrans" cxnId="{57D71916-767F-4F2E-B93B-FCBF2BAB51FA}">
      <dgm:prSet/>
      <dgm:spPr/>
      <dgm:t>
        <a:bodyPr/>
        <a:lstStyle/>
        <a:p>
          <a:endParaRPr lang="en-ZA" sz="2000"/>
        </a:p>
      </dgm:t>
    </dgm:pt>
    <dgm:pt modelId="{727B04E5-ED2F-4734-BABC-B745687B8E78}" type="sibTrans" cxnId="{57D71916-767F-4F2E-B93B-FCBF2BAB51FA}">
      <dgm:prSet/>
      <dgm:spPr/>
      <dgm:t>
        <a:bodyPr/>
        <a:lstStyle/>
        <a:p>
          <a:endParaRPr lang="en-ZA" sz="2000"/>
        </a:p>
      </dgm:t>
    </dgm:pt>
    <dgm:pt modelId="{C88D87DD-9291-426A-BC4B-11566661E1DE}">
      <dgm:prSet phldrT="[Text]" custT="1"/>
      <dgm:spPr/>
      <dgm:t>
        <a:bodyPr/>
        <a:lstStyle/>
        <a:p>
          <a:r>
            <a:rPr lang="en-ZA" sz="1400" dirty="0" smtClean="0"/>
            <a:t>Deploy and Use Resource</a:t>
          </a:r>
          <a:endParaRPr lang="en-ZA" sz="1400" dirty="0"/>
        </a:p>
      </dgm:t>
    </dgm:pt>
    <dgm:pt modelId="{F0C0498D-A920-4FAF-B6C6-9A8A37B5653C}" type="parTrans" cxnId="{8C418588-8189-4861-8C0C-735AEE3E07B9}">
      <dgm:prSet/>
      <dgm:spPr/>
      <dgm:t>
        <a:bodyPr/>
        <a:lstStyle/>
        <a:p>
          <a:endParaRPr lang="en-ZA" sz="2000"/>
        </a:p>
      </dgm:t>
    </dgm:pt>
    <dgm:pt modelId="{BEA03FA4-DA28-48DF-B709-3634A0B85A16}" type="sibTrans" cxnId="{8C418588-8189-4861-8C0C-735AEE3E07B9}">
      <dgm:prSet/>
      <dgm:spPr/>
      <dgm:t>
        <a:bodyPr/>
        <a:lstStyle/>
        <a:p>
          <a:endParaRPr lang="en-ZA" sz="2000"/>
        </a:p>
      </dgm:t>
    </dgm:pt>
    <dgm:pt modelId="{12137DEA-BEF2-4FB2-9A18-02262196E580}">
      <dgm:prSet phldrT="[Text]" custT="1"/>
      <dgm:spPr/>
      <dgm:t>
        <a:bodyPr/>
        <a:lstStyle/>
        <a:p>
          <a:r>
            <a:rPr lang="en-ZA" sz="1400" dirty="0" smtClean="0"/>
            <a:t>Share and make available  for reuse</a:t>
          </a:r>
          <a:endParaRPr lang="en-ZA" sz="1400" dirty="0"/>
        </a:p>
      </dgm:t>
    </dgm:pt>
    <dgm:pt modelId="{F49C9531-171F-4BEA-A792-51C6F5F0D01E}" type="parTrans" cxnId="{7D34D456-CDA0-4FF1-AD13-55288FB2FB9F}">
      <dgm:prSet/>
      <dgm:spPr/>
      <dgm:t>
        <a:bodyPr/>
        <a:lstStyle/>
        <a:p>
          <a:endParaRPr lang="en-ZA" sz="2000"/>
        </a:p>
      </dgm:t>
    </dgm:pt>
    <dgm:pt modelId="{E71C5DBD-2D6D-42E4-A051-8004FEB661CA}" type="sibTrans" cxnId="{7D34D456-CDA0-4FF1-AD13-55288FB2FB9F}">
      <dgm:prSet/>
      <dgm:spPr/>
      <dgm:t>
        <a:bodyPr/>
        <a:lstStyle/>
        <a:p>
          <a:endParaRPr lang="en-ZA" sz="2000"/>
        </a:p>
      </dgm:t>
    </dgm:pt>
    <dgm:pt modelId="{321EDADA-82AB-4942-B3D3-8D9B4C6F639A}" type="pres">
      <dgm:prSet presAssocID="{FB73CBB5-A379-499A-B7D9-5212D720A307}" presName="cycle" presStyleCnt="0">
        <dgm:presLayoutVars>
          <dgm:dir/>
          <dgm:resizeHandles val="exact"/>
        </dgm:presLayoutVars>
      </dgm:prSet>
      <dgm:spPr/>
      <dgm:t>
        <a:bodyPr/>
        <a:lstStyle/>
        <a:p>
          <a:endParaRPr lang="en-ZA"/>
        </a:p>
      </dgm:t>
    </dgm:pt>
    <dgm:pt modelId="{746AF9C3-5CB2-4AF4-BD2E-96CB3B2EE575}" type="pres">
      <dgm:prSet presAssocID="{7F5129D1-EE7C-452C-B856-93D1E8E79F56}" presName="node" presStyleLbl="node1" presStyleIdx="0" presStyleCnt="7">
        <dgm:presLayoutVars>
          <dgm:bulletEnabled val="1"/>
        </dgm:presLayoutVars>
      </dgm:prSet>
      <dgm:spPr/>
      <dgm:t>
        <a:bodyPr/>
        <a:lstStyle/>
        <a:p>
          <a:endParaRPr lang="en-ZA"/>
        </a:p>
      </dgm:t>
    </dgm:pt>
    <dgm:pt modelId="{B2CF4F64-7D2C-4027-91EB-3230A5463669}" type="pres">
      <dgm:prSet presAssocID="{7F5129D1-EE7C-452C-B856-93D1E8E79F56}" presName="spNode" presStyleCnt="0"/>
      <dgm:spPr/>
    </dgm:pt>
    <dgm:pt modelId="{8D221EE1-38B8-4AA7-A4F1-AA1AD25D5643}" type="pres">
      <dgm:prSet presAssocID="{4F0CB8E1-4527-4206-A59A-709AB328C0AA}" presName="sibTrans" presStyleLbl="sibTrans1D1" presStyleIdx="0" presStyleCnt="7"/>
      <dgm:spPr/>
      <dgm:t>
        <a:bodyPr/>
        <a:lstStyle/>
        <a:p>
          <a:endParaRPr lang="en-ZA"/>
        </a:p>
      </dgm:t>
    </dgm:pt>
    <dgm:pt modelId="{8DDA35F2-3989-46E1-B67B-E04106A02AAC}" type="pres">
      <dgm:prSet presAssocID="{E9CBC323-059D-451B-BDBA-0ED8D0DBFD4B}" presName="node" presStyleLbl="node1" presStyleIdx="1" presStyleCnt="7">
        <dgm:presLayoutVars>
          <dgm:bulletEnabled val="1"/>
        </dgm:presLayoutVars>
      </dgm:prSet>
      <dgm:spPr/>
      <dgm:t>
        <a:bodyPr/>
        <a:lstStyle/>
        <a:p>
          <a:endParaRPr lang="en-ZA"/>
        </a:p>
      </dgm:t>
    </dgm:pt>
    <dgm:pt modelId="{DDF1E6E3-7D6B-435E-A490-906177D703D6}" type="pres">
      <dgm:prSet presAssocID="{E9CBC323-059D-451B-BDBA-0ED8D0DBFD4B}" presName="spNode" presStyleCnt="0"/>
      <dgm:spPr/>
    </dgm:pt>
    <dgm:pt modelId="{C3F99A59-8629-48AE-A223-CD9B8B9666C3}" type="pres">
      <dgm:prSet presAssocID="{01F86152-15CE-4B79-BC8D-44DD8A49321B}" presName="sibTrans" presStyleLbl="sibTrans1D1" presStyleIdx="1" presStyleCnt="7"/>
      <dgm:spPr/>
      <dgm:t>
        <a:bodyPr/>
        <a:lstStyle/>
        <a:p>
          <a:endParaRPr lang="en-ZA"/>
        </a:p>
      </dgm:t>
    </dgm:pt>
    <dgm:pt modelId="{14A5D261-7EDF-4682-B280-C8C7BFF2A5DA}" type="pres">
      <dgm:prSet presAssocID="{072C91D5-7A38-483C-BC7E-15E22D43FEBD}" presName="node" presStyleLbl="node1" presStyleIdx="2" presStyleCnt="7">
        <dgm:presLayoutVars>
          <dgm:bulletEnabled val="1"/>
        </dgm:presLayoutVars>
      </dgm:prSet>
      <dgm:spPr/>
      <dgm:t>
        <a:bodyPr/>
        <a:lstStyle/>
        <a:p>
          <a:endParaRPr lang="en-ZA"/>
        </a:p>
      </dgm:t>
    </dgm:pt>
    <dgm:pt modelId="{06A7EA8A-E663-4F2C-BF4E-9B01EE4ADE03}" type="pres">
      <dgm:prSet presAssocID="{072C91D5-7A38-483C-BC7E-15E22D43FEBD}" presName="spNode" presStyleCnt="0"/>
      <dgm:spPr/>
    </dgm:pt>
    <dgm:pt modelId="{5659EF2E-ACF9-4F7E-A904-A1C929873CDA}" type="pres">
      <dgm:prSet presAssocID="{BBEC2FF1-DC1A-404C-A202-82984C13E59B}" presName="sibTrans" presStyleLbl="sibTrans1D1" presStyleIdx="2" presStyleCnt="7"/>
      <dgm:spPr/>
      <dgm:t>
        <a:bodyPr/>
        <a:lstStyle/>
        <a:p>
          <a:endParaRPr lang="en-ZA"/>
        </a:p>
      </dgm:t>
    </dgm:pt>
    <dgm:pt modelId="{E8F3AE2B-58C3-4145-B090-7BDACD00EDDA}" type="pres">
      <dgm:prSet presAssocID="{9E7BBB2A-A066-46B8-8702-96AE8A0BD697}" presName="node" presStyleLbl="node1" presStyleIdx="3" presStyleCnt="7">
        <dgm:presLayoutVars>
          <dgm:bulletEnabled val="1"/>
        </dgm:presLayoutVars>
      </dgm:prSet>
      <dgm:spPr/>
      <dgm:t>
        <a:bodyPr/>
        <a:lstStyle/>
        <a:p>
          <a:endParaRPr lang="en-ZA"/>
        </a:p>
      </dgm:t>
    </dgm:pt>
    <dgm:pt modelId="{403985F3-121E-4F2C-A62F-5F91B40DEA1D}" type="pres">
      <dgm:prSet presAssocID="{9E7BBB2A-A066-46B8-8702-96AE8A0BD697}" presName="spNode" presStyleCnt="0"/>
      <dgm:spPr/>
    </dgm:pt>
    <dgm:pt modelId="{F87E6D84-098F-4FC9-8A17-56D70108384F}" type="pres">
      <dgm:prSet presAssocID="{3FA5AAE4-0E21-4890-AA39-250F39CD895A}" presName="sibTrans" presStyleLbl="sibTrans1D1" presStyleIdx="3" presStyleCnt="7"/>
      <dgm:spPr/>
      <dgm:t>
        <a:bodyPr/>
        <a:lstStyle/>
        <a:p>
          <a:endParaRPr lang="en-ZA"/>
        </a:p>
      </dgm:t>
    </dgm:pt>
    <dgm:pt modelId="{56660CBA-7FF2-411D-829E-73C72503184E}" type="pres">
      <dgm:prSet presAssocID="{C88D87DD-9291-426A-BC4B-11566661E1DE}" presName="node" presStyleLbl="node1" presStyleIdx="4" presStyleCnt="7">
        <dgm:presLayoutVars>
          <dgm:bulletEnabled val="1"/>
        </dgm:presLayoutVars>
      </dgm:prSet>
      <dgm:spPr/>
      <dgm:t>
        <a:bodyPr/>
        <a:lstStyle/>
        <a:p>
          <a:endParaRPr lang="en-ZA"/>
        </a:p>
      </dgm:t>
    </dgm:pt>
    <dgm:pt modelId="{D46907CA-BC29-454A-8795-80AAD0D2012C}" type="pres">
      <dgm:prSet presAssocID="{C88D87DD-9291-426A-BC4B-11566661E1DE}" presName="spNode" presStyleCnt="0"/>
      <dgm:spPr/>
    </dgm:pt>
    <dgm:pt modelId="{ACD1EDB9-A9F4-48DB-AC1C-F60CF29AF77A}" type="pres">
      <dgm:prSet presAssocID="{BEA03FA4-DA28-48DF-B709-3634A0B85A16}" presName="sibTrans" presStyleLbl="sibTrans1D1" presStyleIdx="4" presStyleCnt="7"/>
      <dgm:spPr/>
      <dgm:t>
        <a:bodyPr/>
        <a:lstStyle/>
        <a:p>
          <a:endParaRPr lang="en-ZA"/>
        </a:p>
      </dgm:t>
    </dgm:pt>
    <dgm:pt modelId="{9A42A9EA-424E-4C17-91AC-4830792709A2}" type="pres">
      <dgm:prSet presAssocID="{C612C776-989D-4BEE-ABE9-B141B968C92A}" presName="node" presStyleLbl="node1" presStyleIdx="5" presStyleCnt="7">
        <dgm:presLayoutVars>
          <dgm:bulletEnabled val="1"/>
        </dgm:presLayoutVars>
      </dgm:prSet>
      <dgm:spPr/>
      <dgm:t>
        <a:bodyPr/>
        <a:lstStyle/>
        <a:p>
          <a:endParaRPr lang="en-ZA"/>
        </a:p>
      </dgm:t>
    </dgm:pt>
    <dgm:pt modelId="{51829D23-1ABC-46FE-9353-6A48E1565045}" type="pres">
      <dgm:prSet presAssocID="{C612C776-989D-4BEE-ABE9-B141B968C92A}" presName="spNode" presStyleCnt="0"/>
      <dgm:spPr/>
    </dgm:pt>
    <dgm:pt modelId="{482B9D9C-D069-4DE2-BC42-C25750148213}" type="pres">
      <dgm:prSet presAssocID="{727B04E5-ED2F-4734-BABC-B745687B8E78}" presName="sibTrans" presStyleLbl="sibTrans1D1" presStyleIdx="5" presStyleCnt="7"/>
      <dgm:spPr/>
      <dgm:t>
        <a:bodyPr/>
        <a:lstStyle/>
        <a:p>
          <a:endParaRPr lang="en-ZA"/>
        </a:p>
      </dgm:t>
    </dgm:pt>
    <dgm:pt modelId="{5A05E3A4-939E-4C21-A656-DC075110C082}" type="pres">
      <dgm:prSet presAssocID="{12137DEA-BEF2-4FB2-9A18-02262196E580}" presName="node" presStyleLbl="node1" presStyleIdx="6" presStyleCnt="7">
        <dgm:presLayoutVars>
          <dgm:bulletEnabled val="1"/>
        </dgm:presLayoutVars>
      </dgm:prSet>
      <dgm:spPr/>
      <dgm:t>
        <a:bodyPr/>
        <a:lstStyle/>
        <a:p>
          <a:endParaRPr lang="en-ZA"/>
        </a:p>
      </dgm:t>
    </dgm:pt>
    <dgm:pt modelId="{D085E20E-4DC8-44B3-B678-89BBFDD1F7F4}" type="pres">
      <dgm:prSet presAssocID="{12137DEA-BEF2-4FB2-9A18-02262196E580}" presName="spNode" presStyleCnt="0"/>
      <dgm:spPr/>
    </dgm:pt>
    <dgm:pt modelId="{900C0B26-C8BB-41BF-8EBE-E753C40B8719}" type="pres">
      <dgm:prSet presAssocID="{E71C5DBD-2D6D-42E4-A051-8004FEB661CA}" presName="sibTrans" presStyleLbl="sibTrans1D1" presStyleIdx="6" presStyleCnt="7"/>
      <dgm:spPr/>
      <dgm:t>
        <a:bodyPr/>
        <a:lstStyle/>
        <a:p>
          <a:endParaRPr lang="en-ZA"/>
        </a:p>
      </dgm:t>
    </dgm:pt>
  </dgm:ptLst>
  <dgm:cxnLst>
    <dgm:cxn modelId="{FB1BD90C-A770-4AAD-A3D1-1F9AA7DCB60B}" type="presOf" srcId="{FB73CBB5-A379-499A-B7D9-5212D720A307}" destId="{321EDADA-82AB-4942-B3D3-8D9B4C6F639A}" srcOrd="0" destOrd="0" presId="urn:microsoft.com/office/officeart/2005/8/layout/cycle5"/>
    <dgm:cxn modelId="{876BC4B8-326B-4C65-B72B-36D3CAFA0766}" type="presOf" srcId="{01F86152-15CE-4B79-BC8D-44DD8A49321B}" destId="{C3F99A59-8629-48AE-A223-CD9B8B9666C3}" srcOrd="0" destOrd="0" presId="urn:microsoft.com/office/officeart/2005/8/layout/cycle5"/>
    <dgm:cxn modelId="{C212C674-B185-466D-8838-D56DE9906FCE}" srcId="{FB73CBB5-A379-499A-B7D9-5212D720A307}" destId="{E9CBC323-059D-451B-BDBA-0ED8D0DBFD4B}" srcOrd="1" destOrd="0" parTransId="{FE852950-58DF-4F78-8E72-C2F79B90EDB7}" sibTransId="{01F86152-15CE-4B79-BC8D-44DD8A49321B}"/>
    <dgm:cxn modelId="{AE11A7CA-B4E6-4532-94DA-CFBAEECA59E1}" type="presOf" srcId="{7F5129D1-EE7C-452C-B856-93D1E8E79F56}" destId="{746AF9C3-5CB2-4AF4-BD2E-96CB3B2EE575}" srcOrd="0" destOrd="0" presId="urn:microsoft.com/office/officeart/2005/8/layout/cycle5"/>
    <dgm:cxn modelId="{ED1AD622-94DA-454C-B63F-6F3C21D13DF4}" type="presOf" srcId="{BBEC2FF1-DC1A-404C-A202-82984C13E59B}" destId="{5659EF2E-ACF9-4F7E-A904-A1C929873CDA}" srcOrd="0" destOrd="0" presId="urn:microsoft.com/office/officeart/2005/8/layout/cycle5"/>
    <dgm:cxn modelId="{57D71916-767F-4F2E-B93B-FCBF2BAB51FA}" srcId="{FB73CBB5-A379-499A-B7D9-5212D720A307}" destId="{C612C776-989D-4BEE-ABE9-B141B968C92A}" srcOrd="5" destOrd="0" parTransId="{7021DBEA-4B99-4F6C-9402-BC73EFDDFC39}" sibTransId="{727B04E5-ED2F-4734-BABC-B745687B8E78}"/>
    <dgm:cxn modelId="{E97C61C3-D817-44DD-83C9-BA94C1265669}" type="presOf" srcId="{E71C5DBD-2D6D-42E4-A051-8004FEB661CA}" destId="{900C0B26-C8BB-41BF-8EBE-E753C40B8719}" srcOrd="0" destOrd="0" presId="urn:microsoft.com/office/officeart/2005/8/layout/cycle5"/>
    <dgm:cxn modelId="{A87B51FB-2F89-4E0E-BF81-58E91920D49E}" type="presOf" srcId="{727B04E5-ED2F-4734-BABC-B745687B8E78}" destId="{482B9D9C-D069-4DE2-BC42-C25750148213}" srcOrd="0" destOrd="0" presId="urn:microsoft.com/office/officeart/2005/8/layout/cycle5"/>
    <dgm:cxn modelId="{8B20C49B-9675-466B-96DB-BC7446DAB32D}" type="presOf" srcId="{E9CBC323-059D-451B-BDBA-0ED8D0DBFD4B}" destId="{8DDA35F2-3989-46E1-B67B-E04106A02AAC}" srcOrd="0" destOrd="0" presId="urn:microsoft.com/office/officeart/2005/8/layout/cycle5"/>
    <dgm:cxn modelId="{12319030-498B-4377-8C1A-30EE7F188934}" type="presOf" srcId="{12137DEA-BEF2-4FB2-9A18-02262196E580}" destId="{5A05E3A4-939E-4C21-A656-DC075110C082}" srcOrd="0" destOrd="0" presId="urn:microsoft.com/office/officeart/2005/8/layout/cycle5"/>
    <dgm:cxn modelId="{15E0D979-F6B7-49C8-8FC0-354AA9F4EF92}" type="presOf" srcId="{4F0CB8E1-4527-4206-A59A-709AB328C0AA}" destId="{8D221EE1-38B8-4AA7-A4F1-AA1AD25D5643}" srcOrd="0" destOrd="0" presId="urn:microsoft.com/office/officeart/2005/8/layout/cycle5"/>
    <dgm:cxn modelId="{6E6F442A-6BA2-45A2-B05A-D558CC9857FA}" type="presOf" srcId="{C88D87DD-9291-426A-BC4B-11566661E1DE}" destId="{56660CBA-7FF2-411D-829E-73C72503184E}" srcOrd="0" destOrd="0" presId="urn:microsoft.com/office/officeart/2005/8/layout/cycle5"/>
    <dgm:cxn modelId="{7D34D456-CDA0-4FF1-AD13-55288FB2FB9F}" srcId="{FB73CBB5-A379-499A-B7D9-5212D720A307}" destId="{12137DEA-BEF2-4FB2-9A18-02262196E580}" srcOrd="6" destOrd="0" parTransId="{F49C9531-171F-4BEA-A792-51C6F5F0D01E}" sibTransId="{E71C5DBD-2D6D-42E4-A051-8004FEB661CA}"/>
    <dgm:cxn modelId="{A771CBF7-0830-4396-8E33-335AB9394B66}" srcId="{FB73CBB5-A379-499A-B7D9-5212D720A307}" destId="{9E7BBB2A-A066-46B8-8702-96AE8A0BD697}" srcOrd="3" destOrd="0" parTransId="{5404544C-5786-4F0F-993B-9239A2D3733A}" sibTransId="{3FA5AAE4-0E21-4890-AA39-250F39CD895A}"/>
    <dgm:cxn modelId="{877947A9-7AF5-4127-8047-9B68D820F192}" srcId="{FB73CBB5-A379-499A-B7D9-5212D720A307}" destId="{7F5129D1-EE7C-452C-B856-93D1E8E79F56}" srcOrd="0" destOrd="0" parTransId="{14702F63-6A55-495B-8DB8-490491A48A01}" sibTransId="{4F0CB8E1-4527-4206-A59A-709AB328C0AA}"/>
    <dgm:cxn modelId="{15C77342-71A4-4872-8BDB-F77C71436972}" srcId="{FB73CBB5-A379-499A-B7D9-5212D720A307}" destId="{072C91D5-7A38-483C-BC7E-15E22D43FEBD}" srcOrd="2" destOrd="0" parTransId="{D28CE62A-0AA4-40E1-91AB-9ECB4D3EB903}" sibTransId="{BBEC2FF1-DC1A-404C-A202-82984C13E59B}"/>
    <dgm:cxn modelId="{637282F3-3E54-43E1-93A2-EBD60FCC1734}" type="presOf" srcId="{3FA5AAE4-0E21-4890-AA39-250F39CD895A}" destId="{F87E6D84-098F-4FC9-8A17-56D70108384F}" srcOrd="0" destOrd="0" presId="urn:microsoft.com/office/officeart/2005/8/layout/cycle5"/>
    <dgm:cxn modelId="{16CACB9A-5197-48EB-8868-5B64CE90F319}" type="presOf" srcId="{9E7BBB2A-A066-46B8-8702-96AE8A0BD697}" destId="{E8F3AE2B-58C3-4145-B090-7BDACD00EDDA}" srcOrd="0" destOrd="0" presId="urn:microsoft.com/office/officeart/2005/8/layout/cycle5"/>
    <dgm:cxn modelId="{312169F8-083F-40D8-9EB8-F27CE713074A}" type="presOf" srcId="{C612C776-989D-4BEE-ABE9-B141B968C92A}" destId="{9A42A9EA-424E-4C17-91AC-4830792709A2}" srcOrd="0" destOrd="0" presId="urn:microsoft.com/office/officeart/2005/8/layout/cycle5"/>
    <dgm:cxn modelId="{C54094C1-9DA4-462C-8156-AE0ACFCAF47F}" type="presOf" srcId="{072C91D5-7A38-483C-BC7E-15E22D43FEBD}" destId="{14A5D261-7EDF-4682-B280-C8C7BFF2A5DA}" srcOrd="0" destOrd="0" presId="urn:microsoft.com/office/officeart/2005/8/layout/cycle5"/>
    <dgm:cxn modelId="{94C18676-C335-426D-AC0F-A4B77E970BA1}" type="presOf" srcId="{BEA03FA4-DA28-48DF-B709-3634A0B85A16}" destId="{ACD1EDB9-A9F4-48DB-AC1C-F60CF29AF77A}" srcOrd="0" destOrd="0" presId="urn:microsoft.com/office/officeart/2005/8/layout/cycle5"/>
    <dgm:cxn modelId="{8C418588-8189-4861-8C0C-735AEE3E07B9}" srcId="{FB73CBB5-A379-499A-B7D9-5212D720A307}" destId="{C88D87DD-9291-426A-BC4B-11566661E1DE}" srcOrd="4" destOrd="0" parTransId="{F0C0498D-A920-4FAF-B6C6-9A8A37B5653C}" sibTransId="{BEA03FA4-DA28-48DF-B709-3634A0B85A16}"/>
    <dgm:cxn modelId="{479B1FD0-0022-49E6-8E09-815FD3B807A8}" type="presParOf" srcId="{321EDADA-82AB-4942-B3D3-8D9B4C6F639A}" destId="{746AF9C3-5CB2-4AF4-BD2E-96CB3B2EE575}" srcOrd="0" destOrd="0" presId="urn:microsoft.com/office/officeart/2005/8/layout/cycle5"/>
    <dgm:cxn modelId="{FEFB15C4-40E9-42AF-8104-4B676163A0BB}" type="presParOf" srcId="{321EDADA-82AB-4942-B3D3-8D9B4C6F639A}" destId="{B2CF4F64-7D2C-4027-91EB-3230A5463669}" srcOrd="1" destOrd="0" presId="urn:microsoft.com/office/officeart/2005/8/layout/cycle5"/>
    <dgm:cxn modelId="{2A0DB5C2-08C3-46B7-99F0-14EEB0495518}" type="presParOf" srcId="{321EDADA-82AB-4942-B3D3-8D9B4C6F639A}" destId="{8D221EE1-38B8-4AA7-A4F1-AA1AD25D5643}" srcOrd="2" destOrd="0" presId="urn:microsoft.com/office/officeart/2005/8/layout/cycle5"/>
    <dgm:cxn modelId="{11971635-6B45-4292-BDAE-63E994394441}" type="presParOf" srcId="{321EDADA-82AB-4942-B3D3-8D9B4C6F639A}" destId="{8DDA35F2-3989-46E1-B67B-E04106A02AAC}" srcOrd="3" destOrd="0" presId="urn:microsoft.com/office/officeart/2005/8/layout/cycle5"/>
    <dgm:cxn modelId="{7534E1EA-81D6-4661-ABC5-1413D8B6B7C6}" type="presParOf" srcId="{321EDADA-82AB-4942-B3D3-8D9B4C6F639A}" destId="{DDF1E6E3-7D6B-435E-A490-906177D703D6}" srcOrd="4" destOrd="0" presId="urn:microsoft.com/office/officeart/2005/8/layout/cycle5"/>
    <dgm:cxn modelId="{D3F274AE-5F13-4A7E-8ED7-8BFD2622958E}" type="presParOf" srcId="{321EDADA-82AB-4942-B3D3-8D9B4C6F639A}" destId="{C3F99A59-8629-48AE-A223-CD9B8B9666C3}" srcOrd="5" destOrd="0" presId="urn:microsoft.com/office/officeart/2005/8/layout/cycle5"/>
    <dgm:cxn modelId="{ACF5D8FD-52E2-4D65-B4A6-3F7DDC45F40D}" type="presParOf" srcId="{321EDADA-82AB-4942-B3D3-8D9B4C6F639A}" destId="{14A5D261-7EDF-4682-B280-C8C7BFF2A5DA}" srcOrd="6" destOrd="0" presId="urn:microsoft.com/office/officeart/2005/8/layout/cycle5"/>
    <dgm:cxn modelId="{F8EDD1FE-2892-46AF-898F-6693B1217134}" type="presParOf" srcId="{321EDADA-82AB-4942-B3D3-8D9B4C6F639A}" destId="{06A7EA8A-E663-4F2C-BF4E-9B01EE4ADE03}" srcOrd="7" destOrd="0" presId="urn:microsoft.com/office/officeart/2005/8/layout/cycle5"/>
    <dgm:cxn modelId="{CAD4A1C8-14D1-4FDB-9C35-0F1458BC3FC2}" type="presParOf" srcId="{321EDADA-82AB-4942-B3D3-8D9B4C6F639A}" destId="{5659EF2E-ACF9-4F7E-A904-A1C929873CDA}" srcOrd="8" destOrd="0" presId="urn:microsoft.com/office/officeart/2005/8/layout/cycle5"/>
    <dgm:cxn modelId="{9C01F729-48DF-433F-881B-CFBFDC7F8999}" type="presParOf" srcId="{321EDADA-82AB-4942-B3D3-8D9B4C6F639A}" destId="{E8F3AE2B-58C3-4145-B090-7BDACD00EDDA}" srcOrd="9" destOrd="0" presId="urn:microsoft.com/office/officeart/2005/8/layout/cycle5"/>
    <dgm:cxn modelId="{E42157FB-833F-4EA9-BDAB-DD8DE444FAA7}" type="presParOf" srcId="{321EDADA-82AB-4942-B3D3-8D9B4C6F639A}" destId="{403985F3-121E-4F2C-A62F-5F91B40DEA1D}" srcOrd="10" destOrd="0" presId="urn:microsoft.com/office/officeart/2005/8/layout/cycle5"/>
    <dgm:cxn modelId="{32F48F90-0F89-40D7-BC0E-01EB810C475C}" type="presParOf" srcId="{321EDADA-82AB-4942-B3D3-8D9B4C6F639A}" destId="{F87E6D84-098F-4FC9-8A17-56D70108384F}" srcOrd="11" destOrd="0" presId="urn:microsoft.com/office/officeart/2005/8/layout/cycle5"/>
    <dgm:cxn modelId="{0142CD70-2582-4A76-BA9C-46739DB4F623}" type="presParOf" srcId="{321EDADA-82AB-4942-B3D3-8D9B4C6F639A}" destId="{56660CBA-7FF2-411D-829E-73C72503184E}" srcOrd="12" destOrd="0" presId="urn:microsoft.com/office/officeart/2005/8/layout/cycle5"/>
    <dgm:cxn modelId="{51425192-8993-4C35-BA27-E09F761B6583}" type="presParOf" srcId="{321EDADA-82AB-4942-B3D3-8D9B4C6F639A}" destId="{D46907CA-BC29-454A-8795-80AAD0D2012C}" srcOrd="13" destOrd="0" presId="urn:microsoft.com/office/officeart/2005/8/layout/cycle5"/>
    <dgm:cxn modelId="{207CC0F6-A7D6-46A8-A7F1-144FA9D3D2CC}" type="presParOf" srcId="{321EDADA-82AB-4942-B3D3-8D9B4C6F639A}" destId="{ACD1EDB9-A9F4-48DB-AC1C-F60CF29AF77A}" srcOrd="14" destOrd="0" presId="urn:microsoft.com/office/officeart/2005/8/layout/cycle5"/>
    <dgm:cxn modelId="{0A87087D-12E1-4B5C-AD09-6F298451992C}" type="presParOf" srcId="{321EDADA-82AB-4942-B3D3-8D9B4C6F639A}" destId="{9A42A9EA-424E-4C17-91AC-4830792709A2}" srcOrd="15" destOrd="0" presId="urn:microsoft.com/office/officeart/2005/8/layout/cycle5"/>
    <dgm:cxn modelId="{D564436A-A1BD-447C-BCF9-0BD3E521D2CB}" type="presParOf" srcId="{321EDADA-82AB-4942-B3D3-8D9B4C6F639A}" destId="{51829D23-1ABC-46FE-9353-6A48E1565045}" srcOrd="16" destOrd="0" presId="urn:microsoft.com/office/officeart/2005/8/layout/cycle5"/>
    <dgm:cxn modelId="{9CAFABED-C0D5-481E-A04E-3BF625AA8F89}" type="presParOf" srcId="{321EDADA-82AB-4942-B3D3-8D9B4C6F639A}" destId="{482B9D9C-D069-4DE2-BC42-C25750148213}" srcOrd="17" destOrd="0" presId="urn:microsoft.com/office/officeart/2005/8/layout/cycle5"/>
    <dgm:cxn modelId="{E4A9FED5-E4B3-41F0-8F32-936BAFF5E969}" type="presParOf" srcId="{321EDADA-82AB-4942-B3D3-8D9B4C6F639A}" destId="{5A05E3A4-939E-4C21-A656-DC075110C082}" srcOrd="18" destOrd="0" presId="urn:microsoft.com/office/officeart/2005/8/layout/cycle5"/>
    <dgm:cxn modelId="{FFC2A881-EB90-40A8-9F4A-FD53158EC553}" type="presParOf" srcId="{321EDADA-82AB-4942-B3D3-8D9B4C6F639A}" destId="{D085E20E-4DC8-44B3-B678-89BBFDD1F7F4}" srcOrd="19" destOrd="0" presId="urn:microsoft.com/office/officeart/2005/8/layout/cycle5"/>
    <dgm:cxn modelId="{3D0154FC-0D89-4543-A61A-7BED7DDF840A}" type="presParOf" srcId="{321EDADA-82AB-4942-B3D3-8D9B4C6F639A}" destId="{900C0B26-C8BB-41BF-8EBE-E753C40B8719}" srcOrd="20" destOrd="0" presId="urn:microsoft.com/office/officeart/2005/8/layout/cycle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73CBB5-A379-499A-B7D9-5212D720A30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ZA"/>
        </a:p>
      </dgm:t>
    </dgm:pt>
    <dgm:pt modelId="{7F5129D1-EE7C-452C-B856-93D1E8E79F56}">
      <dgm:prSet phldrT="[Text]" custT="1"/>
      <dgm:spPr>
        <a:solidFill>
          <a:schemeClr val="accent1"/>
        </a:solidFill>
      </dgm:spPr>
      <dgm:t>
        <a:bodyPr/>
        <a:lstStyle/>
        <a:p>
          <a:r>
            <a:rPr lang="en-ZA" sz="1400" dirty="0" smtClean="0"/>
            <a:t>Search &amp; find OER</a:t>
          </a:r>
          <a:endParaRPr lang="en-ZA" sz="1400" dirty="0"/>
        </a:p>
      </dgm:t>
    </dgm:pt>
    <dgm:pt modelId="{14702F63-6A55-495B-8DB8-490491A48A01}" type="parTrans" cxnId="{877947A9-7AF5-4127-8047-9B68D820F192}">
      <dgm:prSet/>
      <dgm:spPr/>
      <dgm:t>
        <a:bodyPr/>
        <a:lstStyle/>
        <a:p>
          <a:endParaRPr lang="en-ZA" sz="2000"/>
        </a:p>
      </dgm:t>
    </dgm:pt>
    <dgm:pt modelId="{4F0CB8E1-4527-4206-A59A-709AB328C0AA}" type="sibTrans" cxnId="{877947A9-7AF5-4127-8047-9B68D820F192}">
      <dgm:prSet/>
      <dgm:spPr/>
      <dgm:t>
        <a:bodyPr/>
        <a:lstStyle/>
        <a:p>
          <a:endParaRPr lang="en-ZA" sz="2000"/>
        </a:p>
      </dgm:t>
    </dgm:pt>
    <dgm:pt modelId="{E9CBC323-059D-451B-BDBA-0ED8D0DBFD4B}">
      <dgm:prSet phldrT="[Text]" custT="1"/>
      <dgm:spPr>
        <a:solidFill>
          <a:schemeClr val="accent1"/>
        </a:solidFill>
      </dgm:spPr>
      <dgm:t>
        <a:bodyPr/>
        <a:lstStyle/>
        <a:p>
          <a:r>
            <a:rPr lang="en-ZA" sz="1400" dirty="0" smtClean="0"/>
            <a:t>Compose (Piece Together)</a:t>
          </a:r>
          <a:endParaRPr lang="en-ZA" sz="1400" dirty="0"/>
        </a:p>
      </dgm:t>
    </dgm:pt>
    <dgm:pt modelId="{FE852950-58DF-4F78-8E72-C2F79B90EDB7}" type="parTrans" cxnId="{C212C674-B185-466D-8838-D56DE9906FCE}">
      <dgm:prSet/>
      <dgm:spPr/>
      <dgm:t>
        <a:bodyPr/>
        <a:lstStyle/>
        <a:p>
          <a:endParaRPr lang="en-ZA" sz="2000"/>
        </a:p>
      </dgm:t>
    </dgm:pt>
    <dgm:pt modelId="{01F86152-15CE-4B79-BC8D-44DD8A49321B}" type="sibTrans" cxnId="{C212C674-B185-466D-8838-D56DE9906FCE}">
      <dgm:prSet/>
      <dgm:spPr/>
      <dgm:t>
        <a:bodyPr/>
        <a:lstStyle/>
        <a:p>
          <a:endParaRPr lang="en-ZA" sz="2000"/>
        </a:p>
      </dgm:t>
    </dgm:pt>
    <dgm:pt modelId="{072C91D5-7A38-483C-BC7E-15E22D43FEBD}">
      <dgm:prSet phldrT="[Text]" custT="1"/>
      <dgm:spPr>
        <a:solidFill>
          <a:schemeClr val="accent1">
            <a:lumMod val="50000"/>
          </a:schemeClr>
        </a:solidFill>
      </dgm:spPr>
      <dgm:t>
        <a:bodyPr/>
        <a:lstStyle/>
        <a:p>
          <a:r>
            <a:rPr lang="en-ZA" sz="1400" dirty="0" smtClean="0"/>
            <a:t>Adapt to Local Contexts</a:t>
          </a:r>
          <a:endParaRPr lang="en-ZA" sz="1400" dirty="0"/>
        </a:p>
      </dgm:t>
    </dgm:pt>
    <dgm:pt modelId="{D28CE62A-0AA4-40E1-91AB-9ECB4D3EB903}" type="parTrans" cxnId="{15C77342-71A4-4872-8BDB-F77C71436972}">
      <dgm:prSet/>
      <dgm:spPr/>
      <dgm:t>
        <a:bodyPr/>
        <a:lstStyle/>
        <a:p>
          <a:endParaRPr lang="en-ZA" sz="2000"/>
        </a:p>
      </dgm:t>
    </dgm:pt>
    <dgm:pt modelId="{BBEC2FF1-DC1A-404C-A202-82984C13E59B}" type="sibTrans" cxnId="{15C77342-71A4-4872-8BDB-F77C71436972}">
      <dgm:prSet/>
      <dgm:spPr/>
      <dgm:t>
        <a:bodyPr/>
        <a:lstStyle/>
        <a:p>
          <a:endParaRPr lang="en-ZA" sz="2000"/>
        </a:p>
      </dgm:t>
    </dgm:pt>
    <dgm:pt modelId="{9E7BBB2A-A066-46B8-8702-96AE8A0BD697}">
      <dgm:prSet phldrT="[Text]" custT="1"/>
      <dgm:spPr/>
      <dgm:t>
        <a:bodyPr/>
        <a:lstStyle/>
        <a:p>
          <a:r>
            <a:rPr lang="en-ZA" sz="1400" dirty="0" smtClean="0"/>
            <a:t>Produce a Learning Resource</a:t>
          </a:r>
          <a:endParaRPr lang="en-ZA" sz="1400" dirty="0"/>
        </a:p>
      </dgm:t>
    </dgm:pt>
    <dgm:pt modelId="{5404544C-5786-4F0F-993B-9239A2D3733A}" type="parTrans" cxnId="{A771CBF7-0830-4396-8E33-335AB9394B66}">
      <dgm:prSet/>
      <dgm:spPr/>
      <dgm:t>
        <a:bodyPr/>
        <a:lstStyle/>
        <a:p>
          <a:endParaRPr lang="en-ZA" sz="2000"/>
        </a:p>
      </dgm:t>
    </dgm:pt>
    <dgm:pt modelId="{3FA5AAE4-0E21-4890-AA39-250F39CD895A}" type="sibTrans" cxnId="{A771CBF7-0830-4396-8E33-335AB9394B66}">
      <dgm:prSet/>
      <dgm:spPr/>
      <dgm:t>
        <a:bodyPr/>
        <a:lstStyle/>
        <a:p>
          <a:endParaRPr lang="en-ZA" sz="2000"/>
        </a:p>
      </dgm:t>
    </dgm:pt>
    <dgm:pt modelId="{C612C776-989D-4BEE-ABE9-B141B968C92A}">
      <dgm:prSet phldrT="[Text]" custT="1"/>
      <dgm:spPr/>
      <dgm:t>
        <a:bodyPr/>
        <a:lstStyle/>
        <a:p>
          <a:r>
            <a:rPr lang="en-ZA" sz="1400" dirty="0" smtClean="0"/>
            <a:t>Refine Learning Resource</a:t>
          </a:r>
          <a:endParaRPr lang="en-ZA" sz="1400" dirty="0"/>
        </a:p>
      </dgm:t>
    </dgm:pt>
    <dgm:pt modelId="{7021DBEA-4B99-4F6C-9402-BC73EFDDFC39}" type="parTrans" cxnId="{57D71916-767F-4F2E-B93B-FCBF2BAB51FA}">
      <dgm:prSet/>
      <dgm:spPr/>
      <dgm:t>
        <a:bodyPr/>
        <a:lstStyle/>
        <a:p>
          <a:endParaRPr lang="en-ZA" sz="2000"/>
        </a:p>
      </dgm:t>
    </dgm:pt>
    <dgm:pt modelId="{727B04E5-ED2F-4734-BABC-B745687B8E78}" type="sibTrans" cxnId="{57D71916-767F-4F2E-B93B-FCBF2BAB51FA}">
      <dgm:prSet/>
      <dgm:spPr/>
      <dgm:t>
        <a:bodyPr/>
        <a:lstStyle/>
        <a:p>
          <a:endParaRPr lang="en-ZA" sz="2000"/>
        </a:p>
      </dgm:t>
    </dgm:pt>
    <dgm:pt modelId="{C88D87DD-9291-426A-BC4B-11566661E1DE}">
      <dgm:prSet phldrT="[Text]" custT="1"/>
      <dgm:spPr/>
      <dgm:t>
        <a:bodyPr/>
        <a:lstStyle/>
        <a:p>
          <a:r>
            <a:rPr lang="en-ZA" sz="1400" dirty="0" smtClean="0"/>
            <a:t>Deploy and Use Resource</a:t>
          </a:r>
          <a:endParaRPr lang="en-ZA" sz="1400" dirty="0"/>
        </a:p>
      </dgm:t>
    </dgm:pt>
    <dgm:pt modelId="{F0C0498D-A920-4FAF-B6C6-9A8A37B5653C}" type="parTrans" cxnId="{8C418588-8189-4861-8C0C-735AEE3E07B9}">
      <dgm:prSet/>
      <dgm:spPr/>
      <dgm:t>
        <a:bodyPr/>
        <a:lstStyle/>
        <a:p>
          <a:endParaRPr lang="en-ZA" sz="2000"/>
        </a:p>
      </dgm:t>
    </dgm:pt>
    <dgm:pt modelId="{BEA03FA4-DA28-48DF-B709-3634A0B85A16}" type="sibTrans" cxnId="{8C418588-8189-4861-8C0C-735AEE3E07B9}">
      <dgm:prSet/>
      <dgm:spPr/>
      <dgm:t>
        <a:bodyPr/>
        <a:lstStyle/>
        <a:p>
          <a:endParaRPr lang="en-ZA" sz="2000"/>
        </a:p>
      </dgm:t>
    </dgm:pt>
    <dgm:pt modelId="{12137DEA-BEF2-4FB2-9A18-02262196E580}">
      <dgm:prSet phldrT="[Text]" custT="1"/>
      <dgm:spPr/>
      <dgm:t>
        <a:bodyPr/>
        <a:lstStyle/>
        <a:p>
          <a:r>
            <a:rPr lang="en-ZA" sz="1400" dirty="0" smtClean="0"/>
            <a:t>Share and make available  for reuse</a:t>
          </a:r>
          <a:endParaRPr lang="en-ZA" sz="1400" dirty="0"/>
        </a:p>
      </dgm:t>
    </dgm:pt>
    <dgm:pt modelId="{F49C9531-171F-4BEA-A792-51C6F5F0D01E}" type="parTrans" cxnId="{7D34D456-CDA0-4FF1-AD13-55288FB2FB9F}">
      <dgm:prSet/>
      <dgm:spPr/>
      <dgm:t>
        <a:bodyPr/>
        <a:lstStyle/>
        <a:p>
          <a:endParaRPr lang="en-ZA" sz="2000"/>
        </a:p>
      </dgm:t>
    </dgm:pt>
    <dgm:pt modelId="{E71C5DBD-2D6D-42E4-A051-8004FEB661CA}" type="sibTrans" cxnId="{7D34D456-CDA0-4FF1-AD13-55288FB2FB9F}">
      <dgm:prSet/>
      <dgm:spPr/>
      <dgm:t>
        <a:bodyPr/>
        <a:lstStyle/>
        <a:p>
          <a:endParaRPr lang="en-ZA" sz="2000"/>
        </a:p>
      </dgm:t>
    </dgm:pt>
    <dgm:pt modelId="{321EDADA-82AB-4942-B3D3-8D9B4C6F639A}" type="pres">
      <dgm:prSet presAssocID="{FB73CBB5-A379-499A-B7D9-5212D720A307}" presName="cycle" presStyleCnt="0">
        <dgm:presLayoutVars>
          <dgm:dir/>
          <dgm:resizeHandles val="exact"/>
        </dgm:presLayoutVars>
      </dgm:prSet>
      <dgm:spPr/>
      <dgm:t>
        <a:bodyPr/>
        <a:lstStyle/>
        <a:p>
          <a:endParaRPr lang="en-ZA"/>
        </a:p>
      </dgm:t>
    </dgm:pt>
    <dgm:pt modelId="{746AF9C3-5CB2-4AF4-BD2E-96CB3B2EE575}" type="pres">
      <dgm:prSet presAssocID="{7F5129D1-EE7C-452C-B856-93D1E8E79F56}" presName="node" presStyleLbl="node1" presStyleIdx="0" presStyleCnt="7">
        <dgm:presLayoutVars>
          <dgm:bulletEnabled val="1"/>
        </dgm:presLayoutVars>
      </dgm:prSet>
      <dgm:spPr/>
      <dgm:t>
        <a:bodyPr/>
        <a:lstStyle/>
        <a:p>
          <a:endParaRPr lang="en-ZA"/>
        </a:p>
      </dgm:t>
    </dgm:pt>
    <dgm:pt modelId="{B2CF4F64-7D2C-4027-91EB-3230A5463669}" type="pres">
      <dgm:prSet presAssocID="{7F5129D1-EE7C-452C-B856-93D1E8E79F56}" presName="spNode" presStyleCnt="0"/>
      <dgm:spPr/>
    </dgm:pt>
    <dgm:pt modelId="{8D221EE1-38B8-4AA7-A4F1-AA1AD25D5643}" type="pres">
      <dgm:prSet presAssocID="{4F0CB8E1-4527-4206-A59A-709AB328C0AA}" presName="sibTrans" presStyleLbl="sibTrans1D1" presStyleIdx="0" presStyleCnt="7"/>
      <dgm:spPr/>
      <dgm:t>
        <a:bodyPr/>
        <a:lstStyle/>
        <a:p>
          <a:endParaRPr lang="en-ZA"/>
        </a:p>
      </dgm:t>
    </dgm:pt>
    <dgm:pt modelId="{8DDA35F2-3989-46E1-B67B-E04106A02AAC}" type="pres">
      <dgm:prSet presAssocID="{E9CBC323-059D-451B-BDBA-0ED8D0DBFD4B}" presName="node" presStyleLbl="node1" presStyleIdx="1" presStyleCnt="7">
        <dgm:presLayoutVars>
          <dgm:bulletEnabled val="1"/>
        </dgm:presLayoutVars>
      </dgm:prSet>
      <dgm:spPr/>
      <dgm:t>
        <a:bodyPr/>
        <a:lstStyle/>
        <a:p>
          <a:endParaRPr lang="en-ZA"/>
        </a:p>
      </dgm:t>
    </dgm:pt>
    <dgm:pt modelId="{DDF1E6E3-7D6B-435E-A490-906177D703D6}" type="pres">
      <dgm:prSet presAssocID="{E9CBC323-059D-451B-BDBA-0ED8D0DBFD4B}" presName="spNode" presStyleCnt="0"/>
      <dgm:spPr/>
    </dgm:pt>
    <dgm:pt modelId="{C3F99A59-8629-48AE-A223-CD9B8B9666C3}" type="pres">
      <dgm:prSet presAssocID="{01F86152-15CE-4B79-BC8D-44DD8A49321B}" presName="sibTrans" presStyleLbl="sibTrans1D1" presStyleIdx="1" presStyleCnt="7"/>
      <dgm:spPr/>
      <dgm:t>
        <a:bodyPr/>
        <a:lstStyle/>
        <a:p>
          <a:endParaRPr lang="en-ZA"/>
        </a:p>
      </dgm:t>
    </dgm:pt>
    <dgm:pt modelId="{14A5D261-7EDF-4682-B280-C8C7BFF2A5DA}" type="pres">
      <dgm:prSet presAssocID="{072C91D5-7A38-483C-BC7E-15E22D43FEBD}" presName="node" presStyleLbl="node1" presStyleIdx="2" presStyleCnt="7">
        <dgm:presLayoutVars>
          <dgm:bulletEnabled val="1"/>
        </dgm:presLayoutVars>
      </dgm:prSet>
      <dgm:spPr/>
      <dgm:t>
        <a:bodyPr/>
        <a:lstStyle/>
        <a:p>
          <a:endParaRPr lang="en-ZA"/>
        </a:p>
      </dgm:t>
    </dgm:pt>
    <dgm:pt modelId="{06A7EA8A-E663-4F2C-BF4E-9B01EE4ADE03}" type="pres">
      <dgm:prSet presAssocID="{072C91D5-7A38-483C-BC7E-15E22D43FEBD}" presName="spNode" presStyleCnt="0"/>
      <dgm:spPr/>
    </dgm:pt>
    <dgm:pt modelId="{5659EF2E-ACF9-4F7E-A904-A1C929873CDA}" type="pres">
      <dgm:prSet presAssocID="{BBEC2FF1-DC1A-404C-A202-82984C13E59B}" presName="sibTrans" presStyleLbl="sibTrans1D1" presStyleIdx="2" presStyleCnt="7"/>
      <dgm:spPr/>
      <dgm:t>
        <a:bodyPr/>
        <a:lstStyle/>
        <a:p>
          <a:endParaRPr lang="en-ZA"/>
        </a:p>
      </dgm:t>
    </dgm:pt>
    <dgm:pt modelId="{E8F3AE2B-58C3-4145-B090-7BDACD00EDDA}" type="pres">
      <dgm:prSet presAssocID="{9E7BBB2A-A066-46B8-8702-96AE8A0BD697}" presName="node" presStyleLbl="node1" presStyleIdx="3" presStyleCnt="7">
        <dgm:presLayoutVars>
          <dgm:bulletEnabled val="1"/>
        </dgm:presLayoutVars>
      </dgm:prSet>
      <dgm:spPr/>
      <dgm:t>
        <a:bodyPr/>
        <a:lstStyle/>
        <a:p>
          <a:endParaRPr lang="en-ZA"/>
        </a:p>
      </dgm:t>
    </dgm:pt>
    <dgm:pt modelId="{403985F3-121E-4F2C-A62F-5F91B40DEA1D}" type="pres">
      <dgm:prSet presAssocID="{9E7BBB2A-A066-46B8-8702-96AE8A0BD697}" presName="spNode" presStyleCnt="0"/>
      <dgm:spPr/>
    </dgm:pt>
    <dgm:pt modelId="{F87E6D84-098F-4FC9-8A17-56D70108384F}" type="pres">
      <dgm:prSet presAssocID="{3FA5AAE4-0E21-4890-AA39-250F39CD895A}" presName="sibTrans" presStyleLbl="sibTrans1D1" presStyleIdx="3" presStyleCnt="7"/>
      <dgm:spPr/>
      <dgm:t>
        <a:bodyPr/>
        <a:lstStyle/>
        <a:p>
          <a:endParaRPr lang="en-ZA"/>
        </a:p>
      </dgm:t>
    </dgm:pt>
    <dgm:pt modelId="{56660CBA-7FF2-411D-829E-73C72503184E}" type="pres">
      <dgm:prSet presAssocID="{C88D87DD-9291-426A-BC4B-11566661E1DE}" presName="node" presStyleLbl="node1" presStyleIdx="4" presStyleCnt="7">
        <dgm:presLayoutVars>
          <dgm:bulletEnabled val="1"/>
        </dgm:presLayoutVars>
      </dgm:prSet>
      <dgm:spPr/>
      <dgm:t>
        <a:bodyPr/>
        <a:lstStyle/>
        <a:p>
          <a:endParaRPr lang="en-ZA"/>
        </a:p>
      </dgm:t>
    </dgm:pt>
    <dgm:pt modelId="{D46907CA-BC29-454A-8795-80AAD0D2012C}" type="pres">
      <dgm:prSet presAssocID="{C88D87DD-9291-426A-BC4B-11566661E1DE}" presName="spNode" presStyleCnt="0"/>
      <dgm:spPr/>
    </dgm:pt>
    <dgm:pt modelId="{ACD1EDB9-A9F4-48DB-AC1C-F60CF29AF77A}" type="pres">
      <dgm:prSet presAssocID="{BEA03FA4-DA28-48DF-B709-3634A0B85A16}" presName="sibTrans" presStyleLbl="sibTrans1D1" presStyleIdx="4" presStyleCnt="7"/>
      <dgm:spPr/>
      <dgm:t>
        <a:bodyPr/>
        <a:lstStyle/>
        <a:p>
          <a:endParaRPr lang="en-ZA"/>
        </a:p>
      </dgm:t>
    </dgm:pt>
    <dgm:pt modelId="{9A42A9EA-424E-4C17-91AC-4830792709A2}" type="pres">
      <dgm:prSet presAssocID="{C612C776-989D-4BEE-ABE9-B141B968C92A}" presName="node" presStyleLbl="node1" presStyleIdx="5" presStyleCnt="7">
        <dgm:presLayoutVars>
          <dgm:bulletEnabled val="1"/>
        </dgm:presLayoutVars>
      </dgm:prSet>
      <dgm:spPr/>
      <dgm:t>
        <a:bodyPr/>
        <a:lstStyle/>
        <a:p>
          <a:endParaRPr lang="en-ZA"/>
        </a:p>
      </dgm:t>
    </dgm:pt>
    <dgm:pt modelId="{51829D23-1ABC-46FE-9353-6A48E1565045}" type="pres">
      <dgm:prSet presAssocID="{C612C776-989D-4BEE-ABE9-B141B968C92A}" presName="spNode" presStyleCnt="0"/>
      <dgm:spPr/>
    </dgm:pt>
    <dgm:pt modelId="{482B9D9C-D069-4DE2-BC42-C25750148213}" type="pres">
      <dgm:prSet presAssocID="{727B04E5-ED2F-4734-BABC-B745687B8E78}" presName="sibTrans" presStyleLbl="sibTrans1D1" presStyleIdx="5" presStyleCnt="7"/>
      <dgm:spPr/>
      <dgm:t>
        <a:bodyPr/>
        <a:lstStyle/>
        <a:p>
          <a:endParaRPr lang="en-ZA"/>
        </a:p>
      </dgm:t>
    </dgm:pt>
    <dgm:pt modelId="{5A05E3A4-939E-4C21-A656-DC075110C082}" type="pres">
      <dgm:prSet presAssocID="{12137DEA-BEF2-4FB2-9A18-02262196E580}" presName="node" presStyleLbl="node1" presStyleIdx="6" presStyleCnt="7">
        <dgm:presLayoutVars>
          <dgm:bulletEnabled val="1"/>
        </dgm:presLayoutVars>
      </dgm:prSet>
      <dgm:spPr/>
      <dgm:t>
        <a:bodyPr/>
        <a:lstStyle/>
        <a:p>
          <a:endParaRPr lang="en-ZA"/>
        </a:p>
      </dgm:t>
    </dgm:pt>
    <dgm:pt modelId="{D085E20E-4DC8-44B3-B678-89BBFDD1F7F4}" type="pres">
      <dgm:prSet presAssocID="{12137DEA-BEF2-4FB2-9A18-02262196E580}" presName="spNode" presStyleCnt="0"/>
      <dgm:spPr/>
    </dgm:pt>
    <dgm:pt modelId="{900C0B26-C8BB-41BF-8EBE-E753C40B8719}" type="pres">
      <dgm:prSet presAssocID="{E71C5DBD-2D6D-42E4-A051-8004FEB661CA}" presName="sibTrans" presStyleLbl="sibTrans1D1" presStyleIdx="6" presStyleCnt="7"/>
      <dgm:spPr/>
      <dgm:t>
        <a:bodyPr/>
        <a:lstStyle/>
        <a:p>
          <a:endParaRPr lang="en-ZA"/>
        </a:p>
      </dgm:t>
    </dgm:pt>
  </dgm:ptLst>
  <dgm:cxnLst>
    <dgm:cxn modelId="{568EAE78-DE6B-4CB8-817D-B063CA439F53}" type="presOf" srcId="{E9CBC323-059D-451B-BDBA-0ED8D0DBFD4B}" destId="{8DDA35F2-3989-46E1-B67B-E04106A02AAC}" srcOrd="0" destOrd="0" presId="urn:microsoft.com/office/officeart/2005/8/layout/cycle5"/>
    <dgm:cxn modelId="{64234515-1CE4-4D98-B256-5FBAFED4F578}" type="presOf" srcId="{BEA03FA4-DA28-48DF-B709-3634A0B85A16}" destId="{ACD1EDB9-A9F4-48DB-AC1C-F60CF29AF77A}" srcOrd="0" destOrd="0" presId="urn:microsoft.com/office/officeart/2005/8/layout/cycle5"/>
    <dgm:cxn modelId="{7253373E-FA7A-46D9-9748-165B361BAB34}" type="presOf" srcId="{01F86152-15CE-4B79-BC8D-44DD8A49321B}" destId="{C3F99A59-8629-48AE-A223-CD9B8B9666C3}" srcOrd="0" destOrd="0" presId="urn:microsoft.com/office/officeart/2005/8/layout/cycle5"/>
    <dgm:cxn modelId="{15C77342-71A4-4872-8BDB-F77C71436972}" srcId="{FB73CBB5-A379-499A-B7D9-5212D720A307}" destId="{072C91D5-7A38-483C-BC7E-15E22D43FEBD}" srcOrd="2" destOrd="0" parTransId="{D28CE62A-0AA4-40E1-91AB-9ECB4D3EB903}" sibTransId="{BBEC2FF1-DC1A-404C-A202-82984C13E59B}"/>
    <dgm:cxn modelId="{47E08C24-52A7-442B-BAC4-83A3154F2711}" type="presOf" srcId="{072C91D5-7A38-483C-BC7E-15E22D43FEBD}" destId="{14A5D261-7EDF-4682-B280-C8C7BFF2A5DA}" srcOrd="0" destOrd="0" presId="urn:microsoft.com/office/officeart/2005/8/layout/cycle5"/>
    <dgm:cxn modelId="{60C4541D-18CE-4D7C-90E8-7C1672B49C07}" type="presOf" srcId="{C88D87DD-9291-426A-BC4B-11566661E1DE}" destId="{56660CBA-7FF2-411D-829E-73C72503184E}" srcOrd="0" destOrd="0" presId="urn:microsoft.com/office/officeart/2005/8/layout/cycle5"/>
    <dgm:cxn modelId="{877947A9-7AF5-4127-8047-9B68D820F192}" srcId="{FB73CBB5-A379-499A-B7D9-5212D720A307}" destId="{7F5129D1-EE7C-452C-B856-93D1E8E79F56}" srcOrd="0" destOrd="0" parTransId="{14702F63-6A55-495B-8DB8-490491A48A01}" sibTransId="{4F0CB8E1-4527-4206-A59A-709AB328C0AA}"/>
    <dgm:cxn modelId="{57D71916-767F-4F2E-B93B-FCBF2BAB51FA}" srcId="{FB73CBB5-A379-499A-B7D9-5212D720A307}" destId="{C612C776-989D-4BEE-ABE9-B141B968C92A}" srcOrd="5" destOrd="0" parTransId="{7021DBEA-4B99-4F6C-9402-BC73EFDDFC39}" sibTransId="{727B04E5-ED2F-4734-BABC-B745687B8E78}"/>
    <dgm:cxn modelId="{2D7C28AE-C5C9-4565-BFC8-E15B5985181D}" type="presOf" srcId="{9E7BBB2A-A066-46B8-8702-96AE8A0BD697}" destId="{E8F3AE2B-58C3-4145-B090-7BDACD00EDDA}" srcOrd="0" destOrd="0" presId="urn:microsoft.com/office/officeart/2005/8/layout/cycle5"/>
    <dgm:cxn modelId="{5B536AE2-01C6-4A0E-9B52-62B44D8225B7}" type="presOf" srcId="{E71C5DBD-2D6D-42E4-A051-8004FEB661CA}" destId="{900C0B26-C8BB-41BF-8EBE-E753C40B8719}" srcOrd="0" destOrd="0" presId="urn:microsoft.com/office/officeart/2005/8/layout/cycle5"/>
    <dgm:cxn modelId="{7D34D456-CDA0-4FF1-AD13-55288FB2FB9F}" srcId="{FB73CBB5-A379-499A-B7D9-5212D720A307}" destId="{12137DEA-BEF2-4FB2-9A18-02262196E580}" srcOrd="6" destOrd="0" parTransId="{F49C9531-171F-4BEA-A792-51C6F5F0D01E}" sibTransId="{E71C5DBD-2D6D-42E4-A051-8004FEB661CA}"/>
    <dgm:cxn modelId="{302B66A2-5CCE-4026-852F-BC1EB1F3FB97}" type="presOf" srcId="{7F5129D1-EE7C-452C-B856-93D1E8E79F56}" destId="{746AF9C3-5CB2-4AF4-BD2E-96CB3B2EE575}" srcOrd="0" destOrd="0" presId="urn:microsoft.com/office/officeart/2005/8/layout/cycle5"/>
    <dgm:cxn modelId="{BF7B05F9-77D3-4936-8E15-C63C2500525E}" type="presOf" srcId="{FB73CBB5-A379-499A-B7D9-5212D720A307}" destId="{321EDADA-82AB-4942-B3D3-8D9B4C6F639A}" srcOrd="0" destOrd="0" presId="urn:microsoft.com/office/officeart/2005/8/layout/cycle5"/>
    <dgm:cxn modelId="{80D82B96-3F00-4D4F-9EB7-0F4ECF651951}" type="presOf" srcId="{727B04E5-ED2F-4734-BABC-B745687B8E78}" destId="{482B9D9C-D069-4DE2-BC42-C25750148213}" srcOrd="0" destOrd="0" presId="urn:microsoft.com/office/officeart/2005/8/layout/cycle5"/>
    <dgm:cxn modelId="{E882D085-F4DF-4242-92C4-14BC548C2753}" type="presOf" srcId="{12137DEA-BEF2-4FB2-9A18-02262196E580}" destId="{5A05E3A4-939E-4C21-A656-DC075110C082}" srcOrd="0" destOrd="0" presId="urn:microsoft.com/office/officeart/2005/8/layout/cycle5"/>
    <dgm:cxn modelId="{8CBC4991-6C2F-4A9A-BDA2-8963BF17555F}" type="presOf" srcId="{BBEC2FF1-DC1A-404C-A202-82984C13E59B}" destId="{5659EF2E-ACF9-4F7E-A904-A1C929873CDA}" srcOrd="0" destOrd="0" presId="urn:microsoft.com/office/officeart/2005/8/layout/cycle5"/>
    <dgm:cxn modelId="{A771CBF7-0830-4396-8E33-335AB9394B66}" srcId="{FB73CBB5-A379-499A-B7D9-5212D720A307}" destId="{9E7BBB2A-A066-46B8-8702-96AE8A0BD697}" srcOrd="3" destOrd="0" parTransId="{5404544C-5786-4F0F-993B-9239A2D3733A}" sibTransId="{3FA5AAE4-0E21-4890-AA39-250F39CD895A}"/>
    <dgm:cxn modelId="{CAE4844B-7009-48B7-8C55-43493479E61F}" type="presOf" srcId="{C612C776-989D-4BEE-ABE9-B141B968C92A}" destId="{9A42A9EA-424E-4C17-91AC-4830792709A2}" srcOrd="0" destOrd="0" presId="urn:microsoft.com/office/officeart/2005/8/layout/cycle5"/>
    <dgm:cxn modelId="{70DDB6F2-99C1-4C7F-BE95-667521BB5F7F}" type="presOf" srcId="{3FA5AAE4-0E21-4890-AA39-250F39CD895A}" destId="{F87E6D84-098F-4FC9-8A17-56D70108384F}" srcOrd="0" destOrd="0" presId="urn:microsoft.com/office/officeart/2005/8/layout/cycle5"/>
    <dgm:cxn modelId="{371F3025-C50D-49C8-8526-273E7496C683}" type="presOf" srcId="{4F0CB8E1-4527-4206-A59A-709AB328C0AA}" destId="{8D221EE1-38B8-4AA7-A4F1-AA1AD25D5643}" srcOrd="0" destOrd="0" presId="urn:microsoft.com/office/officeart/2005/8/layout/cycle5"/>
    <dgm:cxn modelId="{8C418588-8189-4861-8C0C-735AEE3E07B9}" srcId="{FB73CBB5-A379-499A-B7D9-5212D720A307}" destId="{C88D87DD-9291-426A-BC4B-11566661E1DE}" srcOrd="4" destOrd="0" parTransId="{F0C0498D-A920-4FAF-B6C6-9A8A37B5653C}" sibTransId="{BEA03FA4-DA28-48DF-B709-3634A0B85A16}"/>
    <dgm:cxn modelId="{C212C674-B185-466D-8838-D56DE9906FCE}" srcId="{FB73CBB5-A379-499A-B7D9-5212D720A307}" destId="{E9CBC323-059D-451B-BDBA-0ED8D0DBFD4B}" srcOrd="1" destOrd="0" parTransId="{FE852950-58DF-4F78-8E72-C2F79B90EDB7}" sibTransId="{01F86152-15CE-4B79-BC8D-44DD8A49321B}"/>
    <dgm:cxn modelId="{BACF2027-3D7F-4C61-803B-DAF1A7D832FD}" type="presParOf" srcId="{321EDADA-82AB-4942-B3D3-8D9B4C6F639A}" destId="{746AF9C3-5CB2-4AF4-BD2E-96CB3B2EE575}" srcOrd="0" destOrd="0" presId="urn:microsoft.com/office/officeart/2005/8/layout/cycle5"/>
    <dgm:cxn modelId="{C5167865-C8B6-4D34-B4C7-5D0D93128E65}" type="presParOf" srcId="{321EDADA-82AB-4942-B3D3-8D9B4C6F639A}" destId="{B2CF4F64-7D2C-4027-91EB-3230A5463669}" srcOrd="1" destOrd="0" presId="urn:microsoft.com/office/officeart/2005/8/layout/cycle5"/>
    <dgm:cxn modelId="{F3DE5FF4-CD61-4FD2-AE66-2902FF99401D}" type="presParOf" srcId="{321EDADA-82AB-4942-B3D3-8D9B4C6F639A}" destId="{8D221EE1-38B8-4AA7-A4F1-AA1AD25D5643}" srcOrd="2" destOrd="0" presId="urn:microsoft.com/office/officeart/2005/8/layout/cycle5"/>
    <dgm:cxn modelId="{CF1F75D4-98E9-497A-BD8D-CD0C8F620A31}" type="presParOf" srcId="{321EDADA-82AB-4942-B3D3-8D9B4C6F639A}" destId="{8DDA35F2-3989-46E1-B67B-E04106A02AAC}" srcOrd="3" destOrd="0" presId="urn:microsoft.com/office/officeart/2005/8/layout/cycle5"/>
    <dgm:cxn modelId="{C0E405BD-0954-4F2F-BC3D-73FE6C0493DF}" type="presParOf" srcId="{321EDADA-82AB-4942-B3D3-8D9B4C6F639A}" destId="{DDF1E6E3-7D6B-435E-A490-906177D703D6}" srcOrd="4" destOrd="0" presId="urn:microsoft.com/office/officeart/2005/8/layout/cycle5"/>
    <dgm:cxn modelId="{9CF0A03E-C71A-447F-B017-8F5E240FDA94}" type="presParOf" srcId="{321EDADA-82AB-4942-B3D3-8D9B4C6F639A}" destId="{C3F99A59-8629-48AE-A223-CD9B8B9666C3}" srcOrd="5" destOrd="0" presId="urn:microsoft.com/office/officeart/2005/8/layout/cycle5"/>
    <dgm:cxn modelId="{E914AB7C-55BB-48B3-9421-956FB73B8598}" type="presParOf" srcId="{321EDADA-82AB-4942-B3D3-8D9B4C6F639A}" destId="{14A5D261-7EDF-4682-B280-C8C7BFF2A5DA}" srcOrd="6" destOrd="0" presId="urn:microsoft.com/office/officeart/2005/8/layout/cycle5"/>
    <dgm:cxn modelId="{ACFD6C91-A79A-4DA0-9FE3-ECE1338F6ECD}" type="presParOf" srcId="{321EDADA-82AB-4942-B3D3-8D9B4C6F639A}" destId="{06A7EA8A-E663-4F2C-BF4E-9B01EE4ADE03}" srcOrd="7" destOrd="0" presId="urn:microsoft.com/office/officeart/2005/8/layout/cycle5"/>
    <dgm:cxn modelId="{0ED509AD-834B-429E-9B68-223979696409}" type="presParOf" srcId="{321EDADA-82AB-4942-B3D3-8D9B4C6F639A}" destId="{5659EF2E-ACF9-4F7E-A904-A1C929873CDA}" srcOrd="8" destOrd="0" presId="urn:microsoft.com/office/officeart/2005/8/layout/cycle5"/>
    <dgm:cxn modelId="{47DA63AE-4D5D-49E6-B737-860A96604A69}" type="presParOf" srcId="{321EDADA-82AB-4942-B3D3-8D9B4C6F639A}" destId="{E8F3AE2B-58C3-4145-B090-7BDACD00EDDA}" srcOrd="9" destOrd="0" presId="urn:microsoft.com/office/officeart/2005/8/layout/cycle5"/>
    <dgm:cxn modelId="{5A752DBB-DC16-42F6-99EF-DC027BF39198}" type="presParOf" srcId="{321EDADA-82AB-4942-B3D3-8D9B4C6F639A}" destId="{403985F3-121E-4F2C-A62F-5F91B40DEA1D}" srcOrd="10" destOrd="0" presId="urn:microsoft.com/office/officeart/2005/8/layout/cycle5"/>
    <dgm:cxn modelId="{4E0E420D-877E-44DD-A006-0C8DF45092C6}" type="presParOf" srcId="{321EDADA-82AB-4942-B3D3-8D9B4C6F639A}" destId="{F87E6D84-098F-4FC9-8A17-56D70108384F}" srcOrd="11" destOrd="0" presId="urn:microsoft.com/office/officeart/2005/8/layout/cycle5"/>
    <dgm:cxn modelId="{2FEAAE42-6D18-4F09-9A16-8076C440A3D3}" type="presParOf" srcId="{321EDADA-82AB-4942-B3D3-8D9B4C6F639A}" destId="{56660CBA-7FF2-411D-829E-73C72503184E}" srcOrd="12" destOrd="0" presId="urn:microsoft.com/office/officeart/2005/8/layout/cycle5"/>
    <dgm:cxn modelId="{4E3102D3-B8DB-446A-AA99-FC8125DF9AC6}" type="presParOf" srcId="{321EDADA-82AB-4942-B3D3-8D9B4C6F639A}" destId="{D46907CA-BC29-454A-8795-80AAD0D2012C}" srcOrd="13" destOrd="0" presId="urn:microsoft.com/office/officeart/2005/8/layout/cycle5"/>
    <dgm:cxn modelId="{C9CDDB26-1DC5-4817-B18E-8A25A86CA486}" type="presParOf" srcId="{321EDADA-82AB-4942-B3D3-8D9B4C6F639A}" destId="{ACD1EDB9-A9F4-48DB-AC1C-F60CF29AF77A}" srcOrd="14" destOrd="0" presId="urn:microsoft.com/office/officeart/2005/8/layout/cycle5"/>
    <dgm:cxn modelId="{18934C35-05F2-42E6-82C9-3FE907ED5185}" type="presParOf" srcId="{321EDADA-82AB-4942-B3D3-8D9B4C6F639A}" destId="{9A42A9EA-424E-4C17-91AC-4830792709A2}" srcOrd="15" destOrd="0" presId="urn:microsoft.com/office/officeart/2005/8/layout/cycle5"/>
    <dgm:cxn modelId="{E712360C-2E90-4126-B5E8-3DADCDECEF60}" type="presParOf" srcId="{321EDADA-82AB-4942-B3D3-8D9B4C6F639A}" destId="{51829D23-1ABC-46FE-9353-6A48E1565045}" srcOrd="16" destOrd="0" presId="urn:microsoft.com/office/officeart/2005/8/layout/cycle5"/>
    <dgm:cxn modelId="{62F93362-3E7E-4A34-8BB3-D1C07D70DBBB}" type="presParOf" srcId="{321EDADA-82AB-4942-B3D3-8D9B4C6F639A}" destId="{482B9D9C-D069-4DE2-BC42-C25750148213}" srcOrd="17" destOrd="0" presId="urn:microsoft.com/office/officeart/2005/8/layout/cycle5"/>
    <dgm:cxn modelId="{3EAA7856-6F3F-41FA-9F78-9B3BF7950432}" type="presParOf" srcId="{321EDADA-82AB-4942-B3D3-8D9B4C6F639A}" destId="{5A05E3A4-939E-4C21-A656-DC075110C082}" srcOrd="18" destOrd="0" presId="urn:microsoft.com/office/officeart/2005/8/layout/cycle5"/>
    <dgm:cxn modelId="{D1C158F5-CE01-46C2-A4F4-84891A1272BF}" type="presParOf" srcId="{321EDADA-82AB-4942-B3D3-8D9B4C6F639A}" destId="{D085E20E-4DC8-44B3-B678-89BBFDD1F7F4}" srcOrd="19" destOrd="0" presId="urn:microsoft.com/office/officeart/2005/8/layout/cycle5"/>
    <dgm:cxn modelId="{62A3E184-08BB-46D8-99CA-F0048CB53431}" type="presParOf" srcId="{321EDADA-82AB-4942-B3D3-8D9B4C6F639A}" destId="{900C0B26-C8BB-41BF-8EBE-E753C40B8719}" srcOrd="20" destOrd="0" presId="urn:microsoft.com/office/officeart/2005/8/layout/cycle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73CBB5-A379-499A-B7D9-5212D720A30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ZA"/>
        </a:p>
      </dgm:t>
    </dgm:pt>
    <dgm:pt modelId="{7F5129D1-EE7C-452C-B856-93D1E8E79F56}">
      <dgm:prSet phldrT="[Text]" custT="1"/>
      <dgm:spPr>
        <a:solidFill>
          <a:schemeClr val="accent1"/>
        </a:solidFill>
      </dgm:spPr>
      <dgm:t>
        <a:bodyPr/>
        <a:lstStyle/>
        <a:p>
          <a:r>
            <a:rPr lang="en-ZA" sz="1400" dirty="0" smtClean="0"/>
            <a:t>Search &amp; find OER</a:t>
          </a:r>
          <a:endParaRPr lang="en-ZA" sz="1400" dirty="0"/>
        </a:p>
      </dgm:t>
    </dgm:pt>
    <dgm:pt modelId="{14702F63-6A55-495B-8DB8-490491A48A01}" type="parTrans" cxnId="{877947A9-7AF5-4127-8047-9B68D820F192}">
      <dgm:prSet/>
      <dgm:spPr/>
      <dgm:t>
        <a:bodyPr/>
        <a:lstStyle/>
        <a:p>
          <a:endParaRPr lang="en-ZA" sz="2000"/>
        </a:p>
      </dgm:t>
    </dgm:pt>
    <dgm:pt modelId="{4F0CB8E1-4527-4206-A59A-709AB328C0AA}" type="sibTrans" cxnId="{877947A9-7AF5-4127-8047-9B68D820F192}">
      <dgm:prSet/>
      <dgm:spPr/>
      <dgm:t>
        <a:bodyPr/>
        <a:lstStyle/>
        <a:p>
          <a:endParaRPr lang="en-ZA" sz="2000"/>
        </a:p>
      </dgm:t>
    </dgm:pt>
    <dgm:pt modelId="{E9CBC323-059D-451B-BDBA-0ED8D0DBFD4B}">
      <dgm:prSet phldrT="[Text]" custT="1"/>
      <dgm:spPr>
        <a:solidFill>
          <a:schemeClr val="accent1"/>
        </a:solidFill>
      </dgm:spPr>
      <dgm:t>
        <a:bodyPr/>
        <a:lstStyle/>
        <a:p>
          <a:r>
            <a:rPr lang="en-ZA" sz="1400" dirty="0" smtClean="0"/>
            <a:t>Compose (Piece Together)</a:t>
          </a:r>
          <a:endParaRPr lang="en-ZA" sz="1400" dirty="0"/>
        </a:p>
      </dgm:t>
    </dgm:pt>
    <dgm:pt modelId="{FE852950-58DF-4F78-8E72-C2F79B90EDB7}" type="parTrans" cxnId="{C212C674-B185-466D-8838-D56DE9906FCE}">
      <dgm:prSet/>
      <dgm:spPr/>
      <dgm:t>
        <a:bodyPr/>
        <a:lstStyle/>
        <a:p>
          <a:endParaRPr lang="en-ZA" sz="2000"/>
        </a:p>
      </dgm:t>
    </dgm:pt>
    <dgm:pt modelId="{01F86152-15CE-4B79-BC8D-44DD8A49321B}" type="sibTrans" cxnId="{C212C674-B185-466D-8838-D56DE9906FCE}">
      <dgm:prSet/>
      <dgm:spPr/>
      <dgm:t>
        <a:bodyPr/>
        <a:lstStyle/>
        <a:p>
          <a:endParaRPr lang="en-ZA" sz="2000"/>
        </a:p>
      </dgm:t>
    </dgm:pt>
    <dgm:pt modelId="{072C91D5-7A38-483C-BC7E-15E22D43FEBD}">
      <dgm:prSet phldrT="[Text]" custT="1"/>
      <dgm:spPr>
        <a:solidFill>
          <a:schemeClr val="accent1"/>
        </a:solidFill>
      </dgm:spPr>
      <dgm:t>
        <a:bodyPr/>
        <a:lstStyle/>
        <a:p>
          <a:r>
            <a:rPr lang="en-ZA" sz="1400" dirty="0" smtClean="0"/>
            <a:t>Adapt to Local Contexts</a:t>
          </a:r>
          <a:endParaRPr lang="en-ZA" sz="1400" dirty="0"/>
        </a:p>
      </dgm:t>
    </dgm:pt>
    <dgm:pt modelId="{D28CE62A-0AA4-40E1-91AB-9ECB4D3EB903}" type="parTrans" cxnId="{15C77342-71A4-4872-8BDB-F77C71436972}">
      <dgm:prSet/>
      <dgm:spPr/>
      <dgm:t>
        <a:bodyPr/>
        <a:lstStyle/>
        <a:p>
          <a:endParaRPr lang="en-ZA" sz="2000"/>
        </a:p>
      </dgm:t>
    </dgm:pt>
    <dgm:pt modelId="{BBEC2FF1-DC1A-404C-A202-82984C13E59B}" type="sibTrans" cxnId="{15C77342-71A4-4872-8BDB-F77C71436972}">
      <dgm:prSet/>
      <dgm:spPr/>
      <dgm:t>
        <a:bodyPr/>
        <a:lstStyle/>
        <a:p>
          <a:endParaRPr lang="en-ZA" sz="2000"/>
        </a:p>
      </dgm:t>
    </dgm:pt>
    <dgm:pt modelId="{9E7BBB2A-A066-46B8-8702-96AE8A0BD697}">
      <dgm:prSet phldrT="[Text]" custT="1"/>
      <dgm:spPr>
        <a:solidFill>
          <a:schemeClr val="accent1">
            <a:lumMod val="50000"/>
          </a:schemeClr>
        </a:solidFill>
      </dgm:spPr>
      <dgm:t>
        <a:bodyPr/>
        <a:lstStyle/>
        <a:p>
          <a:r>
            <a:rPr lang="en-ZA" sz="1400" dirty="0" smtClean="0"/>
            <a:t>Produce a Learning Resource</a:t>
          </a:r>
          <a:endParaRPr lang="en-ZA" sz="1400" dirty="0"/>
        </a:p>
      </dgm:t>
    </dgm:pt>
    <dgm:pt modelId="{5404544C-5786-4F0F-993B-9239A2D3733A}" type="parTrans" cxnId="{A771CBF7-0830-4396-8E33-335AB9394B66}">
      <dgm:prSet/>
      <dgm:spPr/>
      <dgm:t>
        <a:bodyPr/>
        <a:lstStyle/>
        <a:p>
          <a:endParaRPr lang="en-ZA" sz="2000"/>
        </a:p>
      </dgm:t>
    </dgm:pt>
    <dgm:pt modelId="{3FA5AAE4-0E21-4890-AA39-250F39CD895A}" type="sibTrans" cxnId="{A771CBF7-0830-4396-8E33-335AB9394B66}">
      <dgm:prSet/>
      <dgm:spPr/>
      <dgm:t>
        <a:bodyPr/>
        <a:lstStyle/>
        <a:p>
          <a:endParaRPr lang="en-ZA" sz="2000"/>
        </a:p>
      </dgm:t>
    </dgm:pt>
    <dgm:pt modelId="{C612C776-989D-4BEE-ABE9-B141B968C92A}">
      <dgm:prSet phldrT="[Text]" custT="1"/>
      <dgm:spPr>
        <a:solidFill>
          <a:schemeClr val="accent1">
            <a:lumMod val="50000"/>
          </a:schemeClr>
        </a:solidFill>
      </dgm:spPr>
      <dgm:t>
        <a:bodyPr/>
        <a:lstStyle/>
        <a:p>
          <a:r>
            <a:rPr lang="en-ZA" sz="1400" dirty="0" smtClean="0"/>
            <a:t>Refine Learning Resource</a:t>
          </a:r>
          <a:endParaRPr lang="en-ZA" sz="1400" dirty="0"/>
        </a:p>
      </dgm:t>
    </dgm:pt>
    <dgm:pt modelId="{7021DBEA-4B99-4F6C-9402-BC73EFDDFC39}" type="parTrans" cxnId="{57D71916-767F-4F2E-B93B-FCBF2BAB51FA}">
      <dgm:prSet/>
      <dgm:spPr/>
      <dgm:t>
        <a:bodyPr/>
        <a:lstStyle/>
        <a:p>
          <a:endParaRPr lang="en-ZA" sz="2000"/>
        </a:p>
      </dgm:t>
    </dgm:pt>
    <dgm:pt modelId="{727B04E5-ED2F-4734-BABC-B745687B8E78}" type="sibTrans" cxnId="{57D71916-767F-4F2E-B93B-FCBF2BAB51FA}">
      <dgm:prSet/>
      <dgm:spPr/>
      <dgm:t>
        <a:bodyPr/>
        <a:lstStyle/>
        <a:p>
          <a:endParaRPr lang="en-ZA" sz="2000"/>
        </a:p>
      </dgm:t>
    </dgm:pt>
    <dgm:pt modelId="{C88D87DD-9291-426A-BC4B-11566661E1DE}">
      <dgm:prSet phldrT="[Text]" custT="1"/>
      <dgm:spPr>
        <a:solidFill>
          <a:schemeClr val="accent1">
            <a:lumMod val="50000"/>
          </a:schemeClr>
        </a:solidFill>
      </dgm:spPr>
      <dgm:t>
        <a:bodyPr/>
        <a:lstStyle/>
        <a:p>
          <a:r>
            <a:rPr lang="en-ZA" sz="1400" dirty="0" smtClean="0"/>
            <a:t>Deploy and Use Resource</a:t>
          </a:r>
          <a:endParaRPr lang="en-ZA" sz="1400" dirty="0"/>
        </a:p>
      </dgm:t>
    </dgm:pt>
    <dgm:pt modelId="{F0C0498D-A920-4FAF-B6C6-9A8A37B5653C}" type="parTrans" cxnId="{8C418588-8189-4861-8C0C-735AEE3E07B9}">
      <dgm:prSet/>
      <dgm:spPr/>
      <dgm:t>
        <a:bodyPr/>
        <a:lstStyle/>
        <a:p>
          <a:endParaRPr lang="en-ZA" sz="2000"/>
        </a:p>
      </dgm:t>
    </dgm:pt>
    <dgm:pt modelId="{BEA03FA4-DA28-48DF-B709-3634A0B85A16}" type="sibTrans" cxnId="{8C418588-8189-4861-8C0C-735AEE3E07B9}">
      <dgm:prSet/>
      <dgm:spPr/>
      <dgm:t>
        <a:bodyPr/>
        <a:lstStyle/>
        <a:p>
          <a:endParaRPr lang="en-ZA" sz="2000"/>
        </a:p>
      </dgm:t>
    </dgm:pt>
    <dgm:pt modelId="{12137DEA-BEF2-4FB2-9A18-02262196E580}">
      <dgm:prSet phldrT="[Text]" custT="1"/>
      <dgm:spPr/>
      <dgm:t>
        <a:bodyPr/>
        <a:lstStyle/>
        <a:p>
          <a:r>
            <a:rPr lang="en-ZA" sz="1400" dirty="0" smtClean="0"/>
            <a:t>Share and make available  for reuse</a:t>
          </a:r>
          <a:endParaRPr lang="en-ZA" sz="1400" dirty="0"/>
        </a:p>
      </dgm:t>
    </dgm:pt>
    <dgm:pt modelId="{F49C9531-171F-4BEA-A792-51C6F5F0D01E}" type="parTrans" cxnId="{7D34D456-CDA0-4FF1-AD13-55288FB2FB9F}">
      <dgm:prSet/>
      <dgm:spPr/>
      <dgm:t>
        <a:bodyPr/>
        <a:lstStyle/>
        <a:p>
          <a:endParaRPr lang="en-ZA" sz="2000"/>
        </a:p>
      </dgm:t>
    </dgm:pt>
    <dgm:pt modelId="{E71C5DBD-2D6D-42E4-A051-8004FEB661CA}" type="sibTrans" cxnId="{7D34D456-CDA0-4FF1-AD13-55288FB2FB9F}">
      <dgm:prSet/>
      <dgm:spPr/>
      <dgm:t>
        <a:bodyPr/>
        <a:lstStyle/>
        <a:p>
          <a:endParaRPr lang="en-ZA" sz="2000"/>
        </a:p>
      </dgm:t>
    </dgm:pt>
    <dgm:pt modelId="{321EDADA-82AB-4942-B3D3-8D9B4C6F639A}" type="pres">
      <dgm:prSet presAssocID="{FB73CBB5-A379-499A-B7D9-5212D720A307}" presName="cycle" presStyleCnt="0">
        <dgm:presLayoutVars>
          <dgm:dir/>
          <dgm:resizeHandles val="exact"/>
        </dgm:presLayoutVars>
      </dgm:prSet>
      <dgm:spPr/>
      <dgm:t>
        <a:bodyPr/>
        <a:lstStyle/>
        <a:p>
          <a:endParaRPr lang="en-ZA"/>
        </a:p>
      </dgm:t>
    </dgm:pt>
    <dgm:pt modelId="{746AF9C3-5CB2-4AF4-BD2E-96CB3B2EE575}" type="pres">
      <dgm:prSet presAssocID="{7F5129D1-EE7C-452C-B856-93D1E8E79F56}" presName="node" presStyleLbl="node1" presStyleIdx="0" presStyleCnt="7">
        <dgm:presLayoutVars>
          <dgm:bulletEnabled val="1"/>
        </dgm:presLayoutVars>
      </dgm:prSet>
      <dgm:spPr/>
      <dgm:t>
        <a:bodyPr/>
        <a:lstStyle/>
        <a:p>
          <a:endParaRPr lang="en-ZA"/>
        </a:p>
      </dgm:t>
    </dgm:pt>
    <dgm:pt modelId="{B2CF4F64-7D2C-4027-91EB-3230A5463669}" type="pres">
      <dgm:prSet presAssocID="{7F5129D1-EE7C-452C-B856-93D1E8E79F56}" presName="spNode" presStyleCnt="0"/>
      <dgm:spPr/>
    </dgm:pt>
    <dgm:pt modelId="{8D221EE1-38B8-4AA7-A4F1-AA1AD25D5643}" type="pres">
      <dgm:prSet presAssocID="{4F0CB8E1-4527-4206-A59A-709AB328C0AA}" presName="sibTrans" presStyleLbl="sibTrans1D1" presStyleIdx="0" presStyleCnt="7"/>
      <dgm:spPr/>
      <dgm:t>
        <a:bodyPr/>
        <a:lstStyle/>
        <a:p>
          <a:endParaRPr lang="en-ZA"/>
        </a:p>
      </dgm:t>
    </dgm:pt>
    <dgm:pt modelId="{8DDA35F2-3989-46E1-B67B-E04106A02AAC}" type="pres">
      <dgm:prSet presAssocID="{E9CBC323-059D-451B-BDBA-0ED8D0DBFD4B}" presName="node" presStyleLbl="node1" presStyleIdx="1" presStyleCnt="7">
        <dgm:presLayoutVars>
          <dgm:bulletEnabled val="1"/>
        </dgm:presLayoutVars>
      </dgm:prSet>
      <dgm:spPr/>
      <dgm:t>
        <a:bodyPr/>
        <a:lstStyle/>
        <a:p>
          <a:endParaRPr lang="en-ZA"/>
        </a:p>
      </dgm:t>
    </dgm:pt>
    <dgm:pt modelId="{DDF1E6E3-7D6B-435E-A490-906177D703D6}" type="pres">
      <dgm:prSet presAssocID="{E9CBC323-059D-451B-BDBA-0ED8D0DBFD4B}" presName="spNode" presStyleCnt="0"/>
      <dgm:spPr/>
    </dgm:pt>
    <dgm:pt modelId="{C3F99A59-8629-48AE-A223-CD9B8B9666C3}" type="pres">
      <dgm:prSet presAssocID="{01F86152-15CE-4B79-BC8D-44DD8A49321B}" presName="sibTrans" presStyleLbl="sibTrans1D1" presStyleIdx="1" presStyleCnt="7"/>
      <dgm:spPr/>
      <dgm:t>
        <a:bodyPr/>
        <a:lstStyle/>
        <a:p>
          <a:endParaRPr lang="en-ZA"/>
        </a:p>
      </dgm:t>
    </dgm:pt>
    <dgm:pt modelId="{14A5D261-7EDF-4682-B280-C8C7BFF2A5DA}" type="pres">
      <dgm:prSet presAssocID="{072C91D5-7A38-483C-BC7E-15E22D43FEBD}" presName="node" presStyleLbl="node1" presStyleIdx="2" presStyleCnt="7">
        <dgm:presLayoutVars>
          <dgm:bulletEnabled val="1"/>
        </dgm:presLayoutVars>
      </dgm:prSet>
      <dgm:spPr/>
      <dgm:t>
        <a:bodyPr/>
        <a:lstStyle/>
        <a:p>
          <a:endParaRPr lang="en-ZA"/>
        </a:p>
      </dgm:t>
    </dgm:pt>
    <dgm:pt modelId="{06A7EA8A-E663-4F2C-BF4E-9B01EE4ADE03}" type="pres">
      <dgm:prSet presAssocID="{072C91D5-7A38-483C-BC7E-15E22D43FEBD}" presName="spNode" presStyleCnt="0"/>
      <dgm:spPr/>
    </dgm:pt>
    <dgm:pt modelId="{5659EF2E-ACF9-4F7E-A904-A1C929873CDA}" type="pres">
      <dgm:prSet presAssocID="{BBEC2FF1-DC1A-404C-A202-82984C13E59B}" presName="sibTrans" presStyleLbl="sibTrans1D1" presStyleIdx="2" presStyleCnt="7"/>
      <dgm:spPr/>
      <dgm:t>
        <a:bodyPr/>
        <a:lstStyle/>
        <a:p>
          <a:endParaRPr lang="en-ZA"/>
        </a:p>
      </dgm:t>
    </dgm:pt>
    <dgm:pt modelId="{E8F3AE2B-58C3-4145-B090-7BDACD00EDDA}" type="pres">
      <dgm:prSet presAssocID="{9E7BBB2A-A066-46B8-8702-96AE8A0BD697}" presName="node" presStyleLbl="node1" presStyleIdx="3" presStyleCnt="7">
        <dgm:presLayoutVars>
          <dgm:bulletEnabled val="1"/>
        </dgm:presLayoutVars>
      </dgm:prSet>
      <dgm:spPr/>
      <dgm:t>
        <a:bodyPr/>
        <a:lstStyle/>
        <a:p>
          <a:endParaRPr lang="en-ZA"/>
        </a:p>
      </dgm:t>
    </dgm:pt>
    <dgm:pt modelId="{403985F3-121E-4F2C-A62F-5F91B40DEA1D}" type="pres">
      <dgm:prSet presAssocID="{9E7BBB2A-A066-46B8-8702-96AE8A0BD697}" presName="spNode" presStyleCnt="0"/>
      <dgm:spPr/>
    </dgm:pt>
    <dgm:pt modelId="{F87E6D84-098F-4FC9-8A17-56D70108384F}" type="pres">
      <dgm:prSet presAssocID="{3FA5AAE4-0E21-4890-AA39-250F39CD895A}" presName="sibTrans" presStyleLbl="sibTrans1D1" presStyleIdx="3" presStyleCnt="7"/>
      <dgm:spPr/>
      <dgm:t>
        <a:bodyPr/>
        <a:lstStyle/>
        <a:p>
          <a:endParaRPr lang="en-ZA"/>
        </a:p>
      </dgm:t>
    </dgm:pt>
    <dgm:pt modelId="{56660CBA-7FF2-411D-829E-73C72503184E}" type="pres">
      <dgm:prSet presAssocID="{C88D87DD-9291-426A-BC4B-11566661E1DE}" presName="node" presStyleLbl="node1" presStyleIdx="4" presStyleCnt="7">
        <dgm:presLayoutVars>
          <dgm:bulletEnabled val="1"/>
        </dgm:presLayoutVars>
      </dgm:prSet>
      <dgm:spPr/>
      <dgm:t>
        <a:bodyPr/>
        <a:lstStyle/>
        <a:p>
          <a:endParaRPr lang="en-ZA"/>
        </a:p>
      </dgm:t>
    </dgm:pt>
    <dgm:pt modelId="{D46907CA-BC29-454A-8795-80AAD0D2012C}" type="pres">
      <dgm:prSet presAssocID="{C88D87DD-9291-426A-BC4B-11566661E1DE}" presName="spNode" presStyleCnt="0"/>
      <dgm:spPr/>
    </dgm:pt>
    <dgm:pt modelId="{ACD1EDB9-A9F4-48DB-AC1C-F60CF29AF77A}" type="pres">
      <dgm:prSet presAssocID="{BEA03FA4-DA28-48DF-B709-3634A0B85A16}" presName="sibTrans" presStyleLbl="sibTrans1D1" presStyleIdx="4" presStyleCnt="7"/>
      <dgm:spPr/>
      <dgm:t>
        <a:bodyPr/>
        <a:lstStyle/>
        <a:p>
          <a:endParaRPr lang="en-ZA"/>
        </a:p>
      </dgm:t>
    </dgm:pt>
    <dgm:pt modelId="{9A42A9EA-424E-4C17-91AC-4830792709A2}" type="pres">
      <dgm:prSet presAssocID="{C612C776-989D-4BEE-ABE9-B141B968C92A}" presName="node" presStyleLbl="node1" presStyleIdx="5" presStyleCnt="7">
        <dgm:presLayoutVars>
          <dgm:bulletEnabled val="1"/>
        </dgm:presLayoutVars>
      </dgm:prSet>
      <dgm:spPr/>
      <dgm:t>
        <a:bodyPr/>
        <a:lstStyle/>
        <a:p>
          <a:endParaRPr lang="en-ZA"/>
        </a:p>
      </dgm:t>
    </dgm:pt>
    <dgm:pt modelId="{51829D23-1ABC-46FE-9353-6A48E1565045}" type="pres">
      <dgm:prSet presAssocID="{C612C776-989D-4BEE-ABE9-B141B968C92A}" presName="spNode" presStyleCnt="0"/>
      <dgm:spPr/>
    </dgm:pt>
    <dgm:pt modelId="{482B9D9C-D069-4DE2-BC42-C25750148213}" type="pres">
      <dgm:prSet presAssocID="{727B04E5-ED2F-4734-BABC-B745687B8E78}" presName="sibTrans" presStyleLbl="sibTrans1D1" presStyleIdx="5" presStyleCnt="7"/>
      <dgm:spPr/>
      <dgm:t>
        <a:bodyPr/>
        <a:lstStyle/>
        <a:p>
          <a:endParaRPr lang="en-ZA"/>
        </a:p>
      </dgm:t>
    </dgm:pt>
    <dgm:pt modelId="{5A05E3A4-939E-4C21-A656-DC075110C082}" type="pres">
      <dgm:prSet presAssocID="{12137DEA-BEF2-4FB2-9A18-02262196E580}" presName="node" presStyleLbl="node1" presStyleIdx="6" presStyleCnt="7">
        <dgm:presLayoutVars>
          <dgm:bulletEnabled val="1"/>
        </dgm:presLayoutVars>
      </dgm:prSet>
      <dgm:spPr/>
      <dgm:t>
        <a:bodyPr/>
        <a:lstStyle/>
        <a:p>
          <a:endParaRPr lang="en-ZA"/>
        </a:p>
      </dgm:t>
    </dgm:pt>
    <dgm:pt modelId="{D085E20E-4DC8-44B3-B678-89BBFDD1F7F4}" type="pres">
      <dgm:prSet presAssocID="{12137DEA-BEF2-4FB2-9A18-02262196E580}" presName="spNode" presStyleCnt="0"/>
      <dgm:spPr/>
    </dgm:pt>
    <dgm:pt modelId="{900C0B26-C8BB-41BF-8EBE-E753C40B8719}" type="pres">
      <dgm:prSet presAssocID="{E71C5DBD-2D6D-42E4-A051-8004FEB661CA}" presName="sibTrans" presStyleLbl="sibTrans1D1" presStyleIdx="6" presStyleCnt="7"/>
      <dgm:spPr/>
      <dgm:t>
        <a:bodyPr/>
        <a:lstStyle/>
        <a:p>
          <a:endParaRPr lang="en-ZA"/>
        </a:p>
      </dgm:t>
    </dgm:pt>
  </dgm:ptLst>
  <dgm:cxnLst>
    <dgm:cxn modelId="{5749704B-6AFA-4A8E-8398-28A055410A53}" type="presOf" srcId="{12137DEA-BEF2-4FB2-9A18-02262196E580}" destId="{5A05E3A4-939E-4C21-A656-DC075110C082}" srcOrd="0" destOrd="0" presId="urn:microsoft.com/office/officeart/2005/8/layout/cycle5"/>
    <dgm:cxn modelId="{15C77342-71A4-4872-8BDB-F77C71436972}" srcId="{FB73CBB5-A379-499A-B7D9-5212D720A307}" destId="{072C91D5-7A38-483C-BC7E-15E22D43FEBD}" srcOrd="2" destOrd="0" parTransId="{D28CE62A-0AA4-40E1-91AB-9ECB4D3EB903}" sibTransId="{BBEC2FF1-DC1A-404C-A202-82984C13E59B}"/>
    <dgm:cxn modelId="{8DC9152D-D920-4DBA-A6BD-C8A8C1ABC26A}" type="presOf" srcId="{E9CBC323-059D-451B-BDBA-0ED8D0DBFD4B}" destId="{8DDA35F2-3989-46E1-B67B-E04106A02AAC}" srcOrd="0" destOrd="0" presId="urn:microsoft.com/office/officeart/2005/8/layout/cycle5"/>
    <dgm:cxn modelId="{7E302EA5-C7F5-4A00-A3FD-0D509605450E}" type="presOf" srcId="{FB73CBB5-A379-499A-B7D9-5212D720A307}" destId="{321EDADA-82AB-4942-B3D3-8D9B4C6F639A}" srcOrd="0" destOrd="0" presId="urn:microsoft.com/office/officeart/2005/8/layout/cycle5"/>
    <dgm:cxn modelId="{A979EB86-DDA6-4345-A971-CE651513381A}" type="presOf" srcId="{BEA03FA4-DA28-48DF-B709-3634A0B85A16}" destId="{ACD1EDB9-A9F4-48DB-AC1C-F60CF29AF77A}" srcOrd="0" destOrd="0" presId="urn:microsoft.com/office/officeart/2005/8/layout/cycle5"/>
    <dgm:cxn modelId="{877947A9-7AF5-4127-8047-9B68D820F192}" srcId="{FB73CBB5-A379-499A-B7D9-5212D720A307}" destId="{7F5129D1-EE7C-452C-B856-93D1E8E79F56}" srcOrd="0" destOrd="0" parTransId="{14702F63-6A55-495B-8DB8-490491A48A01}" sibTransId="{4F0CB8E1-4527-4206-A59A-709AB328C0AA}"/>
    <dgm:cxn modelId="{D64C56AB-5C6E-4F00-8BAB-09990487A5FC}" type="presOf" srcId="{01F86152-15CE-4B79-BC8D-44DD8A49321B}" destId="{C3F99A59-8629-48AE-A223-CD9B8B9666C3}" srcOrd="0" destOrd="0" presId="urn:microsoft.com/office/officeart/2005/8/layout/cycle5"/>
    <dgm:cxn modelId="{380285A1-D6E0-4B92-AE87-17F3DDB82F67}" type="presOf" srcId="{727B04E5-ED2F-4734-BABC-B745687B8E78}" destId="{482B9D9C-D069-4DE2-BC42-C25750148213}" srcOrd="0" destOrd="0" presId="urn:microsoft.com/office/officeart/2005/8/layout/cycle5"/>
    <dgm:cxn modelId="{8A3497DE-B086-4AE1-8CC0-603FFFA3A040}" type="presOf" srcId="{C612C776-989D-4BEE-ABE9-B141B968C92A}" destId="{9A42A9EA-424E-4C17-91AC-4830792709A2}" srcOrd="0" destOrd="0" presId="urn:microsoft.com/office/officeart/2005/8/layout/cycle5"/>
    <dgm:cxn modelId="{57D71916-767F-4F2E-B93B-FCBF2BAB51FA}" srcId="{FB73CBB5-A379-499A-B7D9-5212D720A307}" destId="{C612C776-989D-4BEE-ABE9-B141B968C92A}" srcOrd="5" destOrd="0" parTransId="{7021DBEA-4B99-4F6C-9402-BC73EFDDFC39}" sibTransId="{727B04E5-ED2F-4734-BABC-B745687B8E78}"/>
    <dgm:cxn modelId="{64DA1C0E-5845-430F-8924-9F3003A680A0}" type="presOf" srcId="{3FA5AAE4-0E21-4890-AA39-250F39CD895A}" destId="{F87E6D84-098F-4FC9-8A17-56D70108384F}" srcOrd="0" destOrd="0" presId="urn:microsoft.com/office/officeart/2005/8/layout/cycle5"/>
    <dgm:cxn modelId="{7D34D456-CDA0-4FF1-AD13-55288FB2FB9F}" srcId="{FB73CBB5-A379-499A-B7D9-5212D720A307}" destId="{12137DEA-BEF2-4FB2-9A18-02262196E580}" srcOrd="6" destOrd="0" parTransId="{F49C9531-171F-4BEA-A792-51C6F5F0D01E}" sibTransId="{E71C5DBD-2D6D-42E4-A051-8004FEB661CA}"/>
    <dgm:cxn modelId="{D74C8EFF-4BF8-40C6-B224-CC9DD0AF2592}" type="presOf" srcId="{4F0CB8E1-4527-4206-A59A-709AB328C0AA}" destId="{8D221EE1-38B8-4AA7-A4F1-AA1AD25D5643}" srcOrd="0" destOrd="0" presId="urn:microsoft.com/office/officeart/2005/8/layout/cycle5"/>
    <dgm:cxn modelId="{6BDE2EA1-77A4-4AC1-90D0-2B25F5D260EE}" type="presOf" srcId="{E71C5DBD-2D6D-42E4-A051-8004FEB661CA}" destId="{900C0B26-C8BB-41BF-8EBE-E753C40B8719}" srcOrd="0" destOrd="0" presId="urn:microsoft.com/office/officeart/2005/8/layout/cycle5"/>
    <dgm:cxn modelId="{979DCF5B-0841-492D-9299-8352DC64DD91}" type="presOf" srcId="{7F5129D1-EE7C-452C-B856-93D1E8E79F56}" destId="{746AF9C3-5CB2-4AF4-BD2E-96CB3B2EE575}" srcOrd="0" destOrd="0" presId="urn:microsoft.com/office/officeart/2005/8/layout/cycle5"/>
    <dgm:cxn modelId="{A771CBF7-0830-4396-8E33-335AB9394B66}" srcId="{FB73CBB5-A379-499A-B7D9-5212D720A307}" destId="{9E7BBB2A-A066-46B8-8702-96AE8A0BD697}" srcOrd="3" destOrd="0" parTransId="{5404544C-5786-4F0F-993B-9239A2D3733A}" sibTransId="{3FA5AAE4-0E21-4890-AA39-250F39CD895A}"/>
    <dgm:cxn modelId="{EA644677-158F-43F7-90EA-E3D2287C5EF1}" type="presOf" srcId="{072C91D5-7A38-483C-BC7E-15E22D43FEBD}" destId="{14A5D261-7EDF-4682-B280-C8C7BFF2A5DA}" srcOrd="0" destOrd="0" presId="urn:microsoft.com/office/officeart/2005/8/layout/cycle5"/>
    <dgm:cxn modelId="{6C830E03-B0A7-4875-877A-A4553937E7DC}" type="presOf" srcId="{C88D87DD-9291-426A-BC4B-11566661E1DE}" destId="{56660CBA-7FF2-411D-829E-73C72503184E}" srcOrd="0" destOrd="0" presId="urn:microsoft.com/office/officeart/2005/8/layout/cycle5"/>
    <dgm:cxn modelId="{82492B4F-6A2A-4BD9-87D1-8AAFC52CFF3A}" type="presOf" srcId="{BBEC2FF1-DC1A-404C-A202-82984C13E59B}" destId="{5659EF2E-ACF9-4F7E-A904-A1C929873CDA}" srcOrd="0" destOrd="0" presId="urn:microsoft.com/office/officeart/2005/8/layout/cycle5"/>
    <dgm:cxn modelId="{54772A49-4140-4BB5-AD53-5199946CB1D4}" type="presOf" srcId="{9E7BBB2A-A066-46B8-8702-96AE8A0BD697}" destId="{E8F3AE2B-58C3-4145-B090-7BDACD00EDDA}" srcOrd="0" destOrd="0" presId="urn:microsoft.com/office/officeart/2005/8/layout/cycle5"/>
    <dgm:cxn modelId="{8C418588-8189-4861-8C0C-735AEE3E07B9}" srcId="{FB73CBB5-A379-499A-B7D9-5212D720A307}" destId="{C88D87DD-9291-426A-BC4B-11566661E1DE}" srcOrd="4" destOrd="0" parTransId="{F0C0498D-A920-4FAF-B6C6-9A8A37B5653C}" sibTransId="{BEA03FA4-DA28-48DF-B709-3634A0B85A16}"/>
    <dgm:cxn modelId="{C212C674-B185-466D-8838-D56DE9906FCE}" srcId="{FB73CBB5-A379-499A-B7D9-5212D720A307}" destId="{E9CBC323-059D-451B-BDBA-0ED8D0DBFD4B}" srcOrd="1" destOrd="0" parTransId="{FE852950-58DF-4F78-8E72-C2F79B90EDB7}" sibTransId="{01F86152-15CE-4B79-BC8D-44DD8A49321B}"/>
    <dgm:cxn modelId="{AA28EE48-0526-4576-9AE4-32C701B22235}" type="presParOf" srcId="{321EDADA-82AB-4942-B3D3-8D9B4C6F639A}" destId="{746AF9C3-5CB2-4AF4-BD2E-96CB3B2EE575}" srcOrd="0" destOrd="0" presId="urn:microsoft.com/office/officeart/2005/8/layout/cycle5"/>
    <dgm:cxn modelId="{31DB37C7-D823-4B57-A085-E017A88C2331}" type="presParOf" srcId="{321EDADA-82AB-4942-B3D3-8D9B4C6F639A}" destId="{B2CF4F64-7D2C-4027-91EB-3230A5463669}" srcOrd="1" destOrd="0" presId="urn:microsoft.com/office/officeart/2005/8/layout/cycle5"/>
    <dgm:cxn modelId="{FE5E867E-88B0-40BD-9049-8E9BB1401EC1}" type="presParOf" srcId="{321EDADA-82AB-4942-B3D3-8D9B4C6F639A}" destId="{8D221EE1-38B8-4AA7-A4F1-AA1AD25D5643}" srcOrd="2" destOrd="0" presId="urn:microsoft.com/office/officeart/2005/8/layout/cycle5"/>
    <dgm:cxn modelId="{11FA85D9-2852-41D8-A041-68DAA781B499}" type="presParOf" srcId="{321EDADA-82AB-4942-B3D3-8D9B4C6F639A}" destId="{8DDA35F2-3989-46E1-B67B-E04106A02AAC}" srcOrd="3" destOrd="0" presId="urn:microsoft.com/office/officeart/2005/8/layout/cycle5"/>
    <dgm:cxn modelId="{4226AC45-EBF8-475D-B709-85E5A90043BA}" type="presParOf" srcId="{321EDADA-82AB-4942-B3D3-8D9B4C6F639A}" destId="{DDF1E6E3-7D6B-435E-A490-906177D703D6}" srcOrd="4" destOrd="0" presId="urn:microsoft.com/office/officeart/2005/8/layout/cycle5"/>
    <dgm:cxn modelId="{9D7B5F6D-BCC4-4CBE-A30E-05302060F44E}" type="presParOf" srcId="{321EDADA-82AB-4942-B3D3-8D9B4C6F639A}" destId="{C3F99A59-8629-48AE-A223-CD9B8B9666C3}" srcOrd="5" destOrd="0" presId="urn:microsoft.com/office/officeart/2005/8/layout/cycle5"/>
    <dgm:cxn modelId="{AECF2BDD-D7B3-430E-A35A-14B43D7CD72C}" type="presParOf" srcId="{321EDADA-82AB-4942-B3D3-8D9B4C6F639A}" destId="{14A5D261-7EDF-4682-B280-C8C7BFF2A5DA}" srcOrd="6" destOrd="0" presId="urn:microsoft.com/office/officeart/2005/8/layout/cycle5"/>
    <dgm:cxn modelId="{3A31BC0D-E1BE-470B-84F3-B072B992B000}" type="presParOf" srcId="{321EDADA-82AB-4942-B3D3-8D9B4C6F639A}" destId="{06A7EA8A-E663-4F2C-BF4E-9B01EE4ADE03}" srcOrd="7" destOrd="0" presId="urn:microsoft.com/office/officeart/2005/8/layout/cycle5"/>
    <dgm:cxn modelId="{DFEA68F8-F82C-4D93-9B8B-BB2994A87C83}" type="presParOf" srcId="{321EDADA-82AB-4942-B3D3-8D9B4C6F639A}" destId="{5659EF2E-ACF9-4F7E-A904-A1C929873CDA}" srcOrd="8" destOrd="0" presId="urn:microsoft.com/office/officeart/2005/8/layout/cycle5"/>
    <dgm:cxn modelId="{128BFE1F-78BA-4FDA-ADAB-A268DC45150D}" type="presParOf" srcId="{321EDADA-82AB-4942-B3D3-8D9B4C6F639A}" destId="{E8F3AE2B-58C3-4145-B090-7BDACD00EDDA}" srcOrd="9" destOrd="0" presId="urn:microsoft.com/office/officeart/2005/8/layout/cycle5"/>
    <dgm:cxn modelId="{43463C12-4D0A-4B11-B16E-14218028DBF0}" type="presParOf" srcId="{321EDADA-82AB-4942-B3D3-8D9B4C6F639A}" destId="{403985F3-121E-4F2C-A62F-5F91B40DEA1D}" srcOrd="10" destOrd="0" presId="urn:microsoft.com/office/officeart/2005/8/layout/cycle5"/>
    <dgm:cxn modelId="{94DDC5E0-F653-44EF-9ECF-B63A620E2B27}" type="presParOf" srcId="{321EDADA-82AB-4942-B3D3-8D9B4C6F639A}" destId="{F87E6D84-098F-4FC9-8A17-56D70108384F}" srcOrd="11" destOrd="0" presId="urn:microsoft.com/office/officeart/2005/8/layout/cycle5"/>
    <dgm:cxn modelId="{DEEF4FEF-D1C1-4CF4-AC97-84805C97949F}" type="presParOf" srcId="{321EDADA-82AB-4942-B3D3-8D9B4C6F639A}" destId="{56660CBA-7FF2-411D-829E-73C72503184E}" srcOrd="12" destOrd="0" presId="urn:microsoft.com/office/officeart/2005/8/layout/cycle5"/>
    <dgm:cxn modelId="{A48DF01A-C96E-445F-AA39-6B61CC822616}" type="presParOf" srcId="{321EDADA-82AB-4942-B3D3-8D9B4C6F639A}" destId="{D46907CA-BC29-454A-8795-80AAD0D2012C}" srcOrd="13" destOrd="0" presId="urn:microsoft.com/office/officeart/2005/8/layout/cycle5"/>
    <dgm:cxn modelId="{FDE28882-8F20-47B9-9988-5921C57EC01D}" type="presParOf" srcId="{321EDADA-82AB-4942-B3D3-8D9B4C6F639A}" destId="{ACD1EDB9-A9F4-48DB-AC1C-F60CF29AF77A}" srcOrd="14" destOrd="0" presId="urn:microsoft.com/office/officeart/2005/8/layout/cycle5"/>
    <dgm:cxn modelId="{2F710C7F-9317-42FD-8931-B2DB5F4F5DBD}" type="presParOf" srcId="{321EDADA-82AB-4942-B3D3-8D9B4C6F639A}" destId="{9A42A9EA-424E-4C17-91AC-4830792709A2}" srcOrd="15" destOrd="0" presId="urn:microsoft.com/office/officeart/2005/8/layout/cycle5"/>
    <dgm:cxn modelId="{3E58F220-5083-4FF7-94E4-183868310365}" type="presParOf" srcId="{321EDADA-82AB-4942-B3D3-8D9B4C6F639A}" destId="{51829D23-1ABC-46FE-9353-6A48E1565045}" srcOrd="16" destOrd="0" presId="urn:microsoft.com/office/officeart/2005/8/layout/cycle5"/>
    <dgm:cxn modelId="{70FA3BA2-D51E-40BE-8C68-4E9B018A4320}" type="presParOf" srcId="{321EDADA-82AB-4942-B3D3-8D9B4C6F639A}" destId="{482B9D9C-D069-4DE2-BC42-C25750148213}" srcOrd="17" destOrd="0" presId="urn:microsoft.com/office/officeart/2005/8/layout/cycle5"/>
    <dgm:cxn modelId="{05221C08-69EA-4B7D-9A6A-55F2A25B4966}" type="presParOf" srcId="{321EDADA-82AB-4942-B3D3-8D9B4C6F639A}" destId="{5A05E3A4-939E-4C21-A656-DC075110C082}" srcOrd="18" destOrd="0" presId="urn:microsoft.com/office/officeart/2005/8/layout/cycle5"/>
    <dgm:cxn modelId="{A9E77D37-6736-4D1C-9B53-E6ECE5A1482D}" type="presParOf" srcId="{321EDADA-82AB-4942-B3D3-8D9B4C6F639A}" destId="{D085E20E-4DC8-44B3-B678-89BBFDD1F7F4}" srcOrd="19" destOrd="0" presId="urn:microsoft.com/office/officeart/2005/8/layout/cycle5"/>
    <dgm:cxn modelId="{56B81585-B4F7-4E48-A900-435449E27671}" type="presParOf" srcId="{321EDADA-82AB-4942-B3D3-8D9B4C6F639A}" destId="{900C0B26-C8BB-41BF-8EBE-E753C40B8719}" srcOrd="20" destOrd="0" presId="urn:microsoft.com/office/officeart/2005/8/layout/cycle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73CBB5-A379-499A-B7D9-5212D720A30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ZA"/>
        </a:p>
      </dgm:t>
    </dgm:pt>
    <dgm:pt modelId="{7F5129D1-EE7C-452C-B856-93D1E8E79F56}">
      <dgm:prSet phldrT="[Text]" custT="1"/>
      <dgm:spPr>
        <a:solidFill>
          <a:schemeClr val="accent1"/>
        </a:solidFill>
      </dgm:spPr>
      <dgm:t>
        <a:bodyPr/>
        <a:lstStyle/>
        <a:p>
          <a:r>
            <a:rPr lang="en-ZA" sz="1400" dirty="0" smtClean="0"/>
            <a:t>Search &amp; find OER</a:t>
          </a:r>
          <a:endParaRPr lang="en-ZA" sz="1400" dirty="0"/>
        </a:p>
      </dgm:t>
    </dgm:pt>
    <dgm:pt modelId="{14702F63-6A55-495B-8DB8-490491A48A01}" type="parTrans" cxnId="{877947A9-7AF5-4127-8047-9B68D820F192}">
      <dgm:prSet/>
      <dgm:spPr/>
      <dgm:t>
        <a:bodyPr/>
        <a:lstStyle/>
        <a:p>
          <a:endParaRPr lang="en-ZA" sz="2000"/>
        </a:p>
      </dgm:t>
    </dgm:pt>
    <dgm:pt modelId="{4F0CB8E1-4527-4206-A59A-709AB328C0AA}" type="sibTrans" cxnId="{877947A9-7AF5-4127-8047-9B68D820F192}">
      <dgm:prSet/>
      <dgm:spPr/>
      <dgm:t>
        <a:bodyPr/>
        <a:lstStyle/>
        <a:p>
          <a:endParaRPr lang="en-ZA" sz="2000"/>
        </a:p>
      </dgm:t>
    </dgm:pt>
    <dgm:pt modelId="{E9CBC323-059D-451B-BDBA-0ED8D0DBFD4B}">
      <dgm:prSet phldrT="[Text]" custT="1"/>
      <dgm:spPr>
        <a:solidFill>
          <a:schemeClr val="accent1"/>
        </a:solidFill>
      </dgm:spPr>
      <dgm:t>
        <a:bodyPr/>
        <a:lstStyle/>
        <a:p>
          <a:r>
            <a:rPr lang="en-ZA" sz="1400" dirty="0" smtClean="0"/>
            <a:t>Compose (Piece Together)</a:t>
          </a:r>
          <a:endParaRPr lang="en-ZA" sz="1400" dirty="0"/>
        </a:p>
      </dgm:t>
    </dgm:pt>
    <dgm:pt modelId="{FE852950-58DF-4F78-8E72-C2F79B90EDB7}" type="parTrans" cxnId="{C212C674-B185-466D-8838-D56DE9906FCE}">
      <dgm:prSet/>
      <dgm:spPr/>
      <dgm:t>
        <a:bodyPr/>
        <a:lstStyle/>
        <a:p>
          <a:endParaRPr lang="en-ZA" sz="2000"/>
        </a:p>
      </dgm:t>
    </dgm:pt>
    <dgm:pt modelId="{01F86152-15CE-4B79-BC8D-44DD8A49321B}" type="sibTrans" cxnId="{C212C674-B185-466D-8838-D56DE9906FCE}">
      <dgm:prSet/>
      <dgm:spPr/>
      <dgm:t>
        <a:bodyPr/>
        <a:lstStyle/>
        <a:p>
          <a:endParaRPr lang="en-ZA" sz="2000"/>
        </a:p>
      </dgm:t>
    </dgm:pt>
    <dgm:pt modelId="{072C91D5-7A38-483C-BC7E-15E22D43FEBD}">
      <dgm:prSet phldrT="[Text]" custT="1"/>
      <dgm:spPr>
        <a:solidFill>
          <a:schemeClr val="accent1"/>
        </a:solidFill>
      </dgm:spPr>
      <dgm:t>
        <a:bodyPr/>
        <a:lstStyle/>
        <a:p>
          <a:r>
            <a:rPr lang="en-ZA" sz="1400" dirty="0" smtClean="0"/>
            <a:t>Adapt to Local Contexts</a:t>
          </a:r>
          <a:endParaRPr lang="en-ZA" sz="1400" dirty="0"/>
        </a:p>
      </dgm:t>
    </dgm:pt>
    <dgm:pt modelId="{D28CE62A-0AA4-40E1-91AB-9ECB4D3EB903}" type="parTrans" cxnId="{15C77342-71A4-4872-8BDB-F77C71436972}">
      <dgm:prSet/>
      <dgm:spPr/>
      <dgm:t>
        <a:bodyPr/>
        <a:lstStyle/>
        <a:p>
          <a:endParaRPr lang="en-ZA" sz="2000"/>
        </a:p>
      </dgm:t>
    </dgm:pt>
    <dgm:pt modelId="{BBEC2FF1-DC1A-404C-A202-82984C13E59B}" type="sibTrans" cxnId="{15C77342-71A4-4872-8BDB-F77C71436972}">
      <dgm:prSet/>
      <dgm:spPr/>
      <dgm:t>
        <a:bodyPr/>
        <a:lstStyle/>
        <a:p>
          <a:endParaRPr lang="en-ZA" sz="2000"/>
        </a:p>
      </dgm:t>
    </dgm:pt>
    <dgm:pt modelId="{9E7BBB2A-A066-46B8-8702-96AE8A0BD697}">
      <dgm:prSet phldrT="[Text]" custT="1"/>
      <dgm:spPr/>
      <dgm:t>
        <a:bodyPr/>
        <a:lstStyle/>
        <a:p>
          <a:r>
            <a:rPr lang="en-ZA" sz="1400" dirty="0" smtClean="0"/>
            <a:t>Produce a Learning Resource</a:t>
          </a:r>
          <a:endParaRPr lang="en-ZA" sz="1400" dirty="0"/>
        </a:p>
      </dgm:t>
    </dgm:pt>
    <dgm:pt modelId="{5404544C-5786-4F0F-993B-9239A2D3733A}" type="parTrans" cxnId="{A771CBF7-0830-4396-8E33-335AB9394B66}">
      <dgm:prSet/>
      <dgm:spPr/>
      <dgm:t>
        <a:bodyPr/>
        <a:lstStyle/>
        <a:p>
          <a:endParaRPr lang="en-ZA" sz="2000"/>
        </a:p>
      </dgm:t>
    </dgm:pt>
    <dgm:pt modelId="{3FA5AAE4-0E21-4890-AA39-250F39CD895A}" type="sibTrans" cxnId="{A771CBF7-0830-4396-8E33-335AB9394B66}">
      <dgm:prSet/>
      <dgm:spPr/>
      <dgm:t>
        <a:bodyPr/>
        <a:lstStyle/>
        <a:p>
          <a:endParaRPr lang="en-ZA" sz="2000"/>
        </a:p>
      </dgm:t>
    </dgm:pt>
    <dgm:pt modelId="{C612C776-989D-4BEE-ABE9-B141B968C92A}">
      <dgm:prSet phldrT="[Text]" custT="1"/>
      <dgm:spPr>
        <a:solidFill>
          <a:schemeClr val="accent1"/>
        </a:solidFill>
      </dgm:spPr>
      <dgm:t>
        <a:bodyPr/>
        <a:lstStyle/>
        <a:p>
          <a:r>
            <a:rPr lang="en-ZA" sz="1400" dirty="0" smtClean="0"/>
            <a:t>Refine Learning Resource</a:t>
          </a:r>
          <a:endParaRPr lang="en-ZA" sz="1400" dirty="0"/>
        </a:p>
      </dgm:t>
    </dgm:pt>
    <dgm:pt modelId="{7021DBEA-4B99-4F6C-9402-BC73EFDDFC39}" type="parTrans" cxnId="{57D71916-767F-4F2E-B93B-FCBF2BAB51FA}">
      <dgm:prSet/>
      <dgm:spPr/>
      <dgm:t>
        <a:bodyPr/>
        <a:lstStyle/>
        <a:p>
          <a:endParaRPr lang="en-ZA" sz="2000"/>
        </a:p>
      </dgm:t>
    </dgm:pt>
    <dgm:pt modelId="{727B04E5-ED2F-4734-BABC-B745687B8E78}" type="sibTrans" cxnId="{57D71916-767F-4F2E-B93B-FCBF2BAB51FA}">
      <dgm:prSet/>
      <dgm:spPr/>
      <dgm:t>
        <a:bodyPr/>
        <a:lstStyle/>
        <a:p>
          <a:endParaRPr lang="en-ZA" sz="2000"/>
        </a:p>
      </dgm:t>
    </dgm:pt>
    <dgm:pt modelId="{C88D87DD-9291-426A-BC4B-11566661E1DE}">
      <dgm:prSet phldrT="[Text]" custT="1"/>
      <dgm:spPr/>
      <dgm:t>
        <a:bodyPr/>
        <a:lstStyle/>
        <a:p>
          <a:r>
            <a:rPr lang="en-ZA" sz="1400" dirty="0" smtClean="0"/>
            <a:t>Deploy and Use Resource</a:t>
          </a:r>
          <a:endParaRPr lang="en-ZA" sz="1400" dirty="0"/>
        </a:p>
      </dgm:t>
    </dgm:pt>
    <dgm:pt modelId="{F0C0498D-A920-4FAF-B6C6-9A8A37B5653C}" type="parTrans" cxnId="{8C418588-8189-4861-8C0C-735AEE3E07B9}">
      <dgm:prSet/>
      <dgm:spPr/>
      <dgm:t>
        <a:bodyPr/>
        <a:lstStyle/>
        <a:p>
          <a:endParaRPr lang="en-ZA" sz="2000"/>
        </a:p>
      </dgm:t>
    </dgm:pt>
    <dgm:pt modelId="{BEA03FA4-DA28-48DF-B709-3634A0B85A16}" type="sibTrans" cxnId="{8C418588-8189-4861-8C0C-735AEE3E07B9}">
      <dgm:prSet/>
      <dgm:spPr/>
      <dgm:t>
        <a:bodyPr/>
        <a:lstStyle/>
        <a:p>
          <a:endParaRPr lang="en-ZA" sz="2000"/>
        </a:p>
      </dgm:t>
    </dgm:pt>
    <dgm:pt modelId="{12137DEA-BEF2-4FB2-9A18-02262196E580}">
      <dgm:prSet phldrT="[Text]" custT="1"/>
      <dgm:spPr>
        <a:solidFill>
          <a:schemeClr val="accent1">
            <a:lumMod val="50000"/>
          </a:schemeClr>
        </a:solidFill>
      </dgm:spPr>
      <dgm:t>
        <a:bodyPr/>
        <a:lstStyle/>
        <a:p>
          <a:r>
            <a:rPr lang="en-ZA" sz="1400" dirty="0" smtClean="0"/>
            <a:t>Share and make available  for reuse</a:t>
          </a:r>
          <a:endParaRPr lang="en-ZA" sz="1400" dirty="0"/>
        </a:p>
      </dgm:t>
    </dgm:pt>
    <dgm:pt modelId="{F49C9531-171F-4BEA-A792-51C6F5F0D01E}" type="parTrans" cxnId="{7D34D456-CDA0-4FF1-AD13-55288FB2FB9F}">
      <dgm:prSet/>
      <dgm:spPr/>
      <dgm:t>
        <a:bodyPr/>
        <a:lstStyle/>
        <a:p>
          <a:endParaRPr lang="en-ZA" sz="2000"/>
        </a:p>
      </dgm:t>
    </dgm:pt>
    <dgm:pt modelId="{E71C5DBD-2D6D-42E4-A051-8004FEB661CA}" type="sibTrans" cxnId="{7D34D456-CDA0-4FF1-AD13-55288FB2FB9F}">
      <dgm:prSet/>
      <dgm:spPr/>
      <dgm:t>
        <a:bodyPr/>
        <a:lstStyle/>
        <a:p>
          <a:endParaRPr lang="en-ZA" sz="2000"/>
        </a:p>
      </dgm:t>
    </dgm:pt>
    <dgm:pt modelId="{321EDADA-82AB-4942-B3D3-8D9B4C6F639A}" type="pres">
      <dgm:prSet presAssocID="{FB73CBB5-A379-499A-B7D9-5212D720A307}" presName="cycle" presStyleCnt="0">
        <dgm:presLayoutVars>
          <dgm:dir/>
          <dgm:resizeHandles val="exact"/>
        </dgm:presLayoutVars>
      </dgm:prSet>
      <dgm:spPr/>
      <dgm:t>
        <a:bodyPr/>
        <a:lstStyle/>
        <a:p>
          <a:endParaRPr lang="en-ZA"/>
        </a:p>
      </dgm:t>
    </dgm:pt>
    <dgm:pt modelId="{746AF9C3-5CB2-4AF4-BD2E-96CB3B2EE575}" type="pres">
      <dgm:prSet presAssocID="{7F5129D1-EE7C-452C-B856-93D1E8E79F56}" presName="node" presStyleLbl="node1" presStyleIdx="0" presStyleCnt="7">
        <dgm:presLayoutVars>
          <dgm:bulletEnabled val="1"/>
        </dgm:presLayoutVars>
      </dgm:prSet>
      <dgm:spPr/>
      <dgm:t>
        <a:bodyPr/>
        <a:lstStyle/>
        <a:p>
          <a:endParaRPr lang="en-ZA"/>
        </a:p>
      </dgm:t>
    </dgm:pt>
    <dgm:pt modelId="{B2CF4F64-7D2C-4027-91EB-3230A5463669}" type="pres">
      <dgm:prSet presAssocID="{7F5129D1-EE7C-452C-B856-93D1E8E79F56}" presName="spNode" presStyleCnt="0"/>
      <dgm:spPr/>
    </dgm:pt>
    <dgm:pt modelId="{8D221EE1-38B8-4AA7-A4F1-AA1AD25D5643}" type="pres">
      <dgm:prSet presAssocID="{4F0CB8E1-4527-4206-A59A-709AB328C0AA}" presName="sibTrans" presStyleLbl="sibTrans1D1" presStyleIdx="0" presStyleCnt="7"/>
      <dgm:spPr/>
      <dgm:t>
        <a:bodyPr/>
        <a:lstStyle/>
        <a:p>
          <a:endParaRPr lang="en-ZA"/>
        </a:p>
      </dgm:t>
    </dgm:pt>
    <dgm:pt modelId="{8DDA35F2-3989-46E1-B67B-E04106A02AAC}" type="pres">
      <dgm:prSet presAssocID="{E9CBC323-059D-451B-BDBA-0ED8D0DBFD4B}" presName="node" presStyleLbl="node1" presStyleIdx="1" presStyleCnt="7">
        <dgm:presLayoutVars>
          <dgm:bulletEnabled val="1"/>
        </dgm:presLayoutVars>
      </dgm:prSet>
      <dgm:spPr/>
      <dgm:t>
        <a:bodyPr/>
        <a:lstStyle/>
        <a:p>
          <a:endParaRPr lang="en-ZA"/>
        </a:p>
      </dgm:t>
    </dgm:pt>
    <dgm:pt modelId="{DDF1E6E3-7D6B-435E-A490-906177D703D6}" type="pres">
      <dgm:prSet presAssocID="{E9CBC323-059D-451B-BDBA-0ED8D0DBFD4B}" presName="spNode" presStyleCnt="0"/>
      <dgm:spPr/>
    </dgm:pt>
    <dgm:pt modelId="{C3F99A59-8629-48AE-A223-CD9B8B9666C3}" type="pres">
      <dgm:prSet presAssocID="{01F86152-15CE-4B79-BC8D-44DD8A49321B}" presName="sibTrans" presStyleLbl="sibTrans1D1" presStyleIdx="1" presStyleCnt="7"/>
      <dgm:spPr/>
      <dgm:t>
        <a:bodyPr/>
        <a:lstStyle/>
        <a:p>
          <a:endParaRPr lang="en-ZA"/>
        </a:p>
      </dgm:t>
    </dgm:pt>
    <dgm:pt modelId="{14A5D261-7EDF-4682-B280-C8C7BFF2A5DA}" type="pres">
      <dgm:prSet presAssocID="{072C91D5-7A38-483C-BC7E-15E22D43FEBD}" presName="node" presStyleLbl="node1" presStyleIdx="2" presStyleCnt="7">
        <dgm:presLayoutVars>
          <dgm:bulletEnabled val="1"/>
        </dgm:presLayoutVars>
      </dgm:prSet>
      <dgm:spPr/>
      <dgm:t>
        <a:bodyPr/>
        <a:lstStyle/>
        <a:p>
          <a:endParaRPr lang="en-ZA"/>
        </a:p>
      </dgm:t>
    </dgm:pt>
    <dgm:pt modelId="{06A7EA8A-E663-4F2C-BF4E-9B01EE4ADE03}" type="pres">
      <dgm:prSet presAssocID="{072C91D5-7A38-483C-BC7E-15E22D43FEBD}" presName="spNode" presStyleCnt="0"/>
      <dgm:spPr/>
    </dgm:pt>
    <dgm:pt modelId="{5659EF2E-ACF9-4F7E-A904-A1C929873CDA}" type="pres">
      <dgm:prSet presAssocID="{BBEC2FF1-DC1A-404C-A202-82984C13E59B}" presName="sibTrans" presStyleLbl="sibTrans1D1" presStyleIdx="2" presStyleCnt="7"/>
      <dgm:spPr/>
      <dgm:t>
        <a:bodyPr/>
        <a:lstStyle/>
        <a:p>
          <a:endParaRPr lang="en-ZA"/>
        </a:p>
      </dgm:t>
    </dgm:pt>
    <dgm:pt modelId="{E8F3AE2B-58C3-4145-B090-7BDACD00EDDA}" type="pres">
      <dgm:prSet presAssocID="{9E7BBB2A-A066-46B8-8702-96AE8A0BD697}" presName="node" presStyleLbl="node1" presStyleIdx="3" presStyleCnt="7">
        <dgm:presLayoutVars>
          <dgm:bulletEnabled val="1"/>
        </dgm:presLayoutVars>
      </dgm:prSet>
      <dgm:spPr/>
      <dgm:t>
        <a:bodyPr/>
        <a:lstStyle/>
        <a:p>
          <a:endParaRPr lang="en-ZA"/>
        </a:p>
      </dgm:t>
    </dgm:pt>
    <dgm:pt modelId="{403985F3-121E-4F2C-A62F-5F91B40DEA1D}" type="pres">
      <dgm:prSet presAssocID="{9E7BBB2A-A066-46B8-8702-96AE8A0BD697}" presName="spNode" presStyleCnt="0"/>
      <dgm:spPr/>
    </dgm:pt>
    <dgm:pt modelId="{F87E6D84-098F-4FC9-8A17-56D70108384F}" type="pres">
      <dgm:prSet presAssocID="{3FA5AAE4-0E21-4890-AA39-250F39CD895A}" presName="sibTrans" presStyleLbl="sibTrans1D1" presStyleIdx="3" presStyleCnt="7"/>
      <dgm:spPr/>
      <dgm:t>
        <a:bodyPr/>
        <a:lstStyle/>
        <a:p>
          <a:endParaRPr lang="en-ZA"/>
        </a:p>
      </dgm:t>
    </dgm:pt>
    <dgm:pt modelId="{56660CBA-7FF2-411D-829E-73C72503184E}" type="pres">
      <dgm:prSet presAssocID="{C88D87DD-9291-426A-BC4B-11566661E1DE}" presName="node" presStyleLbl="node1" presStyleIdx="4" presStyleCnt="7">
        <dgm:presLayoutVars>
          <dgm:bulletEnabled val="1"/>
        </dgm:presLayoutVars>
      </dgm:prSet>
      <dgm:spPr/>
      <dgm:t>
        <a:bodyPr/>
        <a:lstStyle/>
        <a:p>
          <a:endParaRPr lang="en-ZA"/>
        </a:p>
      </dgm:t>
    </dgm:pt>
    <dgm:pt modelId="{D46907CA-BC29-454A-8795-80AAD0D2012C}" type="pres">
      <dgm:prSet presAssocID="{C88D87DD-9291-426A-BC4B-11566661E1DE}" presName="spNode" presStyleCnt="0"/>
      <dgm:spPr/>
    </dgm:pt>
    <dgm:pt modelId="{ACD1EDB9-A9F4-48DB-AC1C-F60CF29AF77A}" type="pres">
      <dgm:prSet presAssocID="{BEA03FA4-DA28-48DF-B709-3634A0B85A16}" presName="sibTrans" presStyleLbl="sibTrans1D1" presStyleIdx="4" presStyleCnt="7"/>
      <dgm:spPr/>
      <dgm:t>
        <a:bodyPr/>
        <a:lstStyle/>
        <a:p>
          <a:endParaRPr lang="en-ZA"/>
        </a:p>
      </dgm:t>
    </dgm:pt>
    <dgm:pt modelId="{9A42A9EA-424E-4C17-91AC-4830792709A2}" type="pres">
      <dgm:prSet presAssocID="{C612C776-989D-4BEE-ABE9-B141B968C92A}" presName="node" presStyleLbl="node1" presStyleIdx="5" presStyleCnt="7">
        <dgm:presLayoutVars>
          <dgm:bulletEnabled val="1"/>
        </dgm:presLayoutVars>
      </dgm:prSet>
      <dgm:spPr/>
      <dgm:t>
        <a:bodyPr/>
        <a:lstStyle/>
        <a:p>
          <a:endParaRPr lang="en-ZA"/>
        </a:p>
      </dgm:t>
    </dgm:pt>
    <dgm:pt modelId="{51829D23-1ABC-46FE-9353-6A48E1565045}" type="pres">
      <dgm:prSet presAssocID="{C612C776-989D-4BEE-ABE9-B141B968C92A}" presName="spNode" presStyleCnt="0"/>
      <dgm:spPr/>
    </dgm:pt>
    <dgm:pt modelId="{482B9D9C-D069-4DE2-BC42-C25750148213}" type="pres">
      <dgm:prSet presAssocID="{727B04E5-ED2F-4734-BABC-B745687B8E78}" presName="sibTrans" presStyleLbl="sibTrans1D1" presStyleIdx="5" presStyleCnt="7"/>
      <dgm:spPr/>
      <dgm:t>
        <a:bodyPr/>
        <a:lstStyle/>
        <a:p>
          <a:endParaRPr lang="en-ZA"/>
        </a:p>
      </dgm:t>
    </dgm:pt>
    <dgm:pt modelId="{5A05E3A4-939E-4C21-A656-DC075110C082}" type="pres">
      <dgm:prSet presAssocID="{12137DEA-BEF2-4FB2-9A18-02262196E580}" presName="node" presStyleLbl="node1" presStyleIdx="6" presStyleCnt="7">
        <dgm:presLayoutVars>
          <dgm:bulletEnabled val="1"/>
        </dgm:presLayoutVars>
      </dgm:prSet>
      <dgm:spPr/>
      <dgm:t>
        <a:bodyPr/>
        <a:lstStyle/>
        <a:p>
          <a:endParaRPr lang="en-ZA"/>
        </a:p>
      </dgm:t>
    </dgm:pt>
    <dgm:pt modelId="{D085E20E-4DC8-44B3-B678-89BBFDD1F7F4}" type="pres">
      <dgm:prSet presAssocID="{12137DEA-BEF2-4FB2-9A18-02262196E580}" presName="spNode" presStyleCnt="0"/>
      <dgm:spPr/>
    </dgm:pt>
    <dgm:pt modelId="{900C0B26-C8BB-41BF-8EBE-E753C40B8719}" type="pres">
      <dgm:prSet presAssocID="{E71C5DBD-2D6D-42E4-A051-8004FEB661CA}" presName="sibTrans" presStyleLbl="sibTrans1D1" presStyleIdx="6" presStyleCnt="7"/>
      <dgm:spPr/>
      <dgm:t>
        <a:bodyPr/>
        <a:lstStyle/>
        <a:p>
          <a:endParaRPr lang="en-ZA"/>
        </a:p>
      </dgm:t>
    </dgm:pt>
  </dgm:ptLst>
  <dgm:cxnLst>
    <dgm:cxn modelId="{FAC9A13A-B029-4BCE-8F93-A36FEBC33040}" type="presOf" srcId="{9E7BBB2A-A066-46B8-8702-96AE8A0BD697}" destId="{E8F3AE2B-58C3-4145-B090-7BDACD00EDDA}" srcOrd="0" destOrd="0" presId="urn:microsoft.com/office/officeart/2005/8/layout/cycle5"/>
    <dgm:cxn modelId="{C212C674-B185-466D-8838-D56DE9906FCE}" srcId="{FB73CBB5-A379-499A-B7D9-5212D720A307}" destId="{E9CBC323-059D-451B-BDBA-0ED8D0DBFD4B}" srcOrd="1" destOrd="0" parTransId="{FE852950-58DF-4F78-8E72-C2F79B90EDB7}" sibTransId="{01F86152-15CE-4B79-BC8D-44DD8A49321B}"/>
    <dgm:cxn modelId="{57D71916-767F-4F2E-B93B-FCBF2BAB51FA}" srcId="{FB73CBB5-A379-499A-B7D9-5212D720A307}" destId="{C612C776-989D-4BEE-ABE9-B141B968C92A}" srcOrd="5" destOrd="0" parTransId="{7021DBEA-4B99-4F6C-9402-BC73EFDDFC39}" sibTransId="{727B04E5-ED2F-4734-BABC-B745687B8E78}"/>
    <dgm:cxn modelId="{77FA40B6-C67F-4D12-89A5-32F1422EBA46}" type="presOf" srcId="{072C91D5-7A38-483C-BC7E-15E22D43FEBD}" destId="{14A5D261-7EDF-4682-B280-C8C7BFF2A5DA}" srcOrd="0" destOrd="0" presId="urn:microsoft.com/office/officeart/2005/8/layout/cycle5"/>
    <dgm:cxn modelId="{57C6BD2A-FF97-44F9-8C2E-17D70F637A1C}" type="presOf" srcId="{C612C776-989D-4BEE-ABE9-B141B968C92A}" destId="{9A42A9EA-424E-4C17-91AC-4830792709A2}" srcOrd="0" destOrd="0" presId="urn:microsoft.com/office/officeart/2005/8/layout/cycle5"/>
    <dgm:cxn modelId="{BEB9969B-AAB9-4506-869B-31C1BD00D1B2}" type="presOf" srcId="{7F5129D1-EE7C-452C-B856-93D1E8E79F56}" destId="{746AF9C3-5CB2-4AF4-BD2E-96CB3B2EE575}" srcOrd="0" destOrd="0" presId="urn:microsoft.com/office/officeart/2005/8/layout/cycle5"/>
    <dgm:cxn modelId="{0DE23B49-4051-478E-8204-EEE75333102F}" type="presOf" srcId="{BBEC2FF1-DC1A-404C-A202-82984C13E59B}" destId="{5659EF2E-ACF9-4F7E-A904-A1C929873CDA}" srcOrd="0" destOrd="0" presId="urn:microsoft.com/office/officeart/2005/8/layout/cycle5"/>
    <dgm:cxn modelId="{93529259-7EDB-4456-867D-914160C09741}" type="presOf" srcId="{E9CBC323-059D-451B-BDBA-0ED8D0DBFD4B}" destId="{8DDA35F2-3989-46E1-B67B-E04106A02AAC}" srcOrd="0" destOrd="0" presId="urn:microsoft.com/office/officeart/2005/8/layout/cycle5"/>
    <dgm:cxn modelId="{F7010CD6-1D18-4809-9D11-9229A0AFEF45}" type="presOf" srcId="{C88D87DD-9291-426A-BC4B-11566661E1DE}" destId="{56660CBA-7FF2-411D-829E-73C72503184E}" srcOrd="0" destOrd="0" presId="urn:microsoft.com/office/officeart/2005/8/layout/cycle5"/>
    <dgm:cxn modelId="{E5A2F2BE-EAFD-460B-A47D-E66F33C6F501}" type="presOf" srcId="{BEA03FA4-DA28-48DF-B709-3634A0B85A16}" destId="{ACD1EDB9-A9F4-48DB-AC1C-F60CF29AF77A}" srcOrd="0" destOrd="0" presId="urn:microsoft.com/office/officeart/2005/8/layout/cycle5"/>
    <dgm:cxn modelId="{0813FD06-0036-49E1-87BE-CED8B2E445B6}" type="presOf" srcId="{727B04E5-ED2F-4734-BABC-B745687B8E78}" destId="{482B9D9C-D069-4DE2-BC42-C25750148213}" srcOrd="0" destOrd="0" presId="urn:microsoft.com/office/officeart/2005/8/layout/cycle5"/>
    <dgm:cxn modelId="{02BBC6A6-5202-449C-ACB1-D35E7563FF84}" type="presOf" srcId="{4F0CB8E1-4527-4206-A59A-709AB328C0AA}" destId="{8D221EE1-38B8-4AA7-A4F1-AA1AD25D5643}" srcOrd="0" destOrd="0" presId="urn:microsoft.com/office/officeart/2005/8/layout/cycle5"/>
    <dgm:cxn modelId="{7D34D456-CDA0-4FF1-AD13-55288FB2FB9F}" srcId="{FB73CBB5-A379-499A-B7D9-5212D720A307}" destId="{12137DEA-BEF2-4FB2-9A18-02262196E580}" srcOrd="6" destOrd="0" parTransId="{F49C9531-171F-4BEA-A792-51C6F5F0D01E}" sibTransId="{E71C5DBD-2D6D-42E4-A051-8004FEB661CA}"/>
    <dgm:cxn modelId="{A771CBF7-0830-4396-8E33-335AB9394B66}" srcId="{FB73CBB5-A379-499A-B7D9-5212D720A307}" destId="{9E7BBB2A-A066-46B8-8702-96AE8A0BD697}" srcOrd="3" destOrd="0" parTransId="{5404544C-5786-4F0F-993B-9239A2D3733A}" sibTransId="{3FA5AAE4-0E21-4890-AA39-250F39CD895A}"/>
    <dgm:cxn modelId="{877947A9-7AF5-4127-8047-9B68D820F192}" srcId="{FB73CBB5-A379-499A-B7D9-5212D720A307}" destId="{7F5129D1-EE7C-452C-B856-93D1E8E79F56}" srcOrd="0" destOrd="0" parTransId="{14702F63-6A55-495B-8DB8-490491A48A01}" sibTransId="{4F0CB8E1-4527-4206-A59A-709AB328C0AA}"/>
    <dgm:cxn modelId="{05714B9F-EB2E-4641-A1A2-CB8F8B27D05A}" type="presOf" srcId="{FB73CBB5-A379-499A-B7D9-5212D720A307}" destId="{321EDADA-82AB-4942-B3D3-8D9B4C6F639A}" srcOrd="0" destOrd="0" presId="urn:microsoft.com/office/officeart/2005/8/layout/cycle5"/>
    <dgm:cxn modelId="{15C77342-71A4-4872-8BDB-F77C71436972}" srcId="{FB73CBB5-A379-499A-B7D9-5212D720A307}" destId="{072C91D5-7A38-483C-BC7E-15E22D43FEBD}" srcOrd="2" destOrd="0" parTransId="{D28CE62A-0AA4-40E1-91AB-9ECB4D3EB903}" sibTransId="{BBEC2FF1-DC1A-404C-A202-82984C13E59B}"/>
    <dgm:cxn modelId="{301CA018-7CE4-42B3-8682-0EEDC85C6B69}" type="presOf" srcId="{E71C5DBD-2D6D-42E4-A051-8004FEB661CA}" destId="{900C0B26-C8BB-41BF-8EBE-E753C40B8719}" srcOrd="0" destOrd="0" presId="urn:microsoft.com/office/officeart/2005/8/layout/cycle5"/>
    <dgm:cxn modelId="{4838F91B-E19C-4959-B4CD-686CE11AD31C}" type="presOf" srcId="{12137DEA-BEF2-4FB2-9A18-02262196E580}" destId="{5A05E3A4-939E-4C21-A656-DC075110C082}" srcOrd="0" destOrd="0" presId="urn:microsoft.com/office/officeart/2005/8/layout/cycle5"/>
    <dgm:cxn modelId="{6D7A26C6-42BF-4541-B752-04B3F4910A09}" type="presOf" srcId="{01F86152-15CE-4B79-BC8D-44DD8A49321B}" destId="{C3F99A59-8629-48AE-A223-CD9B8B9666C3}" srcOrd="0" destOrd="0" presId="urn:microsoft.com/office/officeart/2005/8/layout/cycle5"/>
    <dgm:cxn modelId="{8C418588-8189-4861-8C0C-735AEE3E07B9}" srcId="{FB73CBB5-A379-499A-B7D9-5212D720A307}" destId="{C88D87DD-9291-426A-BC4B-11566661E1DE}" srcOrd="4" destOrd="0" parTransId="{F0C0498D-A920-4FAF-B6C6-9A8A37B5653C}" sibTransId="{BEA03FA4-DA28-48DF-B709-3634A0B85A16}"/>
    <dgm:cxn modelId="{9EBF3E6B-5E39-4312-83B0-E1CD9D64D331}" type="presOf" srcId="{3FA5AAE4-0E21-4890-AA39-250F39CD895A}" destId="{F87E6D84-098F-4FC9-8A17-56D70108384F}" srcOrd="0" destOrd="0" presId="urn:microsoft.com/office/officeart/2005/8/layout/cycle5"/>
    <dgm:cxn modelId="{9112058A-F276-4FF2-9DFB-20A4E0C2F594}" type="presParOf" srcId="{321EDADA-82AB-4942-B3D3-8D9B4C6F639A}" destId="{746AF9C3-5CB2-4AF4-BD2E-96CB3B2EE575}" srcOrd="0" destOrd="0" presId="urn:microsoft.com/office/officeart/2005/8/layout/cycle5"/>
    <dgm:cxn modelId="{1FBAEB41-91AC-4A9C-AE36-7242149D70E8}" type="presParOf" srcId="{321EDADA-82AB-4942-B3D3-8D9B4C6F639A}" destId="{B2CF4F64-7D2C-4027-91EB-3230A5463669}" srcOrd="1" destOrd="0" presId="urn:microsoft.com/office/officeart/2005/8/layout/cycle5"/>
    <dgm:cxn modelId="{88EC19FD-2637-44F0-BEDD-98ADB6A35CCF}" type="presParOf" srcId="{321EDADA-82AB-4942-B3D3-8D9B4C6F639A}" destId="{8D221EE1-38B8-4AA7-A4F1-AA1AD25D5643}" srcOrd="2" destOrd="0" presId="urn:microsoft.com/office/officeart/2005/8/layout/cycle5"/>
    <dgm:cxn modelId="{845C0E03-F1B2-4D2C-876C-BE2BF9351551}" type="presParOf" srcId="{321EDADA-82AB-4942-B3D3-8D9B4C6F639A}" destId="{8DDA35F2-3989-46E1-B67B-E04106A02AAC}" srcOrd="3" destOrd="0" presId="urn:microsoft.com/office/officeart/2005/8/layout/cycle5"/>
    <dgm:cxn modelId="{9C7E5822-1FFB-42CE-B03E-C7EB100FFA51}" type="presParOf" srcId="{321EDADA-82AB-4942-B3D3-8D9B4C6F639A}" destId="{DDF1E6E3-7D6B-435E-A490-906177D703D6}" srcOrd="4" destOrd="0" presId="urn:microsoft.com/office/officeart/2005/8/layout/cycle5"/>
    <dgm:cxn modelId="{C8E0218A-0BF1-41BB-81F5-CA8FF4C0DADC}" type="presParOf" srcId="{321EDADA-82AB-4942-B3D3-8D9B4C6F639A}" destId="{C3F99A59-8629-48AE-A223-CD9B8B9666C3}" srcOrd="5" destOrd="0" presId="urn:microsoft.com/office/officeart/2005/8/layout/cycle5"/>
    <dgm:cxn modelId="{26364F66-68C9-4CA7-87D3-88EA22C5AEAF}" type="presParOf" srcId="{321EDADA-82AB-4942-B3D3-8D9B4C6F639A}" destId="{14A5D261-7EDF-4682-B280-C8C7BFF2A5DA}" srcOrd="6" destOrd="0" presId="urn:microsoft.com/office/officeart/2005/8/layout/cycle5"/>
    <dgm:cxn modelId="{A2712F4F-921F-4FF6-894A-0A5978172B27}" type="presParOf" srcId="{321EDADA-82AB-4942-B3D3-8D9B4C6F639A}" destId="{06A7EA8A-E663-4F2C-BF4E-9B01EE4ADE03}" srcOrd="7" destOrd="0" presId="urn:microsoft.com/office/officeart/2005/8/layout/cycle5"/>
    <dgm:cxn modelId="{D6350F15-00F1-4558-AD37-5079C45CAB7C}" type="presParOf" srcId="{321EDADA-82AB-4942-B3D3-8D9B4C6F639A}" destId="{5659EF2E-ACF9-4F7E-A904-A1C929873CDA}" srcOrd="8" destOrd="0" presId="urn:microsoft.com/office/officeart/2005/8/layout/cycle5"/>
    <dgm:cxn modelId="{89ABFA46-1CF2-4569-8995-AA39D5E885FC}" type="presParOf" srcId="{321EDADA-82AB-4942-B3D3-8D9B4C6F639A}" destId="{E8F3AE2B-58C3-4145-B090-7BDACD00EDDA}" srcOrd="9" destOrd="0" presId="urn:microsoft.com/office/officeart/2005/8/layout/cycle5"/>
    <dgm:cxn modelId="{CC5D9912-9673-4E36-AA4C-4B5A98B1AF10}" type="presParOf" srcId="{321EDADA-82AB-4942-B3D3-8D9B4C6F639A}" destId="{403985F3-121E-4F2C-A62F-5F91B40DEA1D}" srcOrd="10" destOrd="0" presId="urn:microsoft.com/office/officeart/2005/8/layout/cycle5"/>
    <dgm:cxn modelId="{5A16D6E3-A691-441D-84D6-D72D8DB9C3C8}" type="presParOf" srcId="{321EDADA-82AB-4942-B3D3-8D9B4C6F639A}" destId="{F87E6D84-098F-4FC9-8A17-56D70108384F}" srcOrd="11" destOrd="0" presId="urn:microsoft.com/office/officeart/2005/8/layout/cycle5"/>
    <dgm:cxn modelId="{DE4910A6-DEC9-441E-A244-7039070F5575}" type="presParOf" srcId="{321EDADA-82AB-4942-B3D3-8D9B4C6F639A}" destId="{56660CBA-7FF2-411D-829E-73C72503184E}" srcOrd="12" destOrd="0" presId="urn:microsoft.com/office/officeart/2005/8/layout/cycle5"/>
    <dgm:cxn modelId="{AE7C1041-3B3B-45C7-AFB2-98C47C8D71C8}" type="presParOf" srcId="{321EDADA-82AB-4942-B3D3-8D9B4C6F639A}" destId="{D46907CA-BC29-454A-8795-80AAD0D2012C}" srcOrd="13" destOrd="0" presId="urn:microsoft.com/office/officeart/2005/8/layout/cycle5"/>
    <dgm:cxn modelId="{6C4F78C6-4F38-4AFE-BA78-32B638E68DAC}" type="presParOf" srcId="{321EDADA-82AB-4942-B3D3-8D9B4C6F639A}" destId="{ACD1EDB9-A9F4-48DB-AC1C-F60CF29AF77A}" srcOrd="14" destOrd="0" presId="urn:microsoft.com/office/officeart/2005/8/layout/cycle5"/>
    <dgm:cxn modelId="{08F19C6D-3C37-48D2-A0CE-7F685CD14B7F}" type="presParOf" srcId="{321EDADA-82AB-4942-B3D3-8D9B4C6F639A}" destId="{9A42A9EA-424E-4C17-91AC-4830792709A2}" srcOrd="15" destOrd="0" presId="urn:microsoft.com/office/officeart/2005/8/layout/cycle5"/>
    <dgm:cxn modelId="{638F4072-57EA-43B4-A650-CB309BEE4884}" type="presParOf" srcId="{321EDADA-82AB-4942-B3D3-8D9B4C6F639A}" destId="{51829D23-1ABC-46FE-9353-6A48E1565045}" srcOrd="16" destOrd="0" presId="urn:microsoft.com/office/officeart/2005/8/layout/cycle5"/>
    <dgm:cxn modelId="{1A6C73EC-34BC-4ABD-83CC-DA7EB9AED551}" type="presParOf" srcId="{321EDADA-82AB-4942-B3D3-8D9B4C6F639A}" destId="{482B9D9C-D069-4DE2-BC42-C25750148213}" srcOrd="17" destOrd="0" presId="urn:microsoft.com/office/officeart/2005/8/layout/cycle5"/>
    <dgm:cxn modelId="{435A0DF8-7CE0-46BC-9957-C064DA2D039D}" type="presParOf" srcId="{321EDADA-82AB-4942-B3D3-8D9B4C6F639A}" destId="{5A05E3A4-939E-4C21-A656-DC075110C082}" srcOrd="18" destOrd="0" presId="urn:microsoft.com/office/officeart/2005/8/layout/cycle5"/>
    <dgm:cxn modelId="{3FB0C31D-06CF-48D5-9D60-4612775FCC7F}" type="presParOf" srcId="{321EDADA-82AB-4942-B3D3-8D9B4C6F639A}" destId="{D085E20E-4DC8-44B3-B678-89BBFDD1F7F4}" srcOrd="19" destOrd="0" presId="urn:microsoft.com/office/officeart/2005/8/layout/cycle5"/>
    <dgm:cxn modelId="{27BBE33A-9008-486C-8A7A-57E78A6196C6}" type="presParOf" srcId="{321EDADA-82AB-4942-B3D3-8D9B4C6F639A}" destId="{900C0B26-C8BB-41BF-8EBE-E753C40B8719}" srcOrd="20" destOrd="0" presId="urn:microsoft.com/office/officeart/2005/8/layout/cycle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AF9C3-5CB2-4AF4-BD2E-96CB3B2EE575}">
      <dsp:nvSpPr>
        <dsp:cNvPr id="0" name=""/>
        <dsp:cNvSpPr/>
      </dsp:nvSpPr>
      <dsp:spPr>
        <a:xfrm>
          <a:off x="3150393" y="447"/>
          <a:ext cx="1166812" cy="758428"/>
        </a:xfrm>
        <a:prstGeom prst="roundRect">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Search &amp; find OER</a:t>
          </a:r>
          <a:endParaRPr lang="en-ZA" sz="1400" kern="1200" dirty="0"/>
        </a:p>
      </dsp:txBody>
      <dsp:txXfrm>
        <a:off x="3187416" y="37470"/>
        <a:ext cx="1092766" cy="684382"/>
      </dsp:txXfrm>
    </dsp:sp>
    <dsp:sp modelId="{8D221EE1-38B8-4AA7-A4F1-AA1AD25D5643}">
      <dsp:nvSpPr>
        <dsp:cNvPr id="0" name=""/>
        <dsp:cNvSpPr/>
      </dsp:nvSpPr>
      <dsp:spPr>
        <a:xfrm>
          <a:off x="1569481" y="379661"/>
          <a:ext cx="4328636" cy="4328636"/>
        </a:xfrm>
        <a:custGeom>
          <a:avLst/>
          <a:gdLst/>
          <a:ahLst/>
          <a:cxnLst/>
          <a:rect l="0" t="0" r="0" b="0"/>
          <a:pathLst>
            <a:path>
              <a:moveTo>
                <a:pt x="2900452" y="129034"/>
              </a:moveTo>
              <a:arcTo wR="2164318" hR="2164318" stAng="17393062" swAng="77177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DA35F2-3989-46E1-B67B-E04106A02AAC}">
      <dsp:nvSpPr>
        <dsp:cNvPr id="0" name=""/>
        <dsp:cNvSpPr/>
      </dsp:nvSpPr>
      <dsp:spPr>
        <a:xfrm>
          <a:off x="4842525" y="815335"/>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Compose (Piece Together)</a:t>
          </a:r>
          <a:endParaRPr lang="en-ZA" sz="1400" kern="1200" dirty="0"/>
        </a:p>
      </dsp:txBody>
      <dsp:txXfrm>
        <a:off x="4879548" y="852358"/>
        <a:ext cx="1092766" cy="684382"/>
      </dsp:txXfrm>
    </dsp:sp>
    <dsp:sp modelId="{C3F99A59-8629-48AE-A223-CD9B8B9666C3}">
      <dsp:nvSpPr>
        <dsp:cNvPr id="0" name=""/>
        <dsp:cNvSpPr/>
      </dsp:nvSpPr>
      <dsp:spPr>
        <a:xfrm>
          <a:off x="1569481" y="379661"/>
          <a:ext cx="4328636" cy="4328636"/>
        </a:xfrm>
        <a:custGeom>
          <a:avLst/>
          <a:gdLst/>
          <a:ahLst/>
          <a:cxnLst/>
          <a:rect l="0" t="0" r="0" b="0"/>
          <a:pathLst>
            <a:path>
              <a:moveTo>
                <a:pt x="4187199" y="1394757"/>
              </a:moveTo>
              <a:arcTo wR="2164318" hR="2164318" stAng="20350307" swAng="10640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5D261-7EDF-4682-B280-C8C7BFF2A5DA}">
      <dsp:nvSpPr>
        <dsp:cNvPr id="0" name=""/>
        <dsp:cNvSpPr/>
      </dsp:nvSpPr>
      <dsp:spPr>
        <a:xfrm>
          <a:off x="5260448" y="2646372"/>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Adapt to Local Contexts</a:t>
          </a:r>
          <a:endParaRPr lang="en-ZA" sz="1400" kern="1200" dirty="0"/>
        </a:p>
      </dsp:txBody>
      <dsp:txXfrm>
        <a:off x="5297471" y="2683395"/>
        <a:ext cx="1092766" cy="684382"/>
      </dsp:txXfrm>
    </dsp:sp>
    <dsp:sp modelId="{5659EF2E-ACF9-4F7E-A904-A1C929873CDA}">
      <dsp:nvSpPr>
        <dsp:cNvPr id="0" name=""/>
        <dsp:cNvSpPr/>
      </dsp:nvSpPr>
      <dsp:spPr>
        <a:xfrm>
          <a:off x="1569481" y="379661"/>
          <a:ext cx="4328636" cy="4328636"/>
        </a:xfrm>
        <a:custGeom>
          <a:avLst/>
          <a:gdLst/>
          <a:ahLst/>
          <a:cxnLst/>
          <a:rect l="0" t="0" r="0" b="0"/>
          <a:pathLst>
            <a:path>
              <a:moveTo>
                <a:pt x="4074865" y="3181217"/>
              </a:moveTo>
              <a:arcTo wR="2164318" hR="2164318" stAng="1681463" swAng="83517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F3AE2B-58C3-4145-B090-7BDACD00EDDA}">
      <dsp:nvSpPr>
        <dsp:cNvPr id="0" name=""/>
        <dsp:cNvSpPr/>
      </dsp:nvSpPr>
      <dsp:spPr>
        <a:xfrm>
          <a:off x="4089456"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Produce a Learning Resource</a:t>
          </a:r>
          <a:endParaRPr lang="en-ZA" sz="1400" kern="1200" dirty="0"/>
        </a:p>
      </dsp:txBody>
      <dsp:txXfrm>
        <a:off x="4126479" y="4151772"/>
        <a:ext cx="1092766" cy="684382"/>
      </dsp:txXfrm>
    </dsp:sp>
    <dsp:sp modelId="{F87E6D84-098F-4FC9-8A17-56D70108384F}">
      <dsp:nvSpPr>
        <dsp:cNvPr id="0" name=""/>
        <dsp:cNvSpPr/>
      </dsp:nvSpPr>
      <dsp:spPr>
        <a:xfrm>
          <a:off x="1569481" y="379661"/>
          <a:ext cx="4328636" cy="4328636"/>
        </a:xfrm>
        <a:custGeom>
          <a:avLst/>
          <a:gdLst/>
          <a:ahLst/>
          <a:cxnLst/>
          <a:rect l="0" t="0" r="0" b="0"/>
          <a:pathLst>
            <a:path>
              <a:moveTo>
                <a:pt x="2378978" y="4317965"/>
              </a:moveTo>
              <a:arcTo wR="2164318" hR="2164318" stAng="5058477" swAng="68304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6660CBA-7FF2-411D-829E-73C72503184E}">
      <dsp:nvSpPr>
        <dsp:cNvPr id="0" name=""/>
        <dsp:cNvSpPr/>
      </dsp:nvSpPr>
      <dsp:spPr>
        <a:xfrm>
          <a:off x="2211331"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Deploy and Use Resource</a:t>
          </a:r>
          <a:endParaRPr lang="en-ZA" sz="1400" kern="1200" dirty="0"/>
        </a:p>
      </dsp:txBody>
      <dsp:txXfrm>
        <a:off x="2248354" y="4151772"/>
        <a:ext cx="1092766" cy="684382"/>
      </dsp:txXfrm>
    </dsp:sp>
    <dsp:sp modelId="{ACD1EDB9-A9F4-48DB-AC1C-F60CF29AF77A}">
      <dsp:nvSpPr>
        <dsp:cNvPr id="0" name=""/>
        <dsp:cNvSpPr/>
      </dsp:nvSpPr>
      <dsp:spPr>
        <a:xfrm>
          <a:off x="1569481" y="379661"/>
          <a:ext cx="4328636" cy="4328636"/>
        </a:xfrm>
        <a:custGeom>
          <a:avLst/>
          <a:gdLst/>
          <a:ahLst/>
          <a:cxnLst/>
          <a:rect l="0" t="0" r="0" b="0"/>
          <a:pathLst>
            <a:path>
              <a:moveTo>
                <a:pt x="554501" y="3610957"/>
              </a:moveTo>
              <a:arcTo wR="2164318" hR="2164318" stAng="8283360" swAng="83517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A42A9EA-424E-4C17-91AC-4830792709A2}">
      <dsp:nvSpPr>
        <dsp:cNvPr id="0" name=""/>
        <dsp:cNvSpPr/>
      </dsp:nvSpPr>
      <dsp:spPr>
        <a:xfrm>
          <a:off x="1040339" y="2646372"/>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Refine Learning Resource</a:t>
          </a:r>
          <a:endParaRPr lang="en-ZA" sz="1400" kern="1200" dirty="0"/>
        </a:p>
      </dsp:txBody>
      <dsp:txXfrm>
        <a:off x="1077362" y="2683395"/>
        <a:ext cx="1092766" cy="684382"/>
      </dsp:txXfrm>
    </dsp:sp>
    <dsp:sp modelId="{482B9D9C-D069-4DE2-BC42-C25750148213}">
      <dsp:nvSpPr>
        <dsp:cNvPr id="0" name=""/>
        <dsp:cNvSpPr/>
      </dsp:nvSpPr>
      <dsp:spPr>
        <a:xfrm>
          <a:off x="1569481" y="379661"/>
          <a:ext cx="4328636" cy="4328636"/>
        </a:xfrm>
        <a:custGeom>
          <a:avLst/>
          <a:gdLst/>
          <a:ahLst/>
          <a:cxnLst/>
          <a:rect l="0" t="0" r="0" b="0"/>
          <a:pathLst>
            <a:path>
              <a:moveTo>
                <a:pt x="3153" y="2047522"/>
              </a:moveTo>
              <a:arcTo wR="2164318" hR="2164318" stAng="10985605" swAng="10640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A05E3A4-939E-4C21-A656-DC075110C082}">
      <dsp:nvSpPr>
        <dsp:cNvPr id="0" name=""/>
        <dsp:cNvSpPr/>
      </dsp:nvSpPr>
      <dsp:spPr>
        <a:xfrm>
          <a:off x="1458261" y="815335"/>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Share and make available  for reuse</a:t>
          </a:r>
          <a:endParaRPr lang="en-ZA" sz="1400" kern="1200" dirty="0"/>
        </a:p>
      </dsp:txBody>
      <dsp:txXfrm>
        <a:off x="1495284" y="852358"/>
        <a:ext cx="1092766" cy="684382"/>
      </dsp:txXfrm>
    </dsp:sp>
    <dsp:sp modelId="{900C0B26-C8BB-41BF-8EBE-E753C40B8719}">
      <dsp:nvSpPr>
        <dsp:cNvPr id="0" name=""/>
        <dsp:cNvSpPr/>
      </dsp:nvSpPr>
      <dsp:spPr>
        <a:xfrm>
          <a:off x="1569481" y="379661"/>
          <a:ext cx="4328636" cy="4328636"/>
        </a:xfrm>
        <a:custGeom>
          <a:avLst/>
          <a:gdLst/>
          <a:ahLst/>
          <a:cxnLst/>
          <a:rect l="0" t="0" r="0" b="0"/>
          <a:pathLst>
            <a:path>
              <a:moveTo>
                <a:pt x="993565" y="343985"/>
              </a:moveTo>
              <a:arcTo wR="2164318" hR="2164318" stAng="14235166" swAng="77177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AF9C3-5CB2-4AF4-BD2E-96CB3B2EE575}">
      <dsp:nvSpPr>
        <dsp:cNvPr id="0" name=""/>
        <dsp:cNvSpPr/>
      </dsp:nvSpPr>
      <dsp:spPr>
        <a:xfrm>
          <a:off x="3150393" y="447"/>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Search &amp; find OER</a:t>
          </a:r>
          <a:endParaRPr lang="en-ZA" sz="1400" kern="1200" dirty="0"/>
        </a:p>
      </dsp:txBody>
      <dsp:txXfrm>
        <a:off x="3187416" y="37470"/>
        <a:ext cx="1092766" cy="684382"/>
      </dsp:txXfrm>
    </dsp:sp>
    <dsp:sp modelId="{8D221EE1-38B8-4AA7-A4F1-AA1AD25D5643}">
      <dsp:nvSpPr>
        <dsp:cNvPr id="0" name=""/>
        <dsp:cNvSpPr/>
      </dsp:nvSpPr>
      <dsp:spPr>
        <a:xfrm>
          <a:off x="1569481" y="379661"/>
          <a:ext cx="4328636" cy="4328636"/>
        </a:xfrm>
        <a:custGeom>
          <a:avLst/>
          <a:gdLst/>
          <a:ahLst/>
          <a:cxnLst/>
          <a:rect l="0" t="0" r="0" b="0"/>
          <a:pathLst>
            <a:path>
              <a:moveTo>
                <a:pt x="2900452" y="129034"/>
              </a:moveTo>
              <a:arcTo wR="2164318" hR="2164318" stAng="17393062" swAng="77177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DA35F2-3989-46E1-B67B-E04106A02AAC}">
      <dsp:nvSpPr>
        <dsp:cNvPr id="0" name=""/>
        <dsp:cNvSpPr/>
      </dsp:nvSpPr>
      <dsp:spPr>
        <a:xfrm>
          <a:off x="4842525" y="815335"/>
          <a:ext cx="1166812" cy="75842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Compose (Piece Together)</a:t>
          </a:r>
          <a:endParaRPr lang="en-ZA" sz="1400" kern="1200" dirty="0"/>
        </a:p>
      </dsp:txBody>
      <dsp:txXfrm>
        <a:off x="4879548" y="852358"/>
        <a:ext cx="1092766" cy="684382"/>
      </dsp:txXfrm>
    </dsp:sp>
    <dsp:sp modelId="{C3F99A59-8629-48AE-A223-CD9B8B9666C3}">
      <dsp:nvSpPr>
        <dsp:cNvPr id="0" name=""/>
        <dsp:cNvSpPr/>
      </dsp:nvSpPr>
      <dsp:spPr>
        <a:xfrm>
          <a:off x="1569481" y="379661"/>
          <a:ext cx="4328636" cy="4328636"/>
        </a:xfrm>
        <a:custGeom>
          <a:avLst/>
          <a:gdLst/>
          <a:ahLst/>
          <a:cxnLst/>
          <a:rect l="0" t="0" r="0" b="0"/>
          <a:pathLst>
            <a:path>
              <a:moveTo>
                <a:pt x="4187199" y="1394757"/>
              </a:moveTo>
              <a:arcTo wR="2164318" hR="2164318" stAng="20350307" swAng="10640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5D261-7EDF-4682-B280-C8C7BFF2A5DA}">
      <dsp:nvSpPr>
        <dsp:cNvPr id="0" name=""/>
        <dsp:cNvSpPr/>
      </dsp:nvSpPr>
      <dsp:spPr>
        <a:xfrm>
          <a:off x="5260448" y="2646372"/>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Adapt to Local Contexts</a:t>
          </a:r>
          <a:endParaRPr lang="en-ZA" sz="1400" kern="1200" dirty="0"/>
        </a:p>
      </dsp:txBody>
      <dsp:txXfrm>
        <a:off x="5297471" y="2683395"/>
        <a:ext cx="1092766" cy="684382"/>
      </dsp:txXfrm>
    </dsp:sp>
    <dsp:sp modelId="{5659EF2E-ACF9-4F7E-A904-A1C929873CDA}">
      <dsp:nvSpPr>
        <dsp:cNvPr id="0" name=""/>
        <dsp:cNvSpPr/>
      </dsp:nvSpPr>
      <dsp:spPr>
        <a:xfrm>
          <a:off x="1569481" y="379661"/>
          <a:ext cx="4328636" cy="4328636"/>
        </a:xfrm>
        <a:custGeom>
          <a:avLst/>
          <a:gdLst/>
          <a:ahLst/>
          <a:cxnLst/>
          <a:rect l="0" t="0" r="0" b="0"/>
          <a:pathLst>
            <a:path>
              <a:moveTo>
                <a:pt x="4074865" y="3181217"/>
              </a:moveTo>
              <a:arcTo wR="2164318" hR="2164318" stAng="1681463" swAng="83517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F3AE2B-58C3-4145-B090-7BDACD00EDDA}">
      <dsp:nvSpPr>
        <dsp:cNvPr id="0" name=""/>
        <dsp:cNvSpPr/>
      </dsp:nvSpPr>
      <dsp:spPr>
        <a:xfrm>
          <a:off x="4089456"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Produce a Learning Resource</a:t>
          </a:r>
          <a:endParaRPr lang="en-ZA" sz="1400" kern="1200" dirty="0"/>
        </a:p>
      </dsp:txBody>
      <dsp:txXfrm>
        <a:off x="4126479" y="4151772"/>
        <a:ext cx="1092766" cy="684382"/>
      </dsp:txXfrm>
    </dsp:sp>
    <dsp:sp modelId="{F87E6D84-098F-4FC9-8A17-56D70108384F}">
      <dsp:nvSpPr>
        <dsp:cNvPr id="0" name=""/>
        <dsp:cNvSpPr/>
      </dsp:nvSpPr>
      <dsp:spPr>
        <a:xfrm>
          <a:off x="1569481" y="379661"/>
          <a:ext cx="4328636" cy="4328636"/>
        </a:xfrm>
        <a:custGeom>
          <a:avLst/>
          <a:gdLst/>
          <a:ahLst/>
          <a:cxnLst/>
          <a:rect l="0" t="0" r="0" b="0"/>
          <a:pathLst>
            <a:path>
              <a:moveTo>
                <a:pt x="2378978" y="4317965"/>
              </a:moveTo>
              <a:arcTo wR="2164318" hR="2164318" stAng="5058477" swAng="68304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6660CBA-7FF2-411D-829E-73C72503184E}">
      <dsp:nvSpPr>
        <dsp:cNvPr id="0" name=""/>
        <dsp:cNvSpPr/>
      </dsp:nvSpPr>
      <dsp:spPr>
        <a:xfrm>
          <a:off x="2211331"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Deploy and Use Resource</a:t>
          </a:r>
          <a:endParaRPr lang="en-ZA" sz="1400" kern="1200" dirty="0"/>
        </a:p>
      </dsp:txBody>
      <dsp:txXfrm>
        <a:off x="2248354" y="4151772"/>
        <a:ext cx="1092766" cy="684382"/>
      </dsp:txXfrm>
    </dsp:sp>
    <dsp:sp modelId="{ACD1EDB9-A9F4-48DB-AC1C-F60CF29AF77A}">
      <dsp:nvSpPr>
        <dsp:cNvPr id="0" name=""/>
        <dsp:cNvSpPr/>
      </dsp:nvSpPr>
      <dsp:spPr>
        <a:xfrm>
          <a:off x="1569481" y="379661"/>
          <a:ext cx="4328636" cy="4328636"/>
        </a:xfrm>
        <a:custGeom>
          <a:avLst/>
          <a:gdLst/>
          <a:ahLst/>
          <a:cxnLst/>
          <a:rect l="0" t="0" r="0" b="0"/>
          <a:pathLst>
            <a:path>
              <a:moveTo>
                <a:pt x="554501" y="3610957"/>
              </a:moveTo>
              <a:arcTo wR="2164318" hR="2164318" stAng="8283360" swAng="83517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A42A9EA-424E-4C17-91AC-4830792709A2}">
      <dsp:nvSpPr>
        <dsp:cNvPr id="0" name=""/>
        <dsp:cNvSpPr/>
      </dsp:nvSpPr>
      <dsp:spPr>
        <a:xfrm>
          <a:off x="1040339" y="2646372"/>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Refine Learning Resource</a:t>
          </a:r>
          <a:endParaRPr lang="en-ZA" sz="1400" kern="1200" dirty="0"/>
        </a:p>
      </dsp:txBody>
      <dsp:txXfrm>
        <a:off x="1077362" y="2683395"/>
        <a:ext cx="1092766" cy="684382"/>
      </dsp:txXfrm>
    </dsp:sp>
    <dsp:sp modelId="{482B9D9C-D069-4DE2-BC42-C25750148213}">
      <dsp:nvSpPr>
        <dsp:cNvPr id="0" name=""/>
        <dsp:cNvSpPr/>
      </dsp:nvSpPr>
      <dsp:spPr>
        <a:xfrm>
          <a:off x="1569481" y="379661"/>
          <a:ext cx="4328636" cy="4328636"/>
        </a:xfrm>
        <a:custGeom>
          <a:avLst/>
          <a:gdLst/>
          <a:ahLst/>
          <a:cxnLst/>
          <a:rect l="0" t="0" r="0" b="0"/>
          <a:pathLst>
            <a:path>
              <a:moveTo>
                <a:pt x="3153" y="2047522"/>
              </a:moveTo>
              <a:arcTo wR="2164318" hR="2164318" stAng="10985605" swAng="10640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A05E3A4-939E-4C21-A656-DC075110C082}">
      <dsp:nvSpPr>
        <dsp:cNvPr id="0" name=""/>
        <dsp:cNvSpPr/>
      </dsp:nvSpPr>
      <dsp:spPr>
        <a:xfrm>
          <a:off x="1458261" y="815335"/>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Share and make available  for reuse</a:t>
          </a:r>
          <a:endParaRPr lang="en-ZA" sz="1400" kern="1200" dirty="0"/>
        </a:p>
      </dsp:txBody>
      <dsp:txXfrm>
        <a:off x="1495284" y="852358"/>
        <a:ext cx="1092766" cy="684382"/>
      </dsp:txXfrm>
    </dsp:sp>
    <dsp:sp modelId="{900C0B26-C8BB-41BF-8EBE-E753C40B8719}">
      <dsp:nvSpPr>
        <dsp:cNvPr id="0" name=""/>
        <dsp:cNvSpPr/>
      </dsp:nvSpPr>
      <dsp:spPr>
        <a:xfrm>
          <a:off x="1569481" y="379661"/>
          <a:ext cx="4328636" cy="4328636"/>
        </a:xfrm>
        <a:custGeom>
          <a:avLst/>
          <a:gdLst/>
          <a:ahLst/>
          <a:cxnLst/>
          <a:rect l="0" t="0" r="0" b="0"/>
          <a:pathLst>
            <a:path>
              <a:moveTo>
                <a:pt x="993565" y="343985"/>
              </a:moveTo>
              <a:arcTo wR="2164318" hR="2164318" stAng="14235166" swAng="77177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AF9C3-5CB2-4AF4-BD2E-96CB3B2EE575}">
      <dsp:nvSpPr>
        <dsp:cNvPr id="0" name=""/>
        <dsp:cNvSpPr/>
      </dsp:nvSpPr>
      <dsp:spPr>
        <a:xfrm>
          <a:off x="3150393" y="447"/>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Search &amp; find OER</a:t>
          </a:r>
          <a:endParaRPr lang="en-ZA" sz="1400" kern="1200" dirty="0"/>
        </a:p>
      </dsp:txBody>
      <dsp:txXfrm>
        <a:off x="3187416" y="37470"/>
        <a:ext cx="1092766" cy="684382"/>
      </dsp:txXfrm>
    </dsp:sp>
    <dsp:sp modelId="{8D221EE1-38B8-4AA7-A4F1-AA1AD25D5643}">
      <dsp:nvSpPr>
        <dsp:cNvPr id="0" name=""/>
        <dsp:cNvSpPr/>
      </dsp:nvSpPr>
      <dsp:spPr>
        <a:xfrm>
          <a:off x="1569481" y="379661"/>
          <a:ext cx="4328636" cy="4328636"/>
        </a:xfrm>
        <a:custGeom>
          <a:avLst/>
          <a:gdLst/>
          <a:ahLst/>
          <a:cxnLst/>
          <a:rect l="0" t="0" r="0" b="0"/>
          <a:pathLst>
            <a:path>
              <a:moveTo>
                <a:pt x="2900452" y="129034"/>
              </a:moveTo>
              <a:arcTo wR="2164318" hR="2164318" stAng="17393062" swAng="77177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DA35F2-3989-46E1-B67B-E04106A02AAC}">
      <dsp:nvSpPr>
        <dsp:cNvPr id="0" name=""/>
        <dsp:cNvSpPr/>
      </dsp:nvSpPr>
      <dsp:spPr>
        <a:xfrm>
          <a:off x="4842525" y="815335"/>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Compose (Piece Together)</a:t>
          </a:r>
          <a:endParaRPr lang="en-ZA" sz="1400" kern="1200" dirty="0"/>
        </a:p>
      </dsp:txBody>
      <dsp:txXfrm>
        <a:off x="4879548" y="852358"/>
        <a:ext cx="1092766" cy="684382"/>
      </dsp:txXfrm>
    </dsp:sp>
    <dsp:sp modelId="{C3F99A59-8629-48AE-A223-CD9B8B9666C3}">
      <dsp:nvSpPr>
        <dsp:cNvPr id="0" name=""/>
        <dsp:cNvSpPr/>
      </dsp:nvSpPr>
      <dsp:spPr>
        <a:xfrm>
          <a:off x="1569481" y="379661"/>
          <a:ext cx="4328636" cy="4328636"/>
        </a:xfrm>
        <a:custGeom>
          <a:avLst/>
          <a:gdLst/>
          <a:ahLst/>
          <a:cxnLst/>
          <a:rect l="0" t="0" r="0" b="0"/>
          <a:pathLst>
            <a:path>
              <a:moveTo>
                <a:pt x="4187199" y="1394757"/>
              </a:moveTo>
              <a:arcTo wR="2164318" hR="2164318" stAng="20350307" swAng="10640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5D261-7EDF-4682-B280-C8C7BFF2A5DA}">
      <dsp:nvSpPr>
        <dsp:cNvPr id="0" name=""/>
        <dsp:cNvSpPr/>
      </dsp:nvSpPr>
      <dsp:spPr>
        <a:xfrm>
          <a:off x="5260448" y="2646372"/>
          <a:ext cx="1166812" cy="75842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Adapt to Local Contexts</a:t>
          </a:r>
          <a:endParaRPr lang="en-ZA" sz="1400" kern="1200" dirty="0"/>
        </a:p>
      </dsp:txBody>
      <dsp:txXfrm>
        <a:off x="5297471" y="2683395"/>
        <a:ext cx="1092766" cy="684382"/>
      </dsp:txXfrm>
    </dsp:sp>
    <dsp:sp modelId="{5659EF2E-ACF9-4F7E-A904-A1C929873CDA}">
      <dsp:nvSpPr>
        <dsp:cNvPr id="0" name=""/>
        <dsp:cNvSpPr/>
      </dsp:nvSpPr>
      <dsp:spPr>
        <a:xfrm>
          <a:off x="1569481" y="379661"/>
          <a:ext cx="4328636" cy="4328636"/>
        </a:xfrm>
        <a:custGeom>
          <a:avLst/>
          <a:gdLst/>
          <a:ahLst/>
          <a:cxnLst/>
          <a:rect l="0" t="0" r="0" b="0"/>
          <a:pathLst>
            <a:path>
              <a:moveTo>
                <a:pt x="4074865" y="3181217"/>
              </a:moveTo>
              <a:arcTo wR="2164318" hR="2164318" stAng="1681463" swAng="83517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F3AE2B-58C3-4145-B090-7BDACD00EDDA}">
      <dsp:nvSpPr>
        <dsp:cNvPr id="0" name=""/>
        <dsp:cNvSpPr/>
      </dsp:nvSpPr>
      <dsp:spPr>
        <a:xfrm>
          <a:off x="4089456"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Produce a Learning Resource</a:t>
          </a:r>
          <a:endParaRPr lang="en-ZA" sz="1400" kern="1200" dirty="0"/>
        </a:p>
      </dsp:txBody>
      <dsp:txXfrm>
        <a:off x="4126479" y="4151772"/>
        <a:ext cx="1092766" cy="684382"/>
      </dsp:txXfrm>
    </dsp:sp>
    <dsp:sp modelId="{F87E6D84-098F-4FC9-8A17-56D70108384F}">
      <dsp:nvSpPr>
        <dsp:cNvPr id="0" name=""/>
        <dsp:cNvSpPr/>
      </dsp:nvSpPr>
      <dsp:spPr>
        <a:xfrm>
          <a:off x="1569481" y="379661"/>
          <a:ext cx="4328636" cy="4328636"/>
        </a:xfrm>
        <a:custGeom>
          <a:avLst/>
          <a:gdLst/>
          <a:ahLst/>
          <a:cxnLst/>
          <a:rect l="0" t="0" r="0" b="0"/>
          <a:pathLst>
            <a:path>
              <a:moveTo>
                <a:pt x="2378978" y="4317965"/>
              </a:moveTo>
              <a:arcTo wR="2164318" hR="2164318" stAng="5058477" swAng="68304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6660CBA-7FF2-411D-829E-73C72503184E}">
      <dsp:nvSpPr>
        <dsp:cNvPr id="0" name=""/>
        <dsp:cNvSpPr/>
      </dsp:nvSpPr>
      <dsp:spPr>
        <a:xfrm>
          <a:off x="2211331"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Deploy and Use Resource</a:t>
          </a:r>
          <a:endParaRPr lang="en-ZA" sz="1400" kern="1200" dirty="0"/>
        </a:p>
      </dsp:txBody>
      <dsp:txXfrm>
        <a:off x="2248354" y="4151772"/>
        <a:ext cx="1092766" cy="684382"/>
      </dsp:txXfrm>
    </dsp:sp>
    <dsp:sp modelId="{ACD1EDB9-A9F4-48DB-AC1C-F60CF29AF77A}">
      <dsp:nvSpPr>
        <dsp:cNvPr id="0" name=""/>
        <dsp:cNvSpPr/>
      </dsp:nvSpPr>
      <dsp:spPr>
        <a:xfrm>
          <a:off x="1569481" y="379661"/>
          <a:ext cx="4328636" cy="4328636"/>
        </a:xfrm>
        <a:custGeom>
          <a:avLst/>
          <a:gdLst/>
          <a:ahLst/>
          <a:cxnLst/>
          <a:rect l="0" t="0" r="0" b="0"/>
          <a:pathLst>
            <a:path>
              <a:moveTo>
                <a:pt x="554501" y="3610957"/>
              </a:moveTo>
              <a:arcTo wR="2164318" hR="2164318" stAng="8283360" swAng="83517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A42A9EA-424E-4C17-91AC-4830792709A2}">
      <dsp:nvSpPr>
        <dsp:cNvPr id="0" name=""/>
        <dsp:cNvSpPr/>
      </dsp:nvSpPr>
      <dsp:spPr>
        <a:xfrm>
          <a:off x="1040339" y="2646372"/>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Refine Learning Resource</a:t>
          </a:r>
          <a:endParaRPr lang="en-ZA" sz="1400" kern="1200" dirty="0"/>
        </a:p>
      </dsp:txBody>
      <dsp:txXfrm>
        <a:off x="1077362" y="2683395"/>
        <a:ext cx="1092766" cy="684382"/>
      </dsp:txXfrm>
    </dsp:sp>
    <dsp:sp modelId="{482B9D9C-D069-4DE2-BC42-C25750148213}">
      <dsp:nvSpPr>
        <dsp:cNvPr id="0" name=""/>
        <dsp:cNvSpPr/>
      </dsp:nvSpPr>
      <dsp:spPr>
        <a:xfrm>
          <a:off x="1569481" y="379661"/>
          <a:ext cx="4328636" cy="4328636"/>
        </a:xfrm>
        <a:custGeom>
          <a:avLst/>
          <a:gdLst/>
          <a:ahLst/>
          <a:cxnLst/>
          <a:rect l="0" t="0" r="0" b="0"/>
          <a:pathLst>
            <a:path>
              <a:moveTo>
                <a:pt x="3153" y="2047522"/>
              </a:moveTo>
              <a:arcTo wR="2164318" hR="2164318" stAng="10985605" swAng="10640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A05E3A4-939E-4C21-A656-DC075110C082}">
      <dsp:nvSpPr>
        <dsp:cNvPr id="0" name=""/>
        <dsp:cNvSpPr/>
      </dsp:nvSpPr>
      <dsp:spPr>
        <a:xfrm>
          <a:off x="1458261" y="815335"/>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Share and make available  for reuse</a:t>
          </a:r>
          <a:endParaRPr lang="en-ZA" sz="1400" kern="1200" dirty="0"/>
        </a:p>
      </dsp:txBody>
      <dsp:txXfrm>
        <a:off x="1495284" y="852358"/>
        <a:ext cx="1092766" cy="684382"/>
      </dsp:txXfrm>
    </dsp:sp>
    <dsp:sp modelId="{900C0B26-C8BB-41BF-8EBE-E753C40B8719}">
      <dsp:nvSpPr>
        <dsp:cNvPr id="0" name=""/>
        <dsp:cNvSpPr/>
      </dsp:nvSpPr>
      <dsp:spPr>
        <a:xfrm>
          <a:off x="1569481" y="379661"/>
          <a:ext cx="4328636" cy="4328636"/>
        </a:xfrm>
        <a:custGeom>
          <a:avLst/>
          <a:gdLst/>
          <a:ahLst/>
          <a:cxnLst/>
          <a:rect l="0" t="0" r="0" b="0"/>
          <a:pathLst>
            <a:path>
              <a:moveTo>
                <a:pt x="993565" y="343985"/>
              </a:moveTo>
              <a:arcTo wR="2164318" hR="2164318" stAng="14235166" swAng="77177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AF9C3-5CB2-4AF4-BD2E-96CB3B2EE575}">
      <dsp:nvSpPr>
        <dsp:cNvPr id="0" name=""/>
        <dsp:cNvSpPr/>
      </dsp:nvSpPr>
      <dsp:spPr>
        <a:xfrm>
          <a:off x="3150393" y="447"/>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Search &amp; find OER</a:t>
          </a:r>
          <a:endParaRPr lang="en-ZA" sz="1400" kern="1200" dirty="0"/>
        </a:p>
      </dsp:txBody>
      <dsp:txXfrm>
        <a:off x="3187416" y="37470"/>
        <a:ext cx="1092766" cy="684382"/>
      </dsp:txXfrm>
    </dsp:sp>
    <dsp:sp modelId="{8D221EE1-38B8-4AA7-A4F1-AA1AD25D5643}">
      <dsp:nvSpPr>
        <dsp:cNvPr id="0" name=""/>
        <dsp:cNvSpPr/>
      </dsp:nvSpPr>
      <dsp:spPr>
        <a:xfrm>
          <a:off x="1569481" y="379661"/>
          <a:ext cx="4328636" cy="4328636"/>
        </a:xfrm>
        <a:custGeom>
          <a:avLst/>
          <a:gdLst/>
          <a:ahLst/>
          <a:cxnLst/>
          <a:rect l="0" t="0" r="0" b="0"/>
          <a:pathLst>
            <a:path>
              <a:moveTo>
                <a:pt x="2900452" y="129034"/>
              </a:moveTo>
              <a:arcTo wR="2164318" hR="2164318" stAng="17393062" swAng="77177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DA35F2-3989-46E1-B67B-E04106A02AAC}">
      <dsp:nvSpPr>
        <dsp:cNvPr id="0" name=""/>
        <dsp:cNvSpPr/>
      </dsp:nvSpPr>
      <dsp:spPr>
        <a:xfrm>
          <a:off x="4842525" y="815335"/>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Compose (Piece Together)</a:t>
          </a:r>
          <a:endParaRPr lang="en-ZA" sz="1400" kern="1200" dirty="0"/>
        </a:p>
      </dsp:txBody>
      <dsp:txXfrm>
        <a:off x="4879548" y="852358"/>
        <a:ext cx="1092766" cy="684382"/>
      </dsp:txXfrm>
    </dsp:sp>
    <dsp:sp modelId="{C3F99A59-8629-48AE-A223-CD9B8B9666C3}">
      <dsp:nvSpPr>
        <dsp:cNvPr id="0" name=""/>
        <dsp:cNvSpPr/>
      </dsp:nvSpPr>
      <dsp:spPr>
        <a:xfrm>
          <a:off x="1569481" y="379661"/>
          <a:ext cx="4328636" cy="4328636"/>
        </a:xfrm>
        <a:custGeom>
          <a:avLst/>
          <a:gdLst/>
          <a:ahLst/>
          <a:cxnLst/>
          <a:rect l="0" t="0" r="0" b="0"/>
          <a:pathLst>
            <a:path>
              <a:moveTo>
                <a:pt x="4187199" y="1394757"/>
              </a:moveTo>
              <a:arcTo wR="2164318" hR="2164318" stAng="20350307" swAng="10640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5D261-7EDF-4682-B280-C8C7BFF2A5DA}">
      <dsp:nvSpPr>
        <dsp:cNvPr id="0" name=""/>
        <dsp:cNvSpPr/>
      </dsp:nvSpPr>
      <dsp:spPr>
        <a:xfrm>
          <a:off x="5260448" y="2646372"/>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Adapt to Local Contexts</a:t>
          </a:r>
          <a:endParaRPr lang="en-ZA" sz="1400" kern="1200" dirty="0"/>
        </a:p>
      </dsp:txBody>
      <dsp:txXfrm>
        <a:off x="5297471" y="2683395"/>
        <a:ext cx="1092766" cy="684382"/>
      </dsp:txXfrm>
    </dsp:sp>
    <dsp:sp modelId="{5659EF2E-ACF9-4F7E-A904-A1C929873CDA}">
      <dsp:nvSpPr>
        <dsp:cNvPr id="0" name=""/>
        <dsp:cNvSpPr/>
      </dsp:nvSpPr>
      <dsp:spPr>
        <a:xfrm>
          <a:off x="1569481" y="379661"/>
          <a:ext cx="4328636" cy="4328636"/>
        </a:xfrm>
        <a:custGeom>
          <a:avLst/>
          <a:gdLst/>
          <a:ahLst/>
          <a:cxnLst/>
          <a:rect l="0" t="0" r="0" b="0"/>
          <a:pathLst>
            <a:path>
              <a:moveTo>
                <a:pt x="4074865" y="3181217"/>
              </a:moveTo>
              <a:arcTo wR="2164318" hR="2164318" stAng="1681463" swAng="83517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F3AE2B-58C3-4145-B090-7BDACD00EDDA}">
      <dsp:nvSpPr>
        <dsp:cNvPr id="0" name=""/>
        <dsp:cNvSpPr/>
      </dsp:nvSpPr>
      <dsp:spPr>
        <a:xfrm>
          <a:off x="4089456" y="4114749"/>
          <a:ext cx="1166812" cy="75842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Produce a Learning Resource</a:t>
          </a:r>
          <a:endParaRPr lang="en-ZA" sz="1400" kern="1200" dirty="0"/>
        </a:p>
      </dsp:txBody>
      <dsp:txXfrm>
        <a:off x="4126479" y="4151772"/>
        <a:ext cx="1092766" cy="684382"/>
      </dsp:txXfrm>
    </dsp:sp>
    <dsp:sp modelId="{F87E6D84-098F-4FC9-8A17-56D70108384F}">
      <dsp:nvSpPr>
        <dsp:cNvPr id="0" name=""/>
        <dsp:cNvSpPr/>
      </dsp:nvSpPr>
      <dsp:spPr>
        <a:xfrm>
          <a:off x="1569481" y="379661"/>
          <a:ext cx="4328636" cy="4328636"/>
        </a:xfrm>
        <a:custGeom>
          <a:avLst/>
          <a:gdLst/>
          <a:ahLst/>
          <a:cxnLst/>
          <a:rect l="0" t="0" r="0" b="0"/>
          <a:pathLst>
            <a:path>
              <a:moveTo>
                <a:pt x="2378978" y="4317965"/>
              </a:moveTo>
              <a:arcTo wR="2164318" hR="2164318" stAng="5058477" swAng="68304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6660CBA-7FF2-411D-829E-73C72503184E}">
      <dsp:nvSpPr>
        <dsp:cNvPr id="0" name=""/>
        <dsp:cNvSpPr/>
      </dsp:nvSpPr>
      <dsp:spPr>
        <a:xfrm>
          <a:off x="2211331" y="4114749"/>
          <a:ext cx="1166812" cy="75842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Deploy and Use Resource</a:t>
          </a:r>
          <a:endParaRPr lang="en-ZA" sz="1400" kern="1200" dirty="0"/>
        </a:p>
      </dsp:txBody>
      <dsp:txXfrm>
        <a:off x="2248354" y="4151772"/>
        <a:ext cx="1092766" cy="684382"/>
      </dsp:txXfrm>
    </dsp:sp>
    <dsp:sp modelId="{ACD1EDB9-A9F4-48DB-AC1C-F60CF29AF77A}">
      <dsp:nvSpPr>
        <dsp:cNvPr id="0" name=""/>
        <dsp:cNvSpPr/>
      </dsp:nvSpPr>
      <dsp:spPr>
        <a:xfrm>
          <a:off x="1569481" y="379661"/>
          <a:ext cx="4328636" cy="4328636"/>
        </a:xfrm>
        <a:custGeom>
          <a:avLst/>
          <a:gdLst/>
          <a:ahLst/>
          <a:cxnLst/>
          <a:rect l="0" t="0" r="0" b="0"/>
          <a:pathLst>
            <a:path>
              <a:moveTo>
                <a:pt x="554501" y="3610957"/>
              </a:moveTo>
              <a:arcTo wR="2164318" hR="2164318" stAng="8283360" swAng="83517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A42A9EA-424E-4C17-91AC-4830792709A2}">
      <dsp:nvSpPr>
        <dsp:cNvPr id="0" name=""/>
        <dsp:cNvSpPr/>
      </dsp:nvSpPr>
      <dsp:spPr>
        <a:xfrm>
          <a:off x="1040339" y="2646372"/>
          <a:ext cx="1166812" cy="75842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Refine Learning Resource</a:t>
          </a:r>
          <a:endParaRPr lang="en-ZA" sz="1400" kern="1200" dirty="0"/>
        </a:p>
      </dsp:txBody>
      <dsp:txXfrm>
        <a:off x="1077362" y="2683395"/>
        <a:ext cx="1092766" cy="684382"/>
      </dsp:txXfrm>
    </dsp:sp>
    <dsp:sp modelId="{482B9D9C-D069-4DE2-BC42-C25750148213}">
      <dsp:nvSpPr>
        <dsp:cNvPr id="0" name=""/>
        <dsp:cNvSpPr/>
      </dsp:nvSpPr>
      <dsp:spPr>
        <a:xfrm>
          <a:off x="1569481" y="379661"/>
          <a:ext cx="4328636" cy="4328636"/>
        </a:xfrm>
        <a:custGeom>
          <a:avLst/>
          <a:gdLst/>
          <a:ahLst/>
          <a:cxnLst/>
          <a:rect l="0" t="0" r="0" b="0"/>
          <a:pathLst>
            <a:path>
              <a:moveTo>
                <a:pt x="3153" y="2047522"/>
              </a:moveTo>
              <a:arcTo wR="2164318" hR="2164318" stAng="10985605" swAng="10640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A05E3A4-939E-4C21-A656-DC075110C082}">
      <dsp:nvSpPr>
        <dsp:cNvPr id="0" name=""/>
        <dsp:cNvSpPr/>
      </dsp:nvSpPr>
      <dsp:spPr>
        <a:xfrm>
          <a:off x="1458261" y="815335"/>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Share and make available  for reuse</a:t>
          </a:r>
          <a:endParaRPr lang="en-ZA" sz="1400" kern="1200" dirty="0"/>
        </a:p>
      </dsp:txBody>
      <dsp:txXfrm>
        <a:off x="1495284" y="852358"/>
        <a:ext cx="1092766" cy="684382"/>
      </dsp:txXfrm>
    </dsp:sp>
    <dsp:sp modelId="{900C0B26-C8BB-41BF-8EBE-E753C40B8719}">
      <dsp:nvSpPr>
        <dsp:cNvPr id="0" name=""/>
        <dsp:cNvSpPr/>
      </dsp:nvSpPr>
      <dsp:spPr>
        <a:xfrm>
          <a:off x="1569481" y="379661"/>
          <a:ext cx="4328636" cy="4328636"/>
        </a:xfrm>
        <a:custGeom>
          <a:avLst/>
          <a:gdLst/>
          <a:ahLst/>
          <a:cxnLst/>
          <a:rect l="0" t="0" r="0" b="0"/>
          <a:pathLst>
            <a:path>
              <a:moveTo>
                <a:pt x="993565" y="343985"/>
              </a:moveTo>
              <a:arcTo wR="2164318" hR="2164318" stAng="14235166" swAng="77177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AF9C3-5CB2-4AF4-BD2E-96CB3B2EE575}">
      <dsp:nvSpPr>
        <dsp:cNvPr id="0" name=""/>
        <dsp:cNvSpPr/>
      </dsp:nvSpPr>
      <dsp:spPr>
        <a:xfrm>
          <a:off x="3150393" y="447"/>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Search &amp; find OER</a:t>
          </a:r>
          <a:endParaRPr lang="en-ZA" sz="1400" kern="1200" dirty="0"/>
        </a:p>
      </dsp:txBody>
      <dsp:txXfrm>
        <a:off x="3187416" y="37470"/>
        <a:ext cx="1092766" cy="684382"/>
      </dsp:txXfrm>
    </dsp:sp>
    <dsp:sp modelId="{8D221EE1-38B8-4AA7-A4F1-AA1AD25D5643}">
      <dsp:nvSpPr>
        <dsp:cNvPr id="0" name=""/>
        <dsp:cNvSpPr/>
      </dsp:nvSpPr>
      <dsp:spPr>
        <a:xfrm>
          <a:off x="1569481" y="379661"/>
          <a:ext cx="4328636" cy="4328636"/>
        </a:xfrm>
        <a:custGeom>
          <a:avLst/>
          <a:gdLst/>
          <a:ahLst/>
          <a:cxnLst/>
          <a:rect l="0" t="0" r="0" b="0"/>
          <a:pathLst>
            <a:path>
              <a:moveTo>
                <a:pt x="2900452" y="129034"/>
              </a:moveTo>
              <a:arcTo wR="2164318" hR="2164318" stAng="17393062" swAng="77177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DA35F2-3989-46E1-B67B-E04106A02AAC}">
      <dsp:nvSpPr>
        <dsp:cNvPr id="0" name=""/>
        <dsp:cNvSpPr/>
      </dsp:nvSpPr>
      <dsp:spPr>
        <a:xfrm>
          <a:off x="4842525" y="815335"/>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Compose (Piece Together)</a:t>
          </a:r>
          <a:endParaRPr lang="en-ZA" sz="1400" kern="1200" dirty="0"/>
        </a:p>
      </dsp:txBody>
      <dsp:txXfrm>
        <a:off x="4879548" y="852358"/>
        <a:ext cx="1092766" cy="684382"/>
      </dsp:txXfrm>
    </dsp:sp>
    <dsp:sp modelId="{C3F99A59-8629-48AE-A223-CD9B8B9666C3}">
      <dsp:nvSpPr>
        <dsp:cNvPr id="0" name=""/>
        <dsp:cNvSpPr/>
      </dsp:nvSpPr>
      <dsp:spPr>
        <a:xfrm>
          <a:off x="1569481" y="379661"/>
          <a:ext cx="4328636" cy="4328636"/>
        </a:xfrm>
        <a:custGeom>
          <a:avLst/>
          <a:gdLst/>
          <a:ahLst/>
          <a:cxnLst/>
          <a:rect l="0" t="0" r="0" b="0"/>
          <a:pathLst>
            <a:path>
              <a:moveTo>
                <a:pt x="4187199" y="1394757"/>
              </a:moveTo>
              <a:arcTo wR="2164318" hR="2164318" stAng="20350307" swAng="10640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5D261-7EDF-4682-B280-C8C7BFF2A5DA}">
      <dsp:nvSpPr>
        <dsp:cNvPr id="0" name=""/>
        <dsp:cNvSpPr/>
      </dsp:nvSpPr>
      <dsp:spPr>
        <a:xfrm>
          <a:off x="5260448" y="2646372"/>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Adapt to Local Contexts</a:t>
          </a:r>
          <a:endParaRPr lang="en-ZA" sz="1400" kern="1200" dirty="0"/>
        </a:p>
      </dsp:txBody>
      <dsp:txXfrm>
        <a:off x="5297471" y="2683395"/>
        <a:ext cx="1092766" cy="684382"/>
      </dsp:txXfrm>
    </dsp:sp>
    <dsp:sp modelId="{5659EF2E-ACF9-4F7E-A904-A1C929873CDA}">
      <dsp:nvSpPr>
        <dsp:cNvPr id="0" name=""/>
        <dsp:cNvSpPr/>
      </dsp:nvSpPr>
      <dsp:spPr>
        <a:xfrm>
          <a:off x="1569481" y="379661"/>
          <a:ext cx="4328636" cy="4328636"/>
        </a:xfrm>
        <a:custGeom>
          <a:avLst/>
          <a:gdLst/>
          <a:ahLst/>
          <a:cxnLst/>
          <a:rect l="0" t="0" r="0" b="0"/>
          <a:pathLst>
            <a:path>
              <a:moveTo>
                <a:pt x="4074865" y="3181217"/>
              </a:moveTo>
              <a:arcTo wR="2164318" hR="2164318" stAng="1681463" swAng="83517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F3AE2B-58C3-4145-B090-7BDACD00EDDA}">
      <dsp:nvSpPr>
        <dsp:cNvPr id="0" name=""/>
        <dsp:cNvSpPr/>
      </dsp:nvSpPr>
      <dsp:spPr>
        <a:xfrm>
          <a:off x="4089456"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Produce a Learning Resource</a:t>
          </a:r>
          <a:endParaRPr lang="en-ZA" sz="1400" kern="1200" dirty="0"/>
        </a:p>
      </dsp:txBody>
      <dsp:txXfrm>
        <a:off x="4126479" y="4151772"/>
        <a:ext cx="1092766" cy="684382"/>
      </dsp:txXfrm>
    </dsp:sp>
    <dsp:sp modelId="{F87E6D84-098F-4FC9-8A17-56D70108384F}">
      <dsp:nvSpPr>
        <dsp:cNvPr id="0" name=""/>
        <dsp:cNvSpPr/>
      </dsp:nvSpPr>
      <dsp:spPr>
        <a:xfrm>
          <a:off x="1569481" y="379661"/>
          <a:ext cx="4328636" cy="4328636"/>
        </a:xfrm>
        <a:custGeom>
          <a:avLst/>
          <a:gdLst/>
          <a:ahLst/>
          <a:cxnLst/>
          <a:rect l="0" t="0" r="0" b="0"/>
          <a:pathLst>
            <a:path>
              <a:moveTo>
                <a:pt x="2378978" y="4317965"/>
              </a:moveTo>
              <a:arcTo wR="2164318" hR="2164318" stAng="5058477" swAng="68304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6660CBA-7FF2-411D-829E-73C72503184E}">
      <dsp:nvSpPr>
        <dsp:cNvPr id="0" name=""/>
        <dsp:cNvSpPr/>
      </dsp:nvSpPr>
      <dsp:spPr>
        <a:xfrm>
          <a:off x="2211331"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Deploy and Use Resource</a:t>
          </a:r>
          <a:endParaRPr lang="en-ZA" sz="1400" kern="1200" dirty="0"/>
        </a:p>
      </dsp:txBody>
      <dsp:txXfrm>
        <a:off x="2248354" y="4151772"/>
        <a:ext cx="1092766" cy="684382"/>
      </dsp:txXfrm>
    </dsp:sp>
    <dsp:sp modelId="{ACD1EDB9-A9F4-48DB-AC1C-F60CF29AF77A}">
      <dsp:nvSpPr>
        <dsp:cNvPr id="0" name=""/>
        <dsp:cNvSpPr/>
      </dsp:nvSpPr>
      <dsp:spPr>
        <a:xfrm>
          <a:off x="1569481" y="379661"/>
          <a:ext cx="4328636" cy="4328636"/>
        </a:xfrm>
        <a:custGeom>
          <a:avLst/>
          <a:gdLst/>
          <a:ahLst/>
          <a:cxnLst/>
          <a:rect l="0" t="0" r="0" b="0"/>
          <a:pathLst>
            <a:path>
              <a:moveTo>
                <a:pt x="554501" y="3610957"/>
              </a:moveTo>
              <a:arcTo wR="2164318" hR="2164318" stAng="8283360" swAng="83517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A42A9EA-424E-4C17-91AC-4830792709A2}">
      <dsp:nvSpPr>
        <dsp:cNvPr id="0" name=""/>
        <dsp:cNvSpPr/>
      </dsp:nvSpPr>
      <dsp:spPr>
        <a:xfrm>
          <a:off x="1040339" y="2646372"/>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Refine Learning Resource</a:t>
          </a:r>
          <a:endParaRPr lang="en-ZA" sz="1400" kern="1200" dirty="0"/>
        </a:p>
      </dsp:txBody>
      <dsp:txXfrm>
        <a:off x="1077362" y="2683395"/>
        <a:ext cx="1092766" cy="684382"/>
      </dsp:txXfrm>
    </dsp:sp>
    <dsp:sp modelId="{482B9D9C-D069-4DE2-BC42-C25750148213}">
      <dsp:nvSpPr>
        <dsp:cNvPr id="0" name=""/>
        <dsp:cNvSpPr/>
      </dsp:nvSpPr>
      <dsp:spPr>
        <a:xfrm>
          <a:off x="1569481" y="379661"/>
          <a:ext cx="4328636" cy="4328636"/>
        </a:xfrm>
        <a:custGeom>
          <a:avLst/>
          <a:gdLst/>
          <a:ahLst/>
          <a:cxnLst/>
          <a:rect l="0" t="0" r="0" b="0"/>
          <a:pathLst>
            <a:path>
              <a:moveTo>
                <a:pt x="3153" y="2047522"/>
              </a:moveTo>
              <a:arcTo wR="2164318" hR="2164318" stAng="10985605" swAng="10640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A05E3A4-939E-4C21-A656-DC075110C082}">
      <dsp:nvSpPr>
        <dsp:cNvPr id="0" name=""/>
        <dsp:cNvSpPr/>
      </dsp:nvSpPr>
      <dsp:spPr>
        <a:xfrm>
          <a:off x="1458261" y="815335"/>
          <a:ext cx="1166812" cy="75842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ZA" sz="1400" kern="1200" dirty="0" smtClean="0"/>
            <a:t>Share and make available  for reuse</a:t>
          </a:r>
          <a:endParaRPr lang="en-ZA" sz="1400" kern="1200" dirty="0"/>
        </a:p>
      </dsp:txBody>
      <dsp:txXfrm>
        <a:off x="1495284" y="852358"/>
        <a:ext cx="1092766" cy="684382"/>
      </dsp:txXfrm>
    </dsp:sp>
    <dsp:sp modelId="{900C0B26-C8BB-41BF-8EBE-E753C40B8719}">
      <dsp:nvSpPr>
        <dsp:cNvPr id="0" name=""/>
        <dsp:cNvSpPr/>
      </dsp:nvSpPr>
      <dsp:spPr>
        <a:xfrm>
          <a:off x="1569481" y="379661"/>
          <a:ext cx="4328636" cy="4328636"/>
        </a:xfrm>
        <a:custGeom>
          <a:avLst/>
          <a:gdLst/>
          <a:ahLst/>
          <a:cxnLst/>
          <a:rect l="0" t="0" r="0" b="0"/>
          <a:pathLst>
            <a:path>
              <a:moveTo>
                <a:pt x="993565" y="343985"/>
              </a:moveTo>
              <a:arcTo wR="2164318" hR="2164318" stAng="14235166" swAng="77177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CCCC609B-64D7-48AE-B4C3-23DCE9648C5C}" type="datetimeFigureOut">
              <a:rPr lang="en-ZA" smtClean="0"/>
              <a:t>2012/08/24</a:t>
            </a:fld>
            <a:endParaRPr lang="en-ZA"/>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711A53F0-E2C0-4D49-B77D-CCF0C7AF72A1}" type="slidenum">
              <a:rPr lang="en-ZA" smtClean="0"/>
              <a:t>‹#›</a:t>
            </a:fld>
            <a:endParaRPr lang="en-ZA"/>
          </a:p>
        </p:txBody>
      </p:sp>
    </p:spTree>
    <p:extLst>
      <p:ext uri="{BB962C8B-B14F-4D97-AF65-F5344CB8AC3E}">
        <p14:creationId xmlns:p14="http://schemas.microsoft.com/office/powerpoint/2010/main" val="24757558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889938"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5123" name="Rectangle 3"/>
          <p:cNvSpPr>
            <a:spLocks noGrp="1" noChangeArrowheads="1"/>
          </p:cNvSpPr>
          <p:nvPr>
            <p:ph type="dt" idx="1"/>
          </p:nvPr>
        </p:nvSpPr>
        <p:spPr bwMode="auto">
          <a:xfrm>
            <a:off x="3777607" y="0"/>
            <a:ext cx="2889938"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62468"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66909" y="4715907"/>
            <a:ext cx="5335270"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126" name="Rectangle 6"/>
          <p:cNvSpPr>
            <a:spLocks noGrp="1" noChangeArrowheads="1"/>
          </p:cNvSpPr>
          <p:nvPr>
            <p:ph type="ftr" sz="quarter" idx="4"/>
          </p:nvPr>
        </p:nvSpPr>
        <p:spPr bwMode="auto">
          <a:xfrm>
            <a:off x="0" y="9430091"/>
            <a:ext cx="2889938"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5127" name="Rectangle 7"/>
          <p:cNvSpPr>
            <a:spLocks noGrp="1" noChangeArrowheads="1"/>
          </p:cNvSpPr>
          <p:nvPr>
            <p:ph type="sldNum" sz="quarter" idx="5"/>
          </p:nvPr>
        </p:nvSpPr>
        <p:spPr bwMode="auto">
          <a:xfrm>
            <a:off x="3777607" y="9430091"/>
            <a:ext cx="2889938"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934554D-43C0-46FB-AF6A-04F1E8A1E955}" type="slidenum">
              <a:rPr lang="en-GB"/>
              <a:pPr>
                <a:defRPr/>
              </a:pPr>
              <a:t>‹#›</a:t>
            </a:fld>
            <a:endParaRPr lang="en-GB"/>
          </a:p>
        </p:txBody>
      </p:sp>
    </p:spTree>
    <p:extLst>
      <p:ext uri="{BB962C8B-B14F-4D97-AF65-F5344CB8AC3E}">
        <p14:creationId xmlns:p14="http://schemas.microsoft.com/office/powerpoint/2010/main" val="1800776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1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1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2DF5EA4C-6C00-4120-B65C-404535592BB3}" type="slidenum">
              <a:rPr lang="en-GB"/>
              <a:pPr/>
              <a:t>3</a:t>
            </a:fld>
            <a:endParaRPr lang="en-GB"/>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1">
                    <a:lumMod val="7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A247159B-78C7-4E78-9643-1B7994C9DF93}" type="datetimeFigureOut">
              <a:rPr lang="en-US">
                <a:solidFill>
                  <a:prstClr val="black">
                    <a:tint val="75000"/>
                  </a:prstClr>
                </a:solidFill>
              </a:rPr>
              <a:pPr>
                <a:defRPr/>
              </a:pPr>
              <a:t>8/24/2012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1342F26-9200-4A5F-B7AE-6E682C1E477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86485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C074EA4-79AF-45E8-9B8B-207F73E433F2}" type="datetimeFigureOut">
              <a:rPr lang="en-US">
                <a:solidFill>
                  <a:prstClr val="black">
                    <a:tint val="75000"/>
                  </a:prstClr>
                </a:solidFill>
              </a:rPr>
              <a:pPr>
                <a:defRPr/>
              </a:pPr>
              <a:t>8/24/2012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1C219F8-6F6C-495C-84D0-2AB8702E69E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77482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6D04F9B-9AF5-4DB2-96E8-8ACE583BDACC}" type="datetimeFigureOut">
              <a:rPr lang="en-US">
                <a:solidFill>
                  <a:prstClr val="black">
                    <a:tint val="75000"/>
                  </a:prstClr>
                </a:solidFill>
              </a:rPr>
              <a:pPr>
                <a:defRPr/>
              </a:pPr>
              <a:t>8/24/2012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90B0319-8FED-439E-B7F2-2C718A0F574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57065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E7834E-57BD-41BD-BADB-560FBF679578}" type="datetimeFigureOut">
              <a:rPr lang="en-US">
                <a:solidFill>
                  <a:prstClr val="black">
                    <a:tint val="75000"/>
                  </a:prstClr>
                </a:solidFill>
              </a:rPr>
              <a:pPr>
                <a:defRPr/>
              </a:pPr>
              <a:t>8/24/2012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D67D7BD-B303-4D5B-9682-AB88C7CB2A3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57582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49B6D81-6032-4C4C-A6BB-DBABB5A6AA54}" type="datetimeFigureOut">
              <a:rPr lang="en-US">
                <a:solidFill>
                  <a:prstClr val="black">
                    <a:tint val="75000"/>
                  </a:prstClr>
                </a:solidFill>
              </a:rPr>
              <a:pPr>
                <a:defRPr/>
              </a:pPr>
              <a:t>8/24/2012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91FC75F-3F3E-4332-A91A-666931FFABF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3038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082FB27-246E-4E59-B4B2-F6C5B1917844}" type="datetimeFigureOut">
              <a:rPr lang="en-US">
                <a:solidFill>
                  <a:prstClr val="black">
                    <a:tint val="75000"/>
                  </a:prstClr>
                </a:solidFill>
              </a:rPr>
              <a:pPr>
                <a:defRPr/>
              </a:pPr>
              <a:t>8/24/2012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3339EBB-7533-49D7-A44D-56471885C7D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40156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00C68EB-522E-4867-BA7A-19B959FC44F6}" type="datetimeFigureOut">
              <a:rPr lang="en-US">
                <a:solidFill>
                  <a:prstClr val="black">
                    <a:tint val="75000"/>
                  </a:prstClr>
                </a:solidFill>
              </a:rPr>
              <a:pPr>
                <a:defRPr/>
              </a:pPr>
              <a:t>8/24/2012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1ACDA50-3500-4E52-84D2-8998951D9DD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7574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5DB879B-0131-4199-92FC-45760A04C3A1}" type="datetimeFigureOut">
              <a:rPr lang="en-US">
                <a:solidFill>
                  <a:prstClr val="black">
                    <a:tint val="75000"/>
                  </a:prstClr>
                </a:solidFill>
              </a:rPr>
              <a:pPr>
                <a:defRPr/>
              </a:pPr>
              <a:t>8/24/2012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CCEE0674-2DBF-4908-86A8-4AA7ADE4DE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46533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331C409-E545-48B5-A496-63183F8966B9}" type="datetimeFigureOut">
              <a:rPr lang="en-US">
                <a:solidFill>
                  <a:prstClr val="black">
                    <a:tint val="75000"/>
                  </a:prstClr>
                </a:solidFill>
              </a:rPr>
              <a:pPr>
                <a:defRPr/>
              </a:pPr>
              <a:t>8/24/2012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CCAA166E-85AB-491C-816E-C9A6F7268C8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20248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DB5977F-90E4-4F49-B7AB-8CE932FD20E0}" type="datetimeFigureOut">
              <a:rPr lang="en-US">
                <a:solidFill>
                  <a:prstClr val="black">
                    <a:tint val="75000"/>
                  </a:prstClr>
                </a:solidFill>
              </a:rPr>
              <a:pPr>
                <a:defRPr/>
              </a:pPr>
              <a:t>8/24/2012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D934743-06AC-43A1-813E-3EA27A98989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17348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065870-EFA2-40D8-AD6C-572CFCA871CA}" type="datetimeFigureOut">
              <a:rPr lang="en-US">
                <a:solidFill>
                  <a:prstClr val="black">
                    <a:tint val="75000"/>
                  </a:prstClr>
                </a:solidFill>
              </a:rPr>
              <a:pPr>
                <a:defRPr/>
              </a:pPr>
              <a:t>8/24/2012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4CE6AE9-5D8A-4461-86C2-3731D258928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55435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A379F4-7BEC-4851-B300-FA976DE7CFE7}" type="datetimeFigureOut">
              <a:rPr lang="en-US">
                <a:solidFill>
                  <a:prstClr val="black">
                    <a:tint val="75000"/>
                  </a:prstClr>
                </a:solidFill>
                <a:ea typeface="+mn-ea"/>
              </a:rPr>
              <a:pPr>
                <a:defRPr/>
              </a:pPr>
              <a:t>8/24/2012</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0650EAF-5AB8-418A-9EA5-AF416DFD6619}" type="slidenum">
              <a:rPr lang="en-US">
                <a:solidFill>
                  <a:prstClr val="black">
                    <a:tint val="75000"/>
                  </a:prstClr>
                </a:solidFill>
                <a:ea typeface="+mn-ea"/>
              </a:rPr>
              <a:pPr>
                <a:defRPr/>
              </a:pPr>
              <a:t>‹#›</a:t>
            </a:fld>
            <a:endParaRPr lang="en-US">
              <a:solidFill>
                <a:prstClr val="black">
                  <a:tint val="75000"/>
                </a:prstClr>
              </a:solidFill>
              <a:ea typeface="+mn-ea"/>
            </a:endParaRPr>
          </a:p>
        </p:txBody>
      </p:sp>
      <p:pic>
        <p:nvPicPr>
          <p:cNvPr id="1031" name="Picture 6" descr="ppt_template2012.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9333730"/>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3.0/" TargetMode="Externa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notesSlide" Target="../notesSlides/notesSlide9.xml"/><Relationship Id="rId7" Type="http://schemas.openxmlformats.org/officeDocument/2006/relationships/diagramColors" Target="../diagrams/colors5.xml"/><Relationship Id="rId2" Type="http://schemas.openxmlformats.org/officeDocument/2006/relationships/slideLayout" Target="../slideLayouts/slideLayout2.xml"/><Relationship Id="rId1" Type="http://schemas.openxmlformats.org/officeDocument/2006/relationships/themeOverride" Target="../theme/themeOverride10.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openxmlformats.org/officeDocument/2006/relationships/hyperlink" Target="http://cnx.org/" TargetMode="External"/><Relationship Id="rId13" Type="http://schemas.openxmlformats.org/officeDocument/2006/relationships/hyperlink" Target="http://www.cmu.edu/oli/index.shtml" TargetMode="External"/><Relationship Id="rId3" Type="http://schemas.openxmlformats.org/officeDocument/2006/relationships/notesSlide" Target="../notesSlides/notesSlide2.xml"/><Relationship Id="rId7" Type="http://schemas.openxmlformats.org/officeDocument/2006/relationships/hyperlink" Target="http://www.open.ac.uk/openlearn/home.php" TargetMode="External"/><Relationship Id="rId12" Type="http://schemas.openxmlformats.org/officeDocument/2006/relationships/hyperlink" Target="http://ocw.unu.edu/" TargetMode="External"/><Relationship Id="rId2" Type="http://schemas.openxmlformats.org/officeDocument/2006/relationships/slideLayout" Target="../slideLayouts/slideLayout2.xml"/><Relationship Id="rId1" Type="http://schemas.openxmlformats.org/officeDocument/2006/relationships/themeOverride" Target="../theme/themeOverride3.xml"/><Relationship Id="rId6" Type="http://schemas.openxmlformats.org/officeDocument/2006/relationships/hyperlink" Target="http://ocw.usu.edu/" TargetMode="External"/><Relationship Id="rId11" Type="http://schemas.openxmlformats.org/officeDocument/2006/relationships/hyperlink" Target="http://www.doaj.org/" TargetMode="External"/><Relationship Id="rId5" Type="http://schemas.openxmlformats.org/officeDocument/2006/relationships/hyperlink" Target="http://ocw.mit.edu/" TargetMode="External"/><Relationship Id="rId15" Type="http://schemas.openxmlformats.org/officeDocument/2006/relationships/hyperlink" Target="http://webcast.berkeley.edu/" TargetMode="External"/><Relationship Id="rId10" Type="http://schemas.openxmlformats.org/officeDocument/2006/relationships/hyperlink" Target="http://www.oercommons.org/" TargetMode="External"/><Relationship Id="rId4" Type="http://schemas.openxmlformats.org/officeDocument/2006/relationships/slide" Target="slide3.xml"/><Relationship Id="rId9" Type="http://schemas.openxmlformats.org/officeDocument/2006/relationships/hyperlink" Target="http://www.merlot.org/merlot/index.htm" TargetMode="External"/><Relationship Id="rId14" Type="http://schemas.openxmlformats.org/officeDocument/2006/relationships/hyperlink" Target="http://oyc.yale.edu/" TargetMode="Externa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3.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hemeOverride" Target="../theme/themeOverride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5.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hemeOverride" Target="../theme/themeOverride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7.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hemeOverride" Target="../theme/themeOverride8.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a:bodyPr>
          <a:lstStyle/>
          <a:p>
            <a:pPr eaLnBrk="1" fontAlgn="auto" hangingPunct="1">
              <a:spcAft>
                <a:spcPts val="0"/>
              </a:spcAft>
              <a:defRPr/>
            </a:pPr>
            <a:r>
              <a:rPr lang="en-US" dirty="0" smtClean="0"/>
              <a:t>OER </a:t>
            </a:r>
            <a:r>
              <a:rPr lang="en-US" dirty="0" smtClean="0"/>
              <a:t>Life Cycle</a:t>
            </a:r>
            <a:endParaRPr lang="en-US" dirty="0" smtClean="0"/>
          </a:p>
        </p:txBody>
      </p:sp>
      <p:sp>
        <p:nvSpPr>
          <p:cNvPr id="3" name="Subtitle 2"/>
          <p:cNvSpPr>
            <a:spLocks noGrp="1"/>
          </p:cNvSpPr>
          <p:nvPr>
            <p:ph type="subTitle" idx="1"/>
          </p:nvPr>
        </p:nvSpPr>
        <p:spPr/>
        <p:txBody>
          <a:bodyPr rtlCol="0">
            <a:normAutofit/>
          </a:bodyPr>
          <a:lstStyle/>
          <a:p>
            <a:pPr eaLnBrk="1" fontAlgn="auto" hangingPunct="1">
              <a:spcAft>
                <a:spcPts val="0"/>
              </a:spcAft>
              <a:defRPr/>
            </a:pPr>
            <a:r>
              <a:rPr lang="en-US" dirty="0" smtClean="0"/>
              <a:t>Andrew Moore and Tessa Welch</a:t>
            </a:r>
            <a:endParaRPr lang="en-US" dirty="0" smtClean="0"/>
          </a:p>
        </p:txBody>
      </p:sp>
      <p:pic>
        <p:nvPicPr>
          <p:cNvPr id="4"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3000" y="5179416"/>
            <a:ext cx="18288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6"/>
          <p:cNvSpPr txBox="1">
            <a:spLocks noChangeArrowheads="1"/>
          </p:cNvSpPr>
          <p:nvPr/>
        </p:nvSpPr>
        <p:spPr bwMode="auto">
          <a:xfrm>
            <a:off x="2771800" y="5157192"/>
            <a:ext cx="583264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dirty="0">
                <a:solidFill>
                  <a:srgbClr val="1B346B"/>
                </a:solidFill>
                <a:latin typeface="Calibri" pitchFamily="34" charset="0"/>
              </a:rPr>
              <a:t>This work is licensed under a </a:t>
            </a:r>
            <a:br>
              <a:rPr lang="en-US" sz="2000" dirty="0">
                <a:solidFill>
                  <a:srgbClr val="1B346B"/>
                </a:solidFill>
                <a:latin typeface="Calibri" pitchFamily="34" charset="0"/>
              </a:rPr>
            </a:br>
            <a:r>
              <a:rPr lang="en-US" sz="2000" dirty="0">
                <a:solidFill>
                  <a:srgbClr val="1B346B"/>
                </a:solidFill>
                <a:latin typeface="Calibri" pitchFamily="34" charset="0"/>
                <a:hlinkClick r:id="rId3"/>
              </a:rPr>
              <a:t>Creative Commons Attribution 3.0 </a:t>
            </a:r>
            <a:r>
              <a:rPr lang="en-US" sz="2000" dirty="0" err="1">
                <a:solidFill>
                  <a:srgbClr val="1B346B"/>
                </a:solidFill>
                <a:latin typeface="Calibri" pitchFamily="34" charset="0"/>
                <a:hlinkClick r:id="rId3"/>
              </a:rPr>
              <a:t>Unported</a:t>
            </a:r>
            <a:r>
              <a:rPr lang="en-US" sz="2000" dirty="0">
                <a:solidFill>
                  <a:srgbClr val="1B346B"/>
                </a:solidFill>
                <a:latin typeface="Calibri" pitchFamily="34" charset="0"/>
                <a:hlinkClick r:id="rId3"/>
              </a:rPr>
              <a:t> License</a:t>
            </a:r>
            <a:r>
              <a:rPr lang="en-US" sz="2000" dirty="0">
                <a:solidFill>
                  <a:srgbClr val="1B346B"/>
                </a:solidFill>
                <a:latin typeface="Calibri" pitchFamily="34" charset="0"/>
              </a:rPr>
              <a:t>.</a:t>
            </a:r>
          </a:p>
          <a:p>
            <a:pPr eaLnBrk="1" hangingPunct="1"/>
            <a:endParaRPr lang="en-US" sz="2000" dirty="0">
              <a:solidFill>
                <a:srgbClr val="1B346B"/>
              </a:solidFill>
              <a:latin typeface="Calibri" pitchFamily="34" charset="0"/>
            </a:endParaRPr>
          </a:p>
          <a:p>
            <a:pPr eaLnBrk="1" hangingPunct="1"/>
            <a:endParaRPr lang="en-US" sz="2000" dirty="0">
              <a:solidFill>
                <a:srgbClr val="1B346B"/>
              </a:solidFill>
              <a:latin typeface="Calibri" pitchFamily="34" charset="0"/>
            </a:endParaRPr>
          </a:p>
        </p:txBody>
      </p:sp>
    </p:spTree>
    <p:extLst>
      <p:ext uri="{BB962C8B-B14F-4D97-AF65-F5344CB8AC3E}">
        <p14:creationId xmlns:p14="http://schemas.microsoft.com/office/powerpoint/2010/main" val="1854496272"/>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2226" name="Title 1"/>
          <p:cNvSpPr>
            <a:spLocks noGrp="1"/>
          </p:cNvSpPr>
          <p:nvPr>
            <p:ph type="title"/>
          </p:nvPr>
        </p:nvSpPr>
        <p:spPr bwMode="auto">
          <a:xfrm>
            <a:off x="323528" y="116632"/>
            <a:ext cx="8229600" cy="1143000"/>
          </a:xfrm>
        </p:spPr>
        <p:txBody>
          <a:bodyPr/>
          <a:lstStyle/>
          <a:p>
            <a:pPr algn="l" eaLnBrk="1" hangingPunct="1"/>
            <a:r>
              <a:rPr lang="en-ZA" b="1" cap="none" smtClean="0"/>
              <a:t>OER LIFE CYCLE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41566289"/>
              </p:ext>
            </p:extLst>
          </p:nvPr>
        </p:nvGraphicFramePr>
        <p:xfrm>
          <a:off x="457200" y="1340768"/>
          <a:ext cx="7467600" cy="48736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3250" name="Title 1"/>
          <p:cNvSpPr>
            <a:spLocks noGrp="1"/>
          </p:cNvSpPr>
          <p:nvPr>
            <p:ph type="title"/>
          </p:nvPr>
        </p:nvSpPr>
        <p:spPr bwMode="auto">
          <a:xfrm>
            <a:off x="323528" y="116632"/>
            <a:ext cx="8229600" cy="1143000"/>
          </a:xfrm>
        </p:spPr>
        <p:txBody>
          <a:bodyPr/>
          <a:lstStyle/>
          <a:p>
            <a:pPr algn="l" eaLnBrk="1" hangingPunct="1"/>
            <a:r>
              <a:rPr lang="en-ZA" b="1" cap="none" dirty="0" smtClean="0"/>
              <a:t>SHARE</a:t>
            </a:r>
          </a:p>
        </p:txBody>
      </p:sp>
      <p:sp>
        <p:nvSpPr>
          <p:cNvPr id="53251" name="Content Placeholder 2"/>
          <p:cNvSpPr>
            <a:spLocks noGrp="1"/>
          </p:cNvSpPr>
          <p:nvPr>
            <p:ph idx="1"/>
          </p:nvPr>
        </p:nvSpPr>
        <p:spPr/>
        <p:txBody>
          <a:bodyPr/>
          <a:lstStyle/>
          <a:p>
            <a:pPr eaLnBrk="1" hangingPunct="1"/>
            <a:r>
              <a:rPr lang="en-ZA" sz="2800" dirty="0" smtClean="0"/>
              <a:t>Need to get the OER’s back to the OER community.</a:t>
            </a:r>
          </a:p>
          <a:p>
            <a:pPr eaLnBrk="1" hangingPunct="1"/>
            <a:r>
              <a:rPr lang="en-ZA" sz="2800" dirty="0" smtClean="0"/>
              <a:t>Others should benefit from your revisions (especially in Africa where material context is significant)</a:t>
            </a:r>
          </a:p>
          <a:p>
            <a:pPr eaLnBrk="1" hangingPunct="1"/>
            <a:r>
              <a:rPr lang="en-ZA" sz="2800" dirty="0" smtClean="0"/>
              <a:t> Need to advertise your ‘improvements’.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229600" cy="1143000"/>
          </a:xfrm>
        </p:spPr>
        <p:txBody>
          <a:bodyPr/>
          <a:lstStyle/>
          <a:p>
            <a:pPr algn="l"/>
            <a:r>
              <a:rPr lang="en-ZA" sz="3200" dirty="0" smtClean="0"/>
              <a:t>Some words of wisdom from others</a:t>
            </a:r>
            <a:endParaRPr lang="en-ZA" sz="3200" dirty="0"/>
          </a:p>
        </p:txBody>
      </p:sp>
      <p:sp>
        <p:nvSpPr>
          <p:cNvPr id="3" name="Content Placeholder 2"/>
          <p:cNvSpPr>
            <a:spLocks noGrp="1"/>
          </p:cNvSpPr>
          <p:nvPr>
            <p:ph idx="1"/>
          </p:nvPr>
        </p:nvSpPr>
        <p:spPr>
          <a:xfrm>
            <a:off x="457200" y="1513078"/>
            <a:ext cx="8229600" cy="4525963"/>
          </a:xfrm>
        </p:spPr>
        <p:txBody>
          <a:bodyPr/>
          <a:lstStyle/>
          <a:p>
            <a:pPr marL="0" lvl="0" indent="0">
              <a:buNone/>
            </a:pPr>
            <a:r>
              <a:rPr lang="en-ZA" sz="2800" dirty="0" smtClean="0"/>
              <a:t>To unlock the potential of OERs, they ‘have to be first located, then adapted, used and the adaptations (perhaps with commentary on the form and impact of their use) made available to a wider community; otherwise they remain just another piece of ‘content’, merely stuff rather than a tool (</a:t>
            </a:r>
            <a:r>
              <a:rPr lang="en-ZA" sz="2800" dirty="0" err="1" smtClean="0"/>
              <a:t>Cantoni</a:t>
            </a:r>
            <a:r>
              <a:rPr lang="en-ZA" sz="2800" dirty="0" smtClean="0"/>
              <a:t>, quoted in </a:t>
            </a:r>
            <a:r>
              <a:rPr lang="en-ZA" sz="2800" dirty="0" err="1" smtClean="0"/>
              <a:t>Conole</a:t>
            </a:r>
            <a:r>
              <a:rPr lang="en-ZA" sz="2800" dirty="0" smtClean="0"/>
              <a:t> &amp; Weller, 2008, p.11).’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034" name="Title 1"/>
          <p:cNvSpPr>
            <a:spLocks noGrp="1"/>
          </p:cNvSpPr>
          <p:nvPr>
            <p:ph type="title"/>
          </p:nvPr>
        </p:nvSpPr>
        <p:spPr bwMode="auto">
          <a:xfrm>
            <a:off x="251520" y="125760"/>
            <a:ext cx="8229600" cy="1143000"/>
          </a:xfrm>
        </p:spPr>
        <p:txBody>
          <a:bodyPr/>
          <a:lstStyle/>
          <a:p>
            <a:pPr algn="l" eaLnBrk="1" hangingPunct="1"/>
            <a:r>
              <a:rPr lang="en-ZA" b="1" cap="none" dirty="0" smtClean="0"/>
              <a:t>OER LIFE CYCLE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31383"/>
              </p:ext>
            </p:extLst>
          </p:nvPr>
        </p:nvGraphicFramePr>
        <p:xfrm>
          <a:off x="457200" y="1219671"/>
          <a:ext cx="7467600" cy="48736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323528" y="116632"/>
            <a:ext cx="7258050" cy="1143000"/>
          </a:xfrm>
        </p:spPr>
        <p:txBody>
          <a:bodyPr/>
          <a:lstStyle/>
          <a:p>
            <a:pPr algn="l" eaLnBrk="1" hangingPunct="1"/>
            <a:r>
              <a:rPr lang="en-US" b="1" cap="none" dirty="0" smtClean="0"/>
              <a:t>SEARCH &amp; FIND</a:t>
            </a:r>
            <a:endParaRPr lang="en-GB" b="1" cap="none" dirty="0" smtClean="0"/>
          </a:p>
        </p:txBody>
      </p:sp>
      <p:sp>
        <p:nvSpPr>
          <p:cNvPr id="45059" name="AutoShape 18">
            <a:hlinkClick r:id="rId4" action="ppaction://hlinksldjump" highlightClick="1"/>
          </p:cNvPr>
          <p:cNvSpPr>
            <a:spLocks noChangeArrowheads="1"/>
          </p:cNvSpPr>
          <p:nvPr/>
        </p:nvSpPr>
        <p:spPr bwMode="auto">
          <a:xfrm>
            <a:off x="8388350" y="6308725"/>
            <a:ext cx="360363" cy="360363"/>
          </a:xfrm>
          <a:prstGeom prst="actionButtonBackPrevious">
            <a:avLst/>
          </a:prstGeom>
          <a:solidFill>
            <a:schemeClr val="accent1"/>
          </a:solidFill>
          <a:ln w="9525">
            <a:noFill/>
            <a:miter lim="800000"/>
            <a:headEnd/>
            <a:tailEnd/>
          </a:ln>
        </p:spPr>
        <p:txBody>
          <a:bodyPr wrap="none" anchor="ctr"/>
          <a:lstStyle/>
          <a:p>
            <a:endParaRPr lang="en-ZA"/>
          </a:p>
        </p:txBody>
      </p:sp>
      <p:graphicFrame>
        <p:nvGraphicFramePr>
          <p:cNvPr id="7" name="Table 6"/>
          <p:cNvGraphicFramePr>
            <a:graphicFrameLocks noGrp="1"/>
          </p:cNvGraphicFramePr>
          <p:nvPr>
            <p:extLst>
              <p:ext uri="{D42A27DB-BD31-4B8C-83A1-F6EECF244321}">
                <p14:modId xmlns:p14="http://schemas.microsoft.com/office/powerpoint/2010/main" val="547037601"/>
              </p:ext>
            </p:extLst>
          </p:nvPr>
        </p:nvGraphicFramePr>
        <p:xfrm>
          <a:off x="642938" y="1571625"/>
          <a:ext cx="7745412" cy="4620895"/>
        </p:xfrm>
        <a:graphic>
          <a:graphicData uri="http://schemas.openxmlformats.org/drawingml/2006/table">
            <a:tbl>
              <a:tblPr/>
              <a:tblGrid>
                <a:gridCol w="506525"/>
                <a:gridCol w="3981716"/>
                <a:gridCol w="3257171"/>
              </a:tblGrid>
              <a:tr h="3587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dirty="0" smtClean="0">
                          <a:ln>
                            <a:noFill/>
                          </a:ln>
                          <a:solidFill>
                            <a:srgbClr val="FFFFFF"/>
                          </a:solidFill>
                          <a:effectLst/>
                          <a:latin typeface="Verdana" pitchFamily="-110" charset="0"/>
                          <a:ea typeface="ＭＳ Ｐゴシック" pitchFamily="-110" charset="-128"/>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smtClean="0">
                          <a:ln>
                            <a:noFill/>
                          </a:ln>
                          <a:solidFill>
                            <a:srgbClr val="FFFFFF"/>
                          </a:solidFill>
                          <a:effectLst/>
                          <a:latin typeface="Verdana" pitchFamily="-110" charset="0"/>
                          <a:ea typeface="ＭＳ Ｐゴシック" pitchFamily="-110" charset="-128"/>
                        </a:rPr>
                        <a:t>OER Repository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800" b="1" i="0" u="none" strike="noStrike" cap="none" normalizeH="0" baseline="0" smtClean="0">
                          <a:ln>
                            <a:noFill/>
                          </a:ln>
                          <a:solidFill>
                            <a:srgbClr val="FFFFFF"/>
                          </a:solidFill>
                          <a:effectLst/>
                          <a:latin typeface="Verdana" pitchFamily="-110" charset="0"/>
                          <a:ea typeface="ＭＳ Ｐゴシック" pitchFamily="-110" charset="-128"/>
                        </a:rPr>
                        <a:t>URL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MIT Open Courseware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hlinkClick r:id="rId5"/>
                        </a:rPr>
                        <a:t>http://ocw.mit.edu</a:t>
                      </a: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Utah State University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hlinkClick r:id="rId6"/>
                        </a:rPr>
                        <a:t>http://ocw.usu.edu/</a:t>
                      </a: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OpenLearn (Open University  - UK)</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hlinkClick r:id="rId7"/>
                        </a:rPr>
                        <a:t>http://www.open.ac.uk/openlearn/home.php</a:t>
                      </a: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Connexions (Rice University)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hlinkClick r:id="rId8"/>
                        </a:rPr>
                        <a:t>http://cnx.org/</a:t>
                      </a: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MERLOT (All Licences, not only CC)</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hlinkClick r:id="rId9"/>
                        </a:rPr>
                        <a:t>http://www.merlot.org/merlot/index.htm</a:t>
                      </a: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OER Commons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hlinkClick r:id="rId10"/>
                        </a:rPr>
                        <a:t>http://www.oercommons.org/</a:t>
                      </a: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Directory of Open Access Journals (DOAJ)</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hlinkClick r:id="rId11"/>
                        </a:rPr>
                        <a:t>http://www.doaj.org/</a:t>
                      </a: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United Nations University (UNU)</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hlinkClick r:id="rId12"/>
                        </a:rPr>
                        <a:t>http://ocw.unu.edu/</a:t>
                      </a: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Open Learning Initiative (Carnegie Melon)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hlinkClick r:id="rId13"/>
                        </a:rPr>
                        <a:t>http://www.cmu.edu/oli/index.shtml</a:t>
                      </a: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Yale University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hlinkClick r:id="rId14"/>
                        </a:rPr>
                        <a:t>http://oyc.yale.edu/</a:t>
                      </a:r>
                      <a:r>
                        <a:rPr kumimoji="0" lang="en-ZA" sz="1050" b="0" i="0" u="none" strike="noStrike" cap="none" normalizeH="0" baseline="0" smtClean="0">
                          <a:ln>
                            <a:noFill/>
                          </a:ln>
                          <a:solidFill>
                            <a:srgbClr val="000000"/>
                          </a:solidFill>
                          <a:effectLst/>
                          <a:latin typeface="Verdana" pitchFamily="-110" charset="0"/>
                          <a:ea typeface="ＭＳ Ｐゴシック" pitchFamily="-110"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smtClean="0">
                          <a:ln>
                            <a:noFill/>
                          </a:ln>
                          <a:solidFill>
                            <a:srgbClr val="000000"/>
                          </a:solidFill>
                          <a:effectLst/>
                          <a:latin typeface="Verdana" pitchFamily="-110" charset="0"/>
                          <a:ea typeface="ＭＳ Ｐゴシック" pitchFamily="-110" charset="-128"/>
                        </a:rPr>
                        <a:t>11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400" b="0" i="0" u="none" strike="noStrike" cap="none" normalizeH="0" baseline="0" dirty="0" err="1" smtClean="0">
                          <a:ln>
                            <a:noFill/>
                          </a:ln>
                          <a:solidFill>
                            <a:srgbClr val="000000"/>
                          </a:solidFill>
                          <a:effectLst/>
                          <a:latin typeface="Verdana" pitchFamily="-110" charset="0"/>
                          <a:ea typeface="ＭＳ Ｐゴシック" pitchFamily="-110" charset="-128"/>
                        </a:rPr>
                        <a:t>webcast.berkeley</a:t>
                      </a:r>
                      <a:r>
                        <a:rPr kumimoji="0" lang="en-ZA" sz="1400" b="0" i="0" u="none" strike="noStrike" cap="none" normalizeH="0" baseline="0" dirty="0" smtClean="0">
                          <a:ln>
                            <a:noFill/>
                          </a:ln>
                          <a:solidFill>
                            <a:srgbClr val="000000"/>
                          </a:solidFill>
                          <a:effectLst/>
                          <a:latin typeface="Verdana" pitchFamily="-110" charset="0"/>
                          <a:ea typeface="ＭＳ Ｐゴシック" pitchFamily="-110" charset="-128"/>
                        </a:rPr>
                        <a:t> (Podcasts and Webcasts)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1050" b="0" i="0" u="none" strike="noStrike" cap="none" normalizeH="0" baseline="0" dirty="0" smtClean="0">
                          <a:ln>
                            <a:noFill/>
                          </a:ln>
                          <a:solidFill>
                            <a:srgbClr val="000000"/>
                          </a:solidFill>
                          <a:effectLst/>
                          <a:latin typeface="Verdana" pitchFamily="-110" charset="0"/>
                          <a:ea typeface="ＭＳ Ｐゴシック" pitchFamily="-110" charset="-128"/>
                          <a:hlinkClick r:id="rId15"/>
                        </a:rPr>
                        <a:t>http://webcast.berkeley.edu/</a:t>
                      </a:r>
                      <a:r>
                        <a:rPr kumimoji="0" lang="en-ZA" sz="1050" b="0" i="0" u="none" strike="noStrike" cap="none" normalizeH="0" baseline="0" dirty="0" smtClean="0">
                          <a:ln>
                            <a:noFill/>
                          </a:ln>
                          <a:solidFill>
                            <a:srgbClr val="000000"/>
                          </a:solidFill>
                          <a:effectLst/>
                          <a:latin typeface="Verdana" pitchFamily="-110" charset="0"/>
                          <a:ea typeface="ＭＳ Ｐゴシック" pitchFamily="-110"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100" b="0" i="0" u="none" strike="noStrike" cap="none" normalizeH="0" baseline="0" smtClean="0">
                        <a:ln>
                          <a:noFill/>
                        </a:ln>
                        <a:solidFill>
                          <a:srgbClr val="000000"/>
                        </a:solidFill>
                        <a:effectLst/>
                        <a:latin typeface="Verdana" pitchFamily="-110" charset="0"/>
                        <a:ea typeface="ＭＳ Ｐゴシック" pitchFamily="-11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100" b="0" i="0" u="none" strike="noStrike" cap="none" normalizeH="0" baseline="0" smtClean="0">
                        <a:ln>
                          <a:noFill/>
                        </a:ln>
                        <a:solidFill>
                          <a:srgbClr val="000000"/>
                        </a:solidFill>
                        <a:effectLst/>
                        <a:latin typeface="Verdana" pitchFamily="-110" charset="0"/>
                        <a:ea typeface="ＭＳ Ｐゴシック" pitchFamily="-11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000" b="0" i="0" u="none" strike="noStrike" cap="none" normalizeH="0" baseline="0" dirty="0" smtClean="0">
                        <a:ln>
                          <a:noFill/>
                        </a:ln>
                        <a:solidFill>
                          <a:srgbClr val="000000"/>
                        </a:solidFill>
                        <a:effectLst/>
                        <a:latin typeface="Verdana" pitchFamily="-110" charset="0"/>
                        <a:ea typeface="ＭＳ Ｐゴシック" pitchFamily="-11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r>
            </a:tbl>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082" name="Title 1"/>
          <p:cNvSpPr>
            <a:spLocks noGrp="1"/>
          </p:cNvSpPr>
          <p:nvPr>
            <p:ph type="title"/>
          </p:nvPr>
        </p:nvSpPr>
        <p:spPr bwMode="auto">
          <a:xfrm>
            <a:off x="323528" y="116632"/>
            <a:ext cx="8229600" cy="1143000"/>
          </a:xfrm>
        </p:spPr>
        <p:txBody>
          <a:bodyPr/>
          <a:lstStyle/>
          <a:p>
            <a:pPr algn="l" eaLnBrk="1" hangingPunct="1"/>
            <a:r>
              <a:rPr lang="en-ZA" b="1" cap="none" dirty="0" smtClean="0"/>
              <a:t>OER LIFE CYCLE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1672251"/>
              </p:ext>
            </p:extLst>
          </p:nvPr>
        </p:nvGraphicFramePr>
        <p:xfrm>
          <a:off x="457200" y="1268760"/>
          <a:ext cx="7467600" cy="48736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7106" name="Title 1"/>
          <p:cNvSpPr>
            <a:spLocks noGrp="1"/>
          </p:cNvSpPr>
          <p:nvPr>
            <p:ph type="title"/>
          </p:nvPr>
        </p:nvSpPr>
        <p:spPr bwMode="auto">
          <a:xfrm>
            <a:off x="323528" y="116632"/>
            <a:ext cx="8229600" cy="1143000"/>
          </a:xfrm>
        </p:spPr>
        <p:txBody>
          <a:bodyPr/>
          <a:lstStyle/>
          <a:p>
            <a:pPr algn="l" eaLnBrk="1" hangingPunct="1"/>
            <a:r>
              <a:rPr lang="en-ZA" b="1" cap="none" dirty="0" smtClean="0"/>
              <a:t>COMPOSE</a:t>
            </a:r>
          </a:p>
        </p:txBody>
      </p:sp>
      <p:sp>
        <p:nvSpPr>
          <p:cNvPr id="47107" name="Content Placeholder 2"/>
          <p:cNvSpPr>
            <a:spLocks noGrp="1"/>
          </p:cNvSpPr>
          <p:nvPr>
            <p:ph idx="1"/>
          </p:nvPr>
        </p:nvSpPr>
        <p:spPr/>
        <p:txBody>
          <a:bodyPr/>
          <a:lstStyle/>
          <a:p>
            <a:pPr eaLnBrk="1" hangingPunct="1"/>
            <a:r>
              <a:rPr lang="en-ZA" smtClean="0"/>
              <a:t>Link to Outcomes</a:t>
            </a:r>
          </a:p>
          <a:p>
            <a:pPr eaLnBrk="1" hangingPunct="1"/>
            <a:r>
              <a:rPr lang="en-ZA" smtClean="0"/>
              <a:t>Language (translation, remove colloquialisms)</a:t>
            </a:r>
          </a:p>
          <a:p>
            <a:pPr eaLnBrk="1" hangingPunct="1"/>
            <a:r>
              <a:rPr lang="en-ZA" smtClean="0"/>
              <a:t>Pitch at your learners level</a:t>
            </a:r>
          </a:p>
          <a:p>
            <a:pPr eaLnBrk="1" hangingPunct="1"/>
            <a:r>
              <a:rPr lang="en-ZA" smtClean="0"/>
              <a:t>Chunk information appropriately </a:t>
            </a:r>
          </a:p>
          <a:p>
            <a:pPr eaLnBrk="1" hangingPunct="1"/>
            <a:r>
              <a:rPr lang="en-ZA" smtClean="0"/>
              <a:t>Insert into your methodology/pedagogy</a:t>
            </a:r>
          </a:p>
          <a:p>
            <a:pPr eaLnBrk="1" hangingPunct="1"/>
            <a:r>
              <a:rPr lang="en-ZA" smtClean="0"/>
              <a:t>Contextualise materials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130" name="Title 1"/>
          <p:cNvSpPr>
            <a:spLocks noGrp="1"/>
          </p:cNvSpPr>
          <p:nvPr>
            <p:ph type="title"/>
          </p:nvPr>
        </p:nvSpPr>
        <p:spPr bwMode="auto">
          <a:xfrm>
            <a:off x="323528" y="116632"/>
            <a:ext cx="8229600" cy="1143000"/>
          </a:xfrm>
        </p:spPr>
        <p:txBody>
          <a:bodyPr/>
          <a:lstStyle/>
          <a:p>
            <a:pPr algn="l" eaLnBrk="1" hangingPunct="1"/>
            <a:r>
              <a:rPr lang="en-ZA" b="1" cap="none" dirty="0" smtClean="0"/>
              <a:t>OER LIFE CYCLE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473250"/>
              </p:ext>
            </p:extLst>
          </p:nvPr>
        </p:nvGraphicFramePr>
        <p:xfrm>
          <a:off x="457200" y="1340768"/>
          <a:ext cx="7467600" cy="48736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9154" name="Title 1"/>
          <p:cNvSpPr>
            <a:spLocks noGrp="1"/>
          </p:cNvSpPr>
          <p:nvPr>
            <p:ph type="title"/>
          </p:nvPr>
        </p:nvSpPr>
        <p:spPr bwMode="auto">
          <a:xfrm>
            <a:off x="323528" y="116632"/>
            <a:ext cx="8229600" cy="1143000"/>
          </a:xfrm>
        </p:spPr>
        <p:txBody>
          <a:bodyPr/>
          <a:lstStyle/>
          <a:p>
            <a:pPr algn="l" eaLnBrk="1" hangingPunct="1"/>
            <a:r>
              <a:rPr lang="en-ZA" b="1" cap="none" dirty="0" smtClean="0"/>
              <a:t>ADAPT</a:t>
            </a:r>
          </a:p>
        </p:txBody>
      </p:sp>
      <p:sp>
        <p:nvSpPr>
          <p:cNvPr id="49155" name="Content Placeholder 2"/>
          <p:cNvSpPr>
            <a:spLocks noGrp="1"/>
          </p:cNvSpPr>
          <p:nvPr>
            <p:ph idx="1"/>
          </p:nvPr>
        </p:nvSpPr>
        <p:spPr/>
        <p:txBody>
          <a:bodyPr/>
          <a:lstStyle/>
          <a:p>
            <a:pPr eaLnBrk="1" hangingPunct="1"/>
            <a:r>
              <a:rPr lang="en-ZA" b="1" dirty="0" err="1" smtClean="0"/>
              <a:t>ReUse</a:t>
            </a:r>
            <a:r>
              <a:rPr lang="en-ZA" b="1" dirty="0" smtClean="0"/>
              <a:t> </a:t>
            </a:r>
            <a:r>
              <a:rPr lang="en-ZA" dirty="0" smtClean="0"/>
              <a:t>(Use OERs as per original)</a:t>
            </a:r>
            <a:endParaRPr lang="en-ZA" b="1" dirty="0" smtClean="0"/>
          </a:p>
          <a:p>
            <a:pPr eaLnBrk="1" hangingPunct="1"/>
            <a:r>
              <a:rPr lang="en-ZA" b="1" dirty="0" smtClean="0"/>
              <a:t>Rework</a:t>
            </a:r>
            <a:r>
              <a:rPr lang="en-ZA" dirty="0" smtClean="0"/>
              <a:t> (Rework OER but remain true to its message)</a:t>
            </a:r>
          </a:p>
          <a:p>
            <a:pPr eaLnBrk="1" hangingPunct="1"/>
            <a:r>
              <a:rPr lang="en-ZA" b="1" dirty="0" smtClean="0"/>
              <a:t>Remix</a:t>
            </a:r>
            <a:r>
              <a:rPr lang="en-ZA" dirty="0" smtClean="0"/>
              <a:t> (Mix OER materials)</a:t>
            </a:r>
          </a:p>
          <a:p>
            <a:pPr eaLnBrk="1" hangingPunct="1"/>
            <a:r>
              <a:rPr lang="en-ZA" dirty="0" smtClean="0"/>
              <a:t>Be </a:t>
            </a:r>
            <a:r>
              <a:rPr lang="en-ZA" dirty="0" smtClean="0"/>
              <a:t>true to copyrighted conditions of materials</a:t>
            </a:r>
          </a:p>
          <a:p>
            <a:pPr eaLnBrk="1" hangingPunct="1"/>
            <a:endParaRPr lang="en-ZA" dirty="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178" name="Title 1"/>
          <p:cNvSpPr>
            <a:spLocks noGrp="1"/>
          </p:cNvSpPr>
          <p:nvPr>
            <p:ph type="title"/>
          </p:nvPr>
        </p:nvSpPr>
        <p:spPr bwMode="auto">
          <a:xfrm>
            <a:off x="323528" y="116632"/>
            <a:ext cx="8229600" cy="1143000"/>
          </a:xfrm>
        </p:spPr>
        <p:txBody>
          <a:bodyPr/>
          <a:lstStyle/>
          <a:p>
            <a:pPr algn="l" eaLnBrk="1" hangingPunct="1"/>
            <a:r>
              <a:rPr lang="en-ZA" b="1" cap="none" dirty="0" smtClean="0"/>
              <a:t>OER LIFE CYCLE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22072546"/>
              </p:ext>
            </p:extLst>
          </p:nvPr>
        </p:nvGraphicFramePr>
        <p:xfrm>
          <a:off x="457200" y="1340768"/>
          <a:ext cx="7467600" cy="48736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02" name="Title 1"/>
          <p:cNvSpPr>
            <a:spLocks noGrp="1"/>
          </p:cNvSpPr>
          <p:nvPr>
            <p:ph type="title"/>
          </p:nvPr>
        </p:nvSpPr>
        <p:spPr bwMode="auto">
          <a:xfrm>
            <a:off x="323528" y="116632"/>
            <a:ext cx="8229600" cy="1143000"/>
          </a:xfrm>
        </p:spPr>
        <p:txBody>
          <a:bodyPr/>
          <a:lstStyle/>
          <a:p>
            <a:pPr algn="l" eaLnBrk="1" hangingPunct="1"/>
            <a:r>
              <a:rPr lang="en-ZA" sz="4000" b="1" cap="none" dirty="0" smtClean="0"/>
              <a:t>PRODUCE, DEPLOY &amp; REFINE</a:t>
            </a:r>
          </a:p>
        </p:txBody>
      </p:sp>
      <p:sp>
        <p:nvSpPr>
          <p:cNvPr id="51203" name="Content Placeholder 2"/>
          <p:cNvSpPr>
            <a:spLocks noGrp="1"/>
          </p:cNvSpPr>
          <p:nvPr>
            <p:ph idx="1"/>
          </p:nvPr>
        </p:nvSpPr>
        <p:spPr/>
        <p:txBody>
          <a:bodyPr/>
          <a:lstStyle/>
          <a:p>
            <a:pPr eaLnBrk="1" hangingPunct="1"/>
            <a:r>
              <a:rPr lang="en-ZA" sz="2800" b="1" dirty="0" smtClean="0"/>
              <a:t>Produce</a:t>
            </a:r>
            <a:r>
              <a:rPr lang="en-ZA" sz="2800" dirty="0" smtClean="0"/>
              <a:t>: </a:t>
            </a:r>
            <a:r>
              <a:rPr lang="en-ZA" sz="2800" dirty="0" smtClean="0"/>
              <a:t>Medium, </a:t>
            </a:r>
            <a:r>
              <a:rPr lang="en-ZA" sz="2800" dirty="0" smtClean="0"/>
              <a:t>(Paper </a:t>
            </a:r>
            <a:r>
              <a:rPr lang="en-ZA" sz="2800" dirty="0" err="1" smtClean="0"/>
              <a:t>vs</a:t>
            </a:r>
            <a:r>
              <a:rPr lang="en-ZA" sz="2800" dirty="0" smtClean="0"/>
              <a:t> Digital) has implications for distribution and access.</a:t>
            </a:r>
          </a:p>
          <a:p>
            <a:pPr eaLnBrk="1" hangingPunct="1"/>
            <a:r>
              <a:rPr lang="en-ZA" sz="2800" b="1" dirty="0" smtClean="0"/>
              <a:t>Produce</a:t>
            </a:r>
            <a:r>
              <a:rPr lang="en-ZA" sz="2800" dirty="0" smtClean="0"/>
              <a:t>: Quantity, implications for cost.</a:t>
            </a:r>
          </a:p>
          <a:p>
            <a:pPr eaLnBrk="1" hangingPunct="1"/>
            <a:r>
              <a:rPr lang="en-ZA" sz="2800" b="1" dirty="0" smtClean="0"/>
              <a:t>Deploy</a:t>
            </a:r>
            <a:r>
              <a:rPr lang="en-ZA" sz="2800" dirty="0" smtClean="0"/>
              <a:t>: Who should have access to the documents and when?</a:t>
            </a:r>
          </a:p>
          <a:p>
            <a:pPr eaLnBrk="1" hangingPunct="1"/>
            <a:r>
              <a:rPr lang="en-ZA" sz="2800" b="1" dirty="0" smtClean="0"/>
              <a:t>Refine</a:t>
            </a:r>
            <a:r>
              <a:rPr lang="en-ZA" sz="2800" dirty="0" smtClean="0"/>
              <a:t>: After the first run the document needs to be refined/revised based on ‘lessons learnt’ so that it is remains useful.</a:t>
            </a:r>
          </a:p>
          <a:p>
            <a:pPr eaLnBrk="1" hangingPunct="1"/>
            <a:endParaRPr lang="en-ZA" dirty="0" smtClean="0"/>
          </a:p>
          <a:p>
            <a:pPr eaLnBrk="1" hangingPunct="1">
              <a:buFont typeface="Wingdings" pitchFamily="-110" charset="2"/>
              <a:buNone/>
            </a:pPr>
            <a:endParaRPr lang="en-ZA" dirty="0" smtClean="0"/>
          </a:p>
          <a:p>
            <a:pPr eaLnBrk="1" hangingPunct="1"/>
            <a:endParaRPr lang="en-ZA" dirty="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themeOverride>
</file>

<file path=ppt/theme/themeOverride10.xml><?xml version="1.0" encoding="utf-8"?>
<a:themeOverride xmlns:a="http://schemas.openxmlformats.org/drawingml/2006/main">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themeOverride>
</file>

<file path=ppt/theme/themeOverride11.xml><?xml version="1.0" encoding="utf-8"?>
<a:themeOverride xmlns:a="http://schemas.openxmlformats.org/drawingml/2006/main">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themeOverride>
</file>

<file path=ppt/theme/themeOverride12.xml><?xml version="1.0" encoding="utf-8"?>
<a:themeOverride xmlns:a="http://schemas.openxmlformats.org/drawingml/2006/main">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themeOverride>
</file>

<file path=ppt/theme/themeOverride2.xml><?xml version="1.0" encoding="utf-8"?>
<a:themeOverride xmlns:a="http://schemas.openxmlformats.org/drawingml/2006/main">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themeOverride>
</file>

<file path=ppt/theme/themeOverride3.xml><?xml version="1.0" encoding="utf-8"?>
<a:themeOverride xmlns:a="http://schemas.openxmlformats.org/drawingml/2006/main">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themeOverride>
</file>

<file path=ppt/theme/themeOverride4.xml><?xml version="1.0" encoding="utf-8"?>
<a:themeOverride xmlns:a="http://schemas.openxmlformats.org/drawingml/2006/main">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themeOverride>
</file>

<file path=ppt/theme/themeOverride5.xml><?xml version="1.0" encoding="utf-8"?>
<a:themeOverride xmlns:a="http://schemas.openxmlformats.org/drawingml/2006/main">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themeOverride>
</file>

<file path=ppt/theme/themeOverride6.xml><?xml version="1.0" encoding="utf-8"?>
<a:themeOverride xmlns:a="http://schemas.openxmlformats.org/drawingml/2006/main">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themeOverride>
</file>

<file path=ppt/theme/themeOverride7.xml><?xml version="1.0" encoding="utf-8"?>
<a:themeOverride xmlns:a="http://schemas.openxmlformats.org/drawingml/2006/main">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themeOverride>
</file>

<file path=ppt/theme/themeOverride8.xml><?xml version="1.0" encoding="utf-8"?>
<a:themeOverride xmlns:a="http://schemas.openxmlformats.org/drawingml/2006/main">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themeOverride>
</file>

<file path=ppt/theme/themeOverride9.xml><?xml version="1.0" encoding="utf-8"?>
<a:themeOverride xmlns:a="http://schemas.openxmlformats.org/drawingml/2006/main">
  <a:clrScheme name="Custom 2">
    <a:dk1>
      <a:sysClr val="windowText" lastClr="000000"/>
    </a:dk1>
    <a:lt1>
      <a:sysClr val="window" lastClr="FFFFFF"/>
    </a:lt1>
    <a:dk2>
      <a:srgbClr val="4E3B30"/>
    </a:dk2>
    <a:lt2>
      <a:srgbClr val="FBEEC9"/>
    </a:lt2>
    <a:accent1>
      <a:srgbClr val="F0A22E"/>
    </a:accent1>
    <a:accent2>
      <a:srgbClr val="A5644E"/>
    </a:accent2>
    <a:accent3>
      <a:srgbClr val="95AA2C"/>
    </a:accent3>
    <a:accent4>
      <a:srgbClr val="EF9511"/>
    </a:accent4>
    <a:accent5>
      <a:srgbClr val="A19574"/>
    </a:accent5>
    <a:accent6>
      <a:srgbClr val="C17529"/>
    </a:accent6>
    <a:hlink>
      <a:srgbClr val="AD1F1F"/>
    </a:hlink>
    <a:folHlink>
      <a:srgbClr val="F7E09E"/>
    </a:folHlink>
  </a:clrScheme>
</a:themeOverride>
</file>

<file path=docProps/app.xml><?xml version="1.0" encoding="utf-8"?>
<Properties xmlns="http://schemas.openxmlformats.org/officeDocument/2006/extended-properties" xmlns:vt="http://schemas.openxmlformats.org/officeDocument/2006/docPropsVTypes">
  <Template/>
  <TotalTime>2193</TotalTime>
  <Words>528</Words>
  <Application>Microsoft Office PowerPoint</Application>
  <PresentationFormat>On-screen Show (4:3)</PresentationFormat>
  <Paragraphs>105</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OER Life Cycle</vt:lpstr>
      <vt:lpstr>OER LIFE CYCLE</vt:lpstr>
      <vt:lpstr>SEARCH &amp; FIND</vt:lpstr>
      <vt:lpstr>OER LIFE CYCLE</vt:lpstr>
      <vt:lpstr>COMPOSE</vt:lpstr>
      <vt:lpstr>OER LIFE CYCLE</vt:lpstr>
      <vt:lpstr>ADAPT</vt:lpstr>
      <vt:lpstr>OER LIFE CYCLE</vt:lpstr>
      <vt:lpstr>PRODUCE, DEPLOY &amp; REFINE</vt:lpstr>
      <vt:lpstr>OER LIFE CYCLE</vt:lpstr>
      <vt:lpstr>SHARE</vt:lpstr>
      <vt:lpstr>Some words of wisdom from others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OER Workshop</dc:title>
  <dc:creator>Andrew Moore</dc:creator>
  <cp:lastModifiedBy>Greig Krull</cp:lastModifiedBy>
  <cp:revision>111</cp:revision>
  <cp:lastPrinted>2012-08-24T10:46:24Z</cp:lastPrinted>
  <dcterms:created xsi:type="dcterms:W3CDTF">2009-03-20T08:24:55Z</dcterms:created>
  <dcterms:modified xsi:type="dcterms:W3CDTF">2012-08-24T10:48:26Z</dcterms:modified>
</cp:coreProperties>
</file>