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65" r:id="rId5"/>
    <p:sldId id="282" r:id="rId6"/>
    <p:sldId id="268" r:id="rId7"/>
    <p:sldId id="319" r:id="rId8"/>
    <p:sldId id="324" r:id="rId9"/>
    <p:sldId id="276" r:id="rId10"/>
    <p:sldId id="273" r:id="rId11"/>
    <p:sldId id="325" r:id="rId12"/>
    <p:sldId id="269" r:id="rId13"/>
    <p:sldId id="320" r:id="rId14"/>
    <p:sldId id="271" r:id="rId15"/>
    <p:sldId id="313" r:id="rId16"/>
    <p:sldId id="277" r:id="rId17"/>
    <p:sldId id="263" r:id="rId18"/>
    <p:sldId id="321" r:id="rId19"/>
    <p:sldId id="314" r:id="rId20"/>
    <p:sldId id="272" r:id="rId21"/>
    <p:sldId id="315" r:id="rId22"/>
    <p:sldId id="308" r:id="rId23"/>
    <p:sldId id="322" r:id="rId24"/>
    <p:sldId id="275" r:id="rId25"/>
    <p:sldId id="316" r:id="rId26"/>
    <p:sldId id="311" r:id="rId27"/>
    <p:sldId id="323" r:id="rId28"/>
    <p:sldId id="274" r:id="rId29"/>
    <p:sldId id="317" r:id="rId30"/>
    <p:sldId id="318" r:id="rId31"/>
    <p:sldId id="312" r:id="rId32"/>
    <p:sldId id="281" r:id="rId33"/>
    <p:sldId id="284" r:id="rId34"/>
    <p:sldId id="286" r:id="rId35"/>
    <p:sldId id="301" r:id="rId36"/>
    <p:sldId id="295" r:id="rId37"/>
    <p:sldId id="302" r:id="rId38"/>
    <p:sldId id="292" r:id="rId39"/>
    <p:sldId id="303" r:id="rId40"/>
    <p:sldId id="296" r:id="rId41"/>
    <p:sldId id="304" r:id="rId42"/>
    <p:sldId id="297" r:id="rId43"/>
    <p:sldId id="305" r:id="rId44"/>
    <p:sldId id="3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CF3AC5A-9CD9-44E2-A996-D775A2DACB19}">
          <p14:sldIdLst>
            <p14:sldId id="265"/>
          </p14:sldIdLst>
        </p14:section>
        <p14:section name="Introduction" id="{68DE3B85-5828-4F2B-A297-3D29C1FD7C06}">
          <p14:sldIdLst>
            <p14:sldId id="282"/>
            <p14:sldId id="268"/>
            <p14:sldId id="319"/>
            <p14:sldId id="324"/>
            <p14:sldId id="276"/>
            <p14:sldId id="273"/>
            <p14:sldId id="325"/>
            <p14:sldId id="269"/>
          </p14:sldIdLst>
        </p14:section>
        <p14:section name="Body" id="{AF31FC38-9263-44A6-93F5-BC419BCDD251}">
          <p14:sldIdLst>
            <p14:sldId id="320"/>
            <p14:sldId id="271"/>
            <p14:sldId id="313"/>
            <p14:sldId id="277"/>
            <p14:sldId id="263"/>
            <p14:sldId id="321"/>
            <p14:sldId id="314"/>
            <p14:sldId id="272"/>
            <p14:sldId id="315"/>
            <p14:sldId id="308"/>
            <p14:sldId id="322"/>
            <p14:sldId id="275"/>
            <p14:sldId id="316"/>
            <p14:sldId id="311"/>
            <p14:sldId id="323"/>
            <p14:sldId id="274"/>
            <p14:sldId id="317"/>
            <p14:sldId id="318"/>
            <p14:sldId id="312"/>
            <p14:sldId id="281"/>
          </p14:sldIdLst>
        </p14:section>
        <p14:section name="Demonstration" id="{ED2FFAC3-2EF4-49E6-84F1-E21A8EC5ACB6}">
          <p14:sldIdLst>
            <p14:sldId id="284"/>
            <p14:sldId id="286"/>
            <p14:sldId id="301"/>
            <p14:sldId id="295"/>
            <p14:sldId id="302"/>
            <p14:sldId id="292"/>
            <p14:sldId id="303"/>
            <p14:sldId id="296"/>
            <p14:sldId id="304"/>
            <p14:sldId id="297"/>
          </p14:sldIdLst>
        </p14:section>
        <p14:section name="Conclusion" id="{05F894AB-0032-4449-A266-AC8A9B4D7CBF}">
          <p14:sldIdLst>
            <p14:sldId id="305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" initials="A" lastIdx="1" clrIdx="0">
    <p:extLst>
      <p:ext uri="{19B8F6BF-5375-455C-9EA6-DF929625EA0E}">
        <p15:presenceInfo xmlns:p15="http://schemas.microsoft.com/office/powerpoint/2012/main" userId="Andr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464"/>
    <a:srgbClr val="F0F0F0"/>
    <a:srgbClr val="009FEB"/>
    <a:srgbClr val="C1C1C1"/>
    <a:srgbClr val="9FAAB5"/>
    <a:srgbClr val="1C75BC"/>
    <a:srgbClr val="9EA9B4"/>
    <a:srgbClr val="007AB9"/>
    <a:srgbClr val="000000"/>
    <a:srgbClr val="434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A6B743-1EB9-4CBD-ABAA-1502E745FE7F}" v="9" dt="2020-04-30T07:02:46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" userId="84564383-c7ca-43b7-9468-0e355a857f99" providerId="ADAL" clId="{B4A6B743-1EB9-4CBD-ABAA-1502E745FE7F}"/>
    <pc:docChg chg="custSel modSld">
      <pc:chgData name="Andrew" userId="84564383-c7ca-43b7-9468-0e355a857f99" providerId="ADAL" clId="{B4A6B743-1EB9-4CBD-ABAA-1502E745FE7F}" dt="2020-04-30T07:09:06.496" v="80" actId="1076"/>
      <pc:docMkLst>
        <pc:docMk/>
      </pc:docMkLst>
      <pc:sldChg chg="delSp modSp">
        <pc:chgData name="Andrew" userId="84564383-c7ca-43b7-9468-0e355a857f99" providerId="ADAL" clId="{B4A6B743-1EB9-4CBD-ABAA-1502E745FE7F}" dt="2020-04-30T07:00:59.712" v="31"/>
        <pc:sldMkLst>
          <pc:docMk/>
          <pc:sldMk cId="897303818" sldId="268"/>
        </pc:sldMkLst>
        <pc:grpChg chg="del">
          <ac:chgData name="Andrew" userId="84564383-c7ca-43b7-9468-0e355a857f99" providerId="ADAL" clId="{B4A6B743-1EB9-4CBD-ABAA-1502E745FE7F}" dt="2020-04-30T06:53:13.534" v="7" actId="478"/>
          <ac:grpSpMkLst>
            <pc:docMk/>
            <pc:sldMk cId="897303818" sldId="268"/>
            <ac:grpSpMk id="58" creationId="{90AFDEBB-28AF-46A5-A9CB-DA38C9BB0609}"/>
          </ac:grpSpMkLst>
        </pc:grpChg>
        <pc:picChg chg="mod">
          <ac:chgData name="Andrew" userId="84564383-c7ca-43b7-9468-0e355a857f99" providerId="ADAL" clId="{B4A6B743-1EB9-4CBD-ABAA-1502E745FE7F}" dt="2020-04-30T07:00:59.712" v="31"/>
          <ac:picMkLst>
            <pc:docMk/>
            <pc:sldMk cId="897303818" sldId="268"/>
            <ac:picMk id="37" creationId="{24E847BF-C01F-4C30-B2FE-5EF4D6417970}"/>
          </ac:picMkLst>
        </pc:picChg>
      </pc:sldChg>
      <pc:sldChg chg="addSp delSp modSp">
        <pc:chgData name="Andrew" userId="84564383-c7ca-43b7-9468-0e355a857f99" providerId="ADAL" clId="{B4A6B743-1EB9-4CBD-ABAA-1502E745FE7F}" dt="2020-04-30T07:06:55.955" v="61" actId="255"/>
        <pc:sldMkLst>
          <pc:docMk/>
          <pc:sldMk cId="2415045051" sldId="269"/>
        </pc:sldMkLst>
        <pc:spChg chg="mod">
          <ac:chgData name="Andrew" userId="84564383-c7ca-43b7-9468-0e355a857f99" providerId="ADAL" clId="{B4A6B743-1EB9-4CBD-ABAA-1502E745FE7F}" dt="2020-04-30T07:04:03.940" v="52" actId="1076"/>
          <ac:spMkLst>
            <pc:docMk/>
            <pc:sldMk cId="2415045051" sldId="269"/>
            <ac:spMk id="4" creationId="{B91FE196-C6DC-49D6-8F1A-03B1877B5487}"/>
          </ac:spMkLst>
        </pc:spChg>
        <pc:spChg chg="mod">
          <ac:chgData name="Andrew" userId="84564383-c7ca-43b7-9468-0e355a857f99" providerId="ADAL" clId="{B4A6B743-1EB9-4CBD-ABAA-1502E745FE7F}" dt="2020-04-30T07:04:03.940" v="52" actId="1076"/>
          <ac:spMkLst>
            <pc:docMk/>
            <pc:sldMk cId="2415045051" sldId="269"/>
            <ac:spMk id="5" creationId="{BC37184E-D888-48AB-8107-4B6F3FC91D79}"/>
          </ac:spMkLst>
        </pc:spChg>
        <pc:spChg chg="mod">
          <ac:chgData name="Andrew" userId="84564383-c7ca-43b7-9468-0e355a857f99" providerId="ADAL" clId="{B4A6B743-1EB9-4CBD-ABAA-1502E745FE7F}" dt="2020-04-30T07:04:03.940" v="52" actId="1076"/>
          <ac:spMkLst>
            <pc:docMk/>
            <pc:sldMk cId="2415045051" sldId="269"/>
            <ac:spMk id="6" creationId="{D0083B77-1B9D-4F3D-BE03-CC7CC2F83AF0}"/>
          </ac:spMkLst>
        </pc:spChg>
        <pc:spChg chg="mod">
          <ac:chgData name="Andrew" userId="84564383-c7ca-43b7-9468-0e355a857f99" providerId="ADAL" clId="{B4A6B743-1EB9-4CBD-ABAA-1502E745FE7F}" dt="2020-04-30T07:04:03.940" v="52" actId="1076"/>
          <ac:spMkLst>
            <pc:docMk/>
            <pc:sldMk cId="2415045051" sldId="269"/>
            <ac:spMk id="7" creationId="{1BEAF032-FBBD-4D89-9528-868EA9E6DFAE}"/>
          </ac:spMkLst>
        </pc:spChg>
        <pc:spChg chg="del mod">
          <ac:chgData name="Andrew" userId="84564383-c7ca-43b7-9468-0e355a857f99" providerId="ADAL" clId="{B4A6B743-1EB9-4CBD-ABAA-1502E745FE7F}" dt="2020-04-30T07:03:37.943" v="48" actId="478"/>
          <ac:spMkLst>
            <pc:docMk/>
            <pc:sldMk cId="2415045051" sldId="269"/>
            <ac:spMk id="10" creationId="{7E5BA250-865F-4571-ADEB-6312A6462632}"/>
          </ac:spMkLst>
        </pc:spChg>
        <pc:spChg chg="add">
          <ac:chgData name="Andrew" userId="84564383-c7ca-43b7-9468-0e355a857f99" providerId="ADAL" clId="{B4A6B743-1EB9-4CBD-ABAA-1502E745FE7F}" dt="2020-04-30T07:02:46.328" v="38"/>
          <ac:spMkLst>
            <pc:docMk/>
            <pc:sldMk cId="2415045051" sldId="269"/>
            <ac:spMk id="14" creationId="{12E6453C-EB18-4720-ABCF-33DB71A9D335}"/>
          </ac:spMkLst>
        </pc:spChg>
        <pc:spChg chg="add">
          <ac:chgData name="Andrew" userId="84564383-c7ca-43b7-9468-0e355a857f99" providerId="ADAL" clId="{B4A6B743-1EB9-4CBD-ABAA-1502E745FE7F}" dt="2020-04-30T07:02:46.328" v="38"/>
          <ac:spMkLst>
            <pc:docMk/>
            <pc:sldMk cId="2415045051" sldId="269"/>
            <ac:spMk id="15" creationId="{2D73055A-BDFB-4647-8E24-F893F32C8AE0}"/>
          </ac:spMkLst>
        </pc:spChg>
        <pc:spChg chg="add mod">
          <ac:chgData name="Andrew" userId="84564383-c7ca-43b7-9468-0e355a857f99" providerId="ADAL" clId="{B4A6B743-1EB9-4CBD-ABAA-1502E745FE7F}" dt="2020-04-30T07:06:55.955" v="61" actId="255"/>
          <ac:spMkLst>
            <pc:docMk/>
            <pc:sldMk cId="2415045051" sldId="269"/>
            <ac:spMk id="17" creationId="{54903CE6-9CF9-470C-8B8F-7B486038E24D}"/>
          </ac:spMkLst>
        </pc:spChg>
        <pc:spChg chg="mod">
          <ac:chgData name="Andrew" userId="84564383-c7ca-43b7-9468-0e355a857f99" providerId="ADAL" clId="{B4A6B743-1EB9-4CBD-ABAA-1502E745FE7F}" dt="2020-04-30T07:06:48.064" v="59" actId="20577"/>
          <ac:spMkLst>
            <pc:docMk/>
            <pc:sldMk cId="2415045051" sldId="269"/>
            <ac:spMk id="20" creationId="{28F7A6F2-8F28-4D7F-B9C1-4873B9DC10CB}"/>
          </ac:spMkLst>
        </pc:spChg>
        <pc:spChg chg="mod">
          <ac:chgData name="Andrew" userId="84564383-c7ca-43b7-9468-0e355a857f99" providerId="ADAL" clId="{B4A6B743-1EB9-4CBD-ABAA-1502E745FE7F}" dt="2020-04-30T07:04:03.940" v="52" actId="1076"/>
          <ac:spMkLst>
            <pc:docMk/>
            <pc:sldMk cId="2415045051" sldId="269"/>
            <ac:spMk id="40" creationId="{8581C3D0-D65F-405F-899E-210604C0671D}"/>
          </ac:spMkLst>
        </pc:spChg>
        <pc:spChg chg="mod">
          <ac:chgData name="Andrew" userId="84564383-c7ca-43b7-9468-0e355a857f99" providerId="ADAL" clId="{B4A6B743-1EB9-4CBD-ABAA-1502E745FE7F}" dt="2020-04-30T07:04:03.940" v="52" actId="1076"/>
          <ac:spMkLst>
            <pc:docMk/>
            <pc:sldMk cId="2415045051" sldId="269"/>
            <ac:spMk id="46" creationId="{0A3FA9DC-90A8-4CFB-BB9E-C14E71A1B003}"/>
          </ac:spMkLst>
        </pc:spChg>
        <pc:picChg chg="add">
          <ac:chgData name="Andrew" userId="84564383-c7ca-43b7-9468-0e355a857f99" providerId="ADAL" clId="{B4A6B743-1EB9-4CBD-ABAA-1502E745FE7F}" dt="2020-04-30T07:02:46.328" v="38"/>
          <ac:picMkLst>
            <pc:docMk/>
            <pc:sldMk cId="2415045051" sldId="269"/>
            <ac:picMk id="19" creationId="{1F1DC1D7-96DC-484F-BD4B-1A489B011DE9}"/>
          </ac:picMkLst>
        </pc:picChg>
      </pc:sldChg>
      <pc:sldChg chg="modSp">
        <pc:chgData name="Andrew" userId="84564383-c7ca-43b7-9468-0e355a857f99" providerId="ADAL" clId="{B4A6B743-1EB9-4CBD-ABAA-1502E745FE7F}" dt="2020-04-30T05:44:12.777" v="5" actId="20577"/>
        <pc:sldMkLst>
          <pc:docMk/>
          <pc:sldMk cId="1635299926" sldId="282"/>
        </pc:sldMkLst>
        <pc:spChg chg="mod">
          <ac:chgData name="Andrew" userId="84564383-c7ca-43b7-9468-0e355a857f99" providerId="ADAL" clId="{B4A6B743-1EB9-4CBD-ABAA-1502E745FE7F}" dt="2020-04-30T05:44:12.777" v="5" actId="20577"/>
          <ac:spMkLst>
            <pc:docMk/>
            <pc:sldMk cId="1635299926" sldId="282"/>
            <ac:spMk id="18" creationId="{7551024C-B9D8-4499-9500-B1E399DF2E11}"/>
          </ac:spMkLst>
        </pc:spChg>
      </pc:sldChg>
      <pc:sldChg chg="delSp modSp">
        <pc:chgData name="Andrew" userId="84564383-c7ca-43b7-9468-0e355a857f99" providerId="ADAL" clId="{B4A6B743-1EB9-4CBD-ABAA-1502E745FE7F}" dt="2020-04-30T07:09:06.496" v="80" actId="1076"/>
        <pc:sldMkLst>
          <pc:docMk/>
          <pc:sldMk cId="436530992" sldId="307"/>
        </pc:sldMkLst>
        <pc:spChg chg="del">
          <ac:chgData name="Andrew" userId="84564383-c7ca-43b7-9468-0e355a857f99" providerId="ADAL" clId="{B4A6B743-1EB9-4CBD-ABAA-1502E745FE7F}" dt="2020-04-30T07:08:49.100" v="76" actId="478"/>
          <ac:spMkLst>
            <pc:docMk/>
            <pc:sldMk cId="436530992" sldId="307"/>
            <ac:spMk id="10" creationId="{7E5BA250-865F-4571-ADEB-6312A6462632}"/>
          </ac:spMkLst>
        </pc:spChg>
        <pc:spChg chg="mod">
          <ac:chgData name="Andrew" userId="84564383-c7ca-43b7-9468-0e355a857f99" providerId="ADAL" clId="{B4A6B743-1EB9-4CBD-ABAA-1502E745FE7F}" dt="2020-04-30T07:08:36.365" v="74" actId="255"/>
          <ac:spMkLst>
            <pc:docMk/>
            <pc:sldMk cId="436530992" sldId="307"/>
            <ac:spMk id="19" creationId="{38147FFA-050A-421C-A829-C8E1FCDEBBF1}"/>
          </ac:spMkLst>
        </pc:spChg>
        <pc:spChg chg="mod">
          <ac:chgData name="Andrew" userId="84564383-c7ca-43b7-9468-0e355a857f99" providerId="ADAL" clId="{B4A6B743-1EB9-4CBD-ABAA-1502E745FE7F}" dt="2020-04-30T07:08:29.793" v="72" actId="255"/>
          <ac:spMkLst>
            <pc:docMk/>
            <pc:sldMk cId="436530992" sldId="307"/>
            <ac:spMk id="20" creationId="{28F7A6F2-8F28-4D7F-B9C1-4873B9DC10CB}"/>
          </ac:spMkLst>
        </pc:spChg>
        <pc:spChg chg="mod">
          <ac:chgData name="Andrew" userId="84564383-c7ca-43b7-9468-0e355a857f99" providerId="ADAL" clId="{B4A6B743-1EB9-4CBD-ABAA-1502E745FE7F}" dt="2020-04-30T07:09:06.496" v="80" actId="1076"/>
          <ac:spMkLst>
            <pc:docMk/>
            <pc:sldMk cId="436530992" sldId="307"/>
            <ac:spMk id="40" creationId="{8581C3D0-D65F-405F-899E-210604C0671D}"/>
          </ac:spMkLst>
        </pc:spChg>
        <pc:spChg chg="mod">
          <ac:chgData name="Andrew" userId="84564383-c7ca-43b7-9468-0e355a857f99" providerId="ADAL" clId="{B4A6B743-1EB9-4CBD-ABAA-1502E745FE7F}" dt="2020-04-30T07:08:47.395" v="75" actId="1076"/>
          <ac:spMkLst>
            <pc:docMk/>
            <pc:sldMk cId="436530992" sldId="307"/>
            <ac:spMk id="46" creationId="{0A3FA9DC-90A8-4CFB-BB9E-C14E71A1B003}"/>
          </ac:spMkLst>
        </pc:spChg>
        <pc:grpChg chg="mod">
          <ac:chgData name="Andrew" userId="84564383-c7ca-43b7-9468-0e355a857f99" providerId="ADAL" clId="{B4A6B743-1EB9-4CBD-ABAA-1502E745FE7F}" dt="2020-04-30T07:09:01.338" v="79" actId="1076"/>
          <ac:grpSpMkLst>
            <pc:docMk/>
            <pc:sldMk cId="436530992" sldId="307"/>
            <ac:grpSpMk id="11" creationId="{735BFB20-9CFE-4114-BC59-31B84FC537B2}"/>
          </ac:grpSpMkLst>
        </pc:grpChg>
      </pc:sldChg>
      <pc:sldChg chg="addSp modSp">
        <pc:chgData name="Andrew" userId="84564383-c7ca-43b7-9468-0e355a857f99" providerId="ADAL" clId="{B4A6B743-1EB9-4CBD-ABAA-1502E745FE7F}" dt="2020-04-30T07:01:31.858" v="36" actId="1076"/>
        <pc:sldMkLst>
          <pc:docMk/>
          <pc:sldMk cId="2591843479" sldId="324"/>
        </pc:sldMkLst>
        <pc:spChg chg="mod">
          <ac:chgData name="Andrew" userId="84564383-c7ca-43b7-9468-0e355a857f99" providerId="ADAL" clId="{B4A6B743-1EB9-4CBD-ABAA-1502E745FE7F}" dt="2020-04-30T07:01:31.858" v="36" actId="1076"/>
          <ac:spMkLst>
            <pc:docMk/>
            <pc:sldMk cId="2591843479" sldId="324"/>
            <ac:spMk id="7" creationId="{B97C1BDC-CADC-4DEE-92D5-A1421712CB96}"/>
          </ac:spMkLst>
        </pc:spChg>
        <pc:spChg chg="mod">
          <ac:chgData name="Andrew" userId="84564383-c7ca-43b7-9468-0e355a857f99" providerId="ADAL" clId="{B4A6B743-1EB9-4CBD-ABAA-1502E745FE7F}" dt="2020-04-30T06:56:28.963" v="19" actId="1076"/>
          <ac:spMkLst>
            <pc:docMk/>
            <pc:sldMk cId="2591843479" sldId="324"/>
            <ac:spMk id="32" creationId="{D4D5280D-638F-4779-B7A4-AB0B3C8468DE}"/>
          </ac:spMkLst>
        </pc:spChg>
        <pc:spChg chg="mod">
          <ac:chgData name="Andrew" userId="84564383-c7ca-43b7-9468-0e355a857f99" providerId="ADAL" clId="{B4A6B743-1EB9-4CBD-ABAA-1502E745FE7F}" dt="2020-04-30T06:56:37.038" v="21" actId="1076"/>
          <ac:spMkLst>
            <pc:docMk/>
            <pc:sldMk cId="2591843479" sldId="324"/>
            <ac:spMk id="33" creationId="{477A526D-64C7-44D8-AFD7-D888478E2935}"/>
          </ac:spMkLst>
        </pc:spChg>
        <pc:spChg chg="mod">
          <ac:chgData name="Andrew" userId="84564383-c7ca-43b7-9468-0e355a857f99" providerId="ADAL" clId="{B4A6B743-1EB9-4CBD-ABAA-1502E745FE7F}" dt="2020-04-30T06:56:33.541" v="20" actId="1076"/>
          <ac:spMkLst>
            <pc:docMk/>
            <pc:sldMk cId="2591843479" sldId="324"/>
            <ac:spMk id="34" creationId="{D69C5D38-EA23-47F4-AE9B-5DFB3388D744}"/>
          </ac:spMkLst>
        </pc:spChg>
        <pc:spChg chg="add mod">
          <ac:chgData name="Andrew" userId="84564383-c7ca-43b7-9468-0e355a857f99" providerId="ADAL" clId="{B4A6B743-1EB9-4CBD-ABAA-1502E745FE7F}" dt="2020-04-30T06:57:36.064" v="24"/>
          <ac:spMkLst>
            <pc:docMk/>
            <pc:sldMk cId="2591843479" sldId="324"/>
            <ac:spMk id="38" creationId="{572C30B7-7FDB-40F2-8C88-A856A31A8155}"/>
          </ac:spMkLst>
        </pc:spChg>
        <pc:picChg chg="mod">
          <ac:chgData name="Andrew" userId="84564383-c7ca-43b7-9468-0e355a857f99" providerId="ADAL" clId="{B4A6B743-1EB9-4CBD-ABAA-1502E745FE7F}" dt="2020-04-30T06:56:24.031" v="18" actId="1076"/>
          <ac:picMkLst>
            <pc:docMk/>
            <pc:sldMk cId="2591843479" sldId="324"/>
            <ac:picMk id="4" creationId="{2B4D47AA-2C70-4BE4-827A-D46FEF06895E}"/>
          </ac:picMkLst>
        </pc:picChg>
        <pc:picChg chg="mod">
          <ac:chgData name="Andrew" userId="84564383-c7ca-43b7-9468-0e355a857f99" providerId="ADAL" clId="{B4A6B743-1EB9-4CBD-ABAA-1502E745FE7F}" dt="2020-04-30T06:56:17.633" v="17" actId="1076"/>
          <ac:picMkLst>
            <pc:docMk/>
            <pc:sldMk cId="2591843479" sldId="324"/>
            <ac:picMk id="5" creationId="{7C0D68A3-CA87-4323-ADAC-4F7C1C469AE1}"/>
          </ac:picMkLst>
        </pc:picChg>
        <pc:picChg chg="mod">
          <ac:chgData name="Andrew" userId="84564383-c7ca-43b7-9468-0e355a857f99" providerId="ADAL" clId="{B4A6B743-1EB9-4CBD-ABAA-1502E745FE7F}" dt="2020-04-30T07:00:43.862" v="30"/>
          <ac:picMkLst>
            <pc:docMk/>
            <pc:sldMk cId="2591843479" sldId="324"/>
            <ac:picMk id="6" creationId="{7B40FC58-F2D2-4560-8BA3-515D7765C1D5}"/>
          </ac:picMkLst>
        </pc:picChg>
        <pc:picChg chg="add mod">
          <ac:chgData name="Andrew" userId="84564383-c7ca-43b7-9468-0e355a857f99" providerId="ADAL" clId="{B4A6B743-1EB9-4CBD-ABAA-1502E745FE7F}" dt="2020-04-30T06:56:09.846" v="16" actId="14861"/>
          <ac:picMkLst>
            <pc:docMk/>
            <pc:sldMk cId="2591843479" sldId="324"/>
            <ac:picMk id="9" creationId="{3DA8AD7F-5A42-4DBF-B3F1-B5AD04757C32}"/>
          </ac:picMkLst>
        </pc:picChg>
        <pc:picChg chg="mod">
          <ac:chgData name="Andrew" userId="84564383-c7ca-43b7-9468-0e355a857f99" providerId="ADAL" clId="{B4A6B743-1EB9-4CBD-ABAA-1502E745FE7F}" dt="2020-04-30T06:55:52.826" v="13" actId="1076"/>
          <ac:picMkLst>
            <pc:docMk/>
            <pc:sldMk cId="2591843479" sldId="324"/>
            <ac:picMk id="1026" creationId="{531617E2-B556-47EF-8905-2D40471142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7A39C-19F7-4051-8FE8-414D4E39839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59656-D61E-42FF-91C0-52C810C8C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4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59656-D61E-42FF-91C0-52C810C8C2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069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135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852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E2440-0D6B-46B1-82A0-A31CC3AB2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639882"/>
            <a:ext cx="766906" cy="93171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B4A14E2-3814-4ABE-AA68-ED008504F4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58" y="6105741"/>
            <a:ext cx="1141312" cy="4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947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171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205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796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4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5759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4238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3779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CCA9C-0B99-479E-A67C-4242E545ED2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6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svg"/><Relationship Id="rId7" Type="http://schemas.openxmlformats.org/officeDocument/2006/relationships/image" Target="../media/image3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eachonline.ca/tools-trends/how-teach-online-student-success/new-pedagogy-emerging-and-online-learning-key-contributing-factor" TargetMode="External"/><Relationship Id="rId13" Type="http://schemas.openxmlformats.org/officeDocument/2006/relationships/image" Target="../media/image55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hyperlink" Target="https://teachremote.mit.edu/preparing-teach-remotely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s://docs.google.com/document/d/1h10863nI1WNKoupWeQ-cubRxfUXskbnn-j_jHKHysRA/edit" TargetMode="Externa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hyperlink" Target="https://youtu.be/S3uRJUfgL-Q" TargetMode="External"/><Relationship Id="rId10" Type="http://schemas.openxmlformats.org/officeDocument/2006/relationships/image" Target="../media/image74.png"/><Relationship Id="rId4" Type="http://schemas.openxmlformats.org/officeDocument/2006/relationships/hyperlink" Target="https://docs.google.com/document/d/1ux3lTnUTpzZRuvxE3rAsSQ4Ihub96S8_OYECNh8wv-A/mobilebasic#h.6pi735abr4a6" TargetMode="External"/><Relationship Id="rId9" Type="http://schemas.openxmlformats.org/officeDocument/2006/relationships/hyperlink" Target="https://youtu.be/l71Wd4q6vX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eilshel@nba.co.z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7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hyperlink" Target="https://uta.pressbooks.pub/onlinelearning/chapter/chapter-13-advanced-course-design/" TargetMode="External"/><Relationship Id="rId5" Type="http://schemas.openxmlformats.org/officeDocument/2006/relationships/hyperlink" Target="https://youtu.be/eY1znbgZ7QY" TargetMode="External"/><Relationship Id="rId15" Type="http://schemas.openxmlformats.org/officeDocument/2006/relationships/image" Target="../media/image89.png"/><Relationship Id="rId10" Type="http://schemas.openxmlformats.org/officeDocument/2006/relationships/image" Target="../media/image50.svg"/><Relationship Id="rId4" Type="http://schemas.openxmlformats.org/officeDocument/2006/relationships/hyperlink" Target="http://explore.dublincore.net/theory/learning-pathways-as-transit-maps/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svg"/><Relationship Id="rId7" Type="http://schemas.openxmlformats.org/officeDocument/2006/relationships/image" Target="../media/image26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9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56.png"/><Relationship Id="rId17" Type="http://schemas.openxmlformats.org/officeDocument/2006/relationships/image" Target="../media/image54.png"/><Relationship Id="rId2" Type="http://schemas.openxmlformats.org/officeDocument/2006/relationships/image" Target="../media/image47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hyperlink" Target="https://teachonline.ca/tools-trends/how-use-technology-effectively/three-pillars-educational-technology/three-pillars-educational-technology-learning-management-systems-social-media" TargetMode="External"/><Relationship Id="rId5" Type="http://schemas.openxmlformats.org/officeDocument/2006/relationships/hyperlink" Target="https://www.youtube.com/watch?v=Gl1YAIDu_mc&amp;feature=youtu.be" TargetMode="External"/><Relationship Id="rId15" Type="http://schemas.openxmlformats.org/officeDocument/2006/relationships/image" Target="../media/image102.png"/><Relationship Id="rId10" Type="http://schemas.openxmlformats.org/officeDocument/2006/relationships/image" Target="../media/image50.svg"/><Relationship Id="rId4" Type="http://schemas.openxmlformats.org/officeDocument/2006/relationships/hyperlink" Target="https://cft.vanderbilt.edu/learning-and-course-management-systems/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61.png"/><Relationship Id="rId7" Type="http://schemas.openxmlformats.org/officeDocument/2006/relationships/image" Target="../media/image5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06.png"/><Relationship Id="rId5" Type="http://schemas.openxmlformats.org/officeDocument/2006/relationships/image" Target="../media/image57.png"/><Relationship Id="rId10" Type="http://schemas.openxmlformats.org/officeDocument/2006/relationships/image" Target="../media/image105.png"/><Relationship Id="rId4" Type="http://schemas.openxmlformats.org/officeDocument/2006/relationships/image" Target="../media/image62.png"/><Relationship Id="rId9" Type="http://schemas.openxmlformats.org/officeDocument/2006/relationships/hyperlink" Target="http://badinerbytes.blogspot.com/2015/09/google-classroom-waffle-shortcut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badinerbytes.blogspot.com/2015/09/google-classroom-waffle-shortcut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adinerbytes.blogspot.com/2015/09/google-classroom-waffle-shortcut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-tBjAM9g4?start=33&amp;feature=oembed" TargetMode="External"/><Relationship Id="rId6" Type="http://schemas.openxmlformats.org/officeDocument/2006/relationships/image" Target="../media/image107.jpeg"/><Relationship Id="rId5" Type="http://schemas.openxmlformats.org/officeDocument/2006/relationships/hyperlink" Target="https://www.youtube.com/watch?v=pl-tBjAM9g4&amp;t=33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badinerbytes.blogspot.com/2015/09/google-classroom-waffle-shortcut.html" TargetMode="External"/><Relationship Id="rId3" Type="http://schemas.openxmlformats.org/officeDocument/2006/relationships/image" Target="../media/image109.svg"/><Relationship Id="rId7" Type="http://schemas.openxmlformats.org/officeDocument/2006/relationships/image" Target="../media/image2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-tBjAM9g4?start=596&amp;feature=oembed" TargetMode="External"/><Relationship Id="rId6" Type="http://schemas.openxmlformats.org/officeDocument/2006/relationships/image" Target="../media/image107.jpeg"/><Relationship Id="rId5" Type="http://schemas.openxmlformats.org/officeDocument/2006/relationships/hyperlink" Target="https://www.youtube.com/watch?v=pl-tBjAM9g4&amp;t=596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badinerbytes.blogspot.com/2015/09/google-classroom-waffle-shortcut.html" TargetMode="External"/><Relationship Id="rId3" Type="http://schemas.openxmlformats.org/officeDocument/2006/relationships/image" Target="../media/image109.svg"/><Relationship Id="rId7" Type="http://schemas.openxmlformats.org/officeDocument/2006/relationships/image" Target="../media/image2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-tBjAM9g4?start=230&amp;feature=oembed" TargetMode="External"/><Relationship Id="rId6" Type="http://schemas.openxmlformats.org/officeDocument/2006/relationships/image" Target="../media/image107.jpeg"/><Relationship Id="rId5" Type="http://schemas.openxmlformats.org/officeDocument/2006/relationships/hyperlink" Target="https://www.youtube.com/watch?v=pl-tBjAM9g4&amp;t=230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badinerbytes.blogspot.com/2015/09/google-classroom-waffle-shortcut.html" TargetMode="External"/><Relationship Id="rId3" Type="http://schemas.openxmlformats.org/officeDocument/2006/relationships/image" Target="../media/image109.svg"/><Relationship Id="rId7" Type="http://schemas.openxmlformats.org/officeDocument/2006/relationships/image" Target="../media/image2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-tBjAM9g4?start=1187&amp;feature=oembed" TargetMode="External"/><Relationship Id="rId6" Type="http://schemas.openxmlformats.org/officeDocument/2006/relationships/image" Target="../media/image107.jpeg"/><Relationship Id="rId5" Type="http://schemas.openxmlformats.org/officeDocument/2006/relationships/hyperlink" Target="https://www.youtube.com/watch?v=pl-tBjAM9g4&amp;t=1187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badinerbytes.blogspot.com/2015/09/google-classroom-waffle-shortcut.html" TargetMode="External"/><Relationship Id="rId3" Type="http://schemas.openxmlformats.org/officeDocument/2006/relationships/image" Target="../media/image109.svg"/><Relationship Id="rId7" Type="http://schemas.openxmlformats.org/officeDocument/2006/relationships/image" Target="../media/image2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11.svg"/><Relationship Id="rId7" Type="http://schemas.openxmlformats.org/officeDocument/2006/relationships/image" Target="../media/image113.svg"/><Relationship Id="rId12" Type="http://schemas.openxmlformats.org/officeDocument/2006/relationships/image" Target="../media/image30.svg"/><Relationship Id="rId2" Type="http://schemas.openxmlformats.org/officeDocument/2006/relationships/image" Target="../media/image43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hyperlink" Target="http://badinerbytes.blogspot.com/2015/09/google-classroom-waffle-shortcut.html" TargetMode="External"/><Relationship Id="rId14" Type="http://schemas.openxmlformats.org/officeDocument/2006/relationships/image" Target="../media/image3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lassroom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oerafrica.org/aau-oer-africa-emergency-remote-teaching-webinar-serie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andryn2006/" TargetMode="External"/><Relationship Id="rId3" Type="http://schemas.microsoft.com/office/2007/relationships/hdphoto" Target="../media/hdphoto2.wdp"/><Relationship Id="rId7" Type="http://schemas.openxmlformats.org/officeDocument/2006/relationships/hyperlink" Target="https://web.facebook.com/andryn200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za.linkedin.com/in/andryn2006" TargetMode="External"/><Relationship Id="rId5" Type="http://schemas.openxmlformats.org/officeDocument/2006/relationships/hyperlink" Target="https://www.youtube.com/channel/UCHBW1guNyHf-6GOExmocr6A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badinerbytes.blogspot.com/2015/09/google-classroom-waffle-shortcut.html" TargetMode="External"/><Relationship Id="rId7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adinerbytes.blogspot.com/2015/09/google-classroom-waffle-shortcut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lassroom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oerafrica.org/aau-oer-africa-emergency-remote-teaching-webinar-serie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11EF0E-8C61-41DF-9610-47CA2522E0BB}"/>
              </a:ext>
            </a:extLst>
          </p:cNvPr>
          <p:cNvGrpSpPr/>
          <p:nvPr/>
        </p:nvGrpSpPr>
        <p:grpSpPr>
          <a:xfrm>
            <a:off x="3788503" y="360909"/>
            <a:ext cx="8220076" cy="4219576"/>
            <a:chOff x="1987550" y="1316038"/>
            <a:chExt cx="8220076" cy="421957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AA130D3-EA77-4022-A1F7-87FD32C9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488" y="1436688"/>
              <a:ext cx="3173413" cy="3179763"/>
            </a:xfrm>
            <a:custGeom>
              <a:avLst/>
              <a:gdLst>
                <a:gd name="T0" fmla="*/ 1000 w 1999"/>
                <a:gd name="T1" fmla="*/ 2003 h 2003"/>
                <a:gd name="T2" fmla="*/ 0 w 1999"/>
                <a:gd name="T3" fmla="*/ 1002 h 2003"/>
                <a:gd name="T4" fmla="*/ 1000 w 1999"/>
                <a:gd name="T5" fmla="*/ 0 h 2003"/>
                <a:gd name="T6" fmla="*/ 1999 w 1999"/>
                <a:gd name="T7" fmla="*/ 1002 h 2003"/>
                <a:gd name="T8" fmla="*/ 1000 w 1999"/>
                <a:gd name="T9" fmla="*/ 2003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9" h="2003">
                  <a:moveTo>
                    <a:pt x="1000" y="2003"/>
                  </a:moveTo>
                  <a:lnTo>
                    <a:pt x="0" y="1002"/>
                  </a:lnTo>
                  <a:lnTo>
                    <a:pt x="1000" y="0"/>
                  </a:lnTo>
                  <a:lnTo>
                    <a:pt x="1999" y="1002"/>
                  </a:lnTo>
                  <a:lnTo>
                    <a:pt x="1000" y="2003"/>
                  </a:lnTo>
                  <a:close/>
                </a:path>
              </a:pathLst>
            </a:custGeom>
            <a:solidFill>
              <a:srgbClr val="393464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E845A94E-F155-458B-B94C-BCB80EE18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2940051"/>
              <a:ext cx="2363788" cy="2373313"/>
            </a:xfrm>
            <a:custGeom>
              <a:avLst/>
              <a:gdLst>
                <a:gd name="T0" fmla="*/ 742 w 1489"/>
                <a:gd name="T1" fmla="*/ 1495 h 1495"/>
                <a:gd name="T2" fmla="*/ 0 w 1489"/>
                <a:gd name="T3" fmla="*/ 748 h 1495"/>
                <a:gd name="T4" fmla="*/ 742 w 1489"/>
                <a:gd name="T5" fmla="*/ 0 h 1495"/>
                <a:gd name="T6" fmla="*/ 1489 w 1489"/>
                <a:gd name="T7" fmla="*/ 748 h 1495"/>
                <a:gd name="T8" fmla="*/ 742 w 1489"/>
                <a:gd name="T9" fmla="*/ 1495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9" h="1495">
                  <a:moveTo>
                    <a:pt x="742" y="1495"/>
                  </a:moveTo>
                  <a:lnTo>
                    <a:pt x="0" y="748"/>
                  </a:lnTo>
                  <a:lnTo>
                    <a:pt x="742" y="0"/>
                  </a:lnTo>
                  <a:lnTo>
                    <a:pt x="1489" y="748"/>
                  </a:lnTo>
                  <a:lnTo>
                    <a:pt x="742" y="1495"/>
                  </a:lnTo>
                  <a:close/>
                </a:path>
              </a:pathLst>
            </a:custGeom>
            <a:solidFill>
              <a:srgbClr val="393464">
                <a:alpha val="6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55EFA0C-52E2-4011-95C8-B6DAE7402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308351"/>
              <a:ext cx="2216150" cy="2227263"/>
            </a:xfrm>
            <a:custGeom>
              <a:avLst/>
              <a:gdLst>
                <a:gd name="T0" fmla="*/ 696 w 1396"/>
                <a:gd name="T1" fmla="*/ 1403 h 1403"/>
                <a:gd name="T2" fmla="*/ 0 w 1396"/>
                <a:gd name="T3" fmla="*/ 701 h 1403"/>
                <a:gd name="T4" fmla="*/ 696 w 1396"/>
                <a:gd name="T5" fmla="*/ 0 h 1403"/>
                <a:gd name="T6" fmla="*/ 1396 w 1396"/>
                <a:gd name="T7" fmla="*/ 701 h 1403"/>
                <a:gd name="T8" fmla="*/ 696 w 1396"/>
                <a:gd name="T9" fmla="*/ 14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6" h="1403">
                  <a:moveTo>
                    <a:pt x="696" y="1403"/>
                  </a:moveTo>
                  <a:lnTo>
                    <a:pt x="0" y="701"/>
                  </a:lnTo>
                  <a:lnTo>
                    <a:pt x="696" y="0"/>
                  </a:lnTo>
                  <a:lnTo>
                    <a:pt x="1396" y="701"/>
                  </a:lnTo>
                  <a:lnTo>
                    <a:pt x="696" y="1403"/>
                  </a:lnTo>
                  <a:close/>
                </a:path>
              </a:pathLst>
            </a:custGeom>
            <a:solidFill>
              <a:srgbClr val="1C75BC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FCDB5CF-7EA0-4C24-A1C2-1FC349B4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2919413"/>
              <a:ext cx="2041525" cy="2038350"/>
            </a:xfrm>
            <a:custGeom>
              <a:avLst/>
              <a:gdLst>
                <a:gd name="T0" fmla="*/ 645 w 1286"/>
                <a:gd name="T1" fmla="*/ 1284 h 1284"/>
                <a:gd name="T2" fmla="*/ 0 w 1286"/>
                <a:gd name="T3" fmla="*/ 642 h 1284"/>
                <a:gd name="T4" fmla="*/ 645 w 1286"/>
                <a:gd name="T5" fmla="*/ 0 h 1284"/>
                <a:gd name="T6" fmla="*/ 1286 w 1286"/>
                <a:gd name="T7" fmla="*/ 642 h 1284"/>
                <a:gd name="T8" fmla="*/ 645 w 1286"/>
                <a:gd name="T9" fmla="*/ 1284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1284">
                  <a:moveTo>
                    <a:pt x="645" y="1284"/>
                  </a:moveTo>
                  <a:lnTo>
                    <a:pt x="0" y="642"/>
                  </a:lnTo>
                  <a:lnTo>
                    <a:pt x="645" y="0"/>
                  </a:lnTo>
                  <a:lnTo>
                    <a:pt x="1286" y="642"/>
                  </a:lnTo>
                  <a:lnTo>
                    <a:pt x="645" y="1284"/>
                  </a:lnTo>
                  <a:close/>
                </a:path>
              </a:pathLst>
            </a:custGeom>
            <a:solidFill>
              <a:srgbClr val="393464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20D27BFA-6833-4D88-ADFA-F1A2AF01A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0" y="1785938"/>
              <a:ext cx="1773238" cy="1778000"/>
            </a:xfrm>
            <a:custGeom>
              <a:avLst/>
              <a:gdLst>
                <a:gd name="T0" fmla="*/ 556 w 1117"/>
                <a:gd name="T1" fmla="*/ 1120 h 1120"/>
                <a:gd name="T2" fmla="*/ 0 w 1117"/>
                <a:gd name="T3" fmla="*/ 558 h 1120"/>
                <a:gd name="T4" fmla="*/ 556 w 1117"/>
                <a:gd name="T5" fmla="*/ 0 h 1120"/>
                <a:gd name="T6" fmla="*/ 1117 w 1117"/>
                <a:gd name="T7" fmla="*/ 558 h 1120"/>
                <a:gd name="T8" fmla="*/ 556 w 1117"/>
                <a:gd name="T9" fmla="*/ 112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7" h="1120">
                  <a:moveTo>
                    <a:pt x="556" y="1120"/>
                  </a:moveTo>
                  <a:lnTo>
                    <a:pt x="0" y="558"/>
                  </a:lnTo>
                  <a:lnTo>
                    <a:pt x="556" y="0"/>
                  </a:lnTo>
                  <a:lnTo>
                    <a:pt x="1117" y="558"/>
                  </a:lnTo>
                  <a:lnTo>
                    <a:pt x="556" y="1120"/>
                  </a:lnTo>
                  <a:close/>
                </a:path>
              </a:pathLst>
            </a:custGeom>
            <a:solidFill>
              <a:srgbClr val="393464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0F9F279-6B61-44D6-B9D4-A660F691F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1417638"/>
              <a:ext cx="1400175" cy="1393825"/>
            </a:xfrm>
            <a:custGeom>
              <a:avLst/>
              <a:gdLst>
                <a:gd name="T0" fmla="*/ 439 w 882"/>
                <a:gd name="T1" fmla="*/ 878 h 878"/>
                <a:gd name="T2" fmla="*/ 0 w 882"/>
                <a:gd name="T3" fmla="*/ 439 h 878"/>
                <a:gd name="T4" fmla="*/ 439 w 882"/>
                <a:gd name="T5" fmla="*/ 0 h 878"/>
                <a:gd name="T6" fmla="*/ 882 w 882"/>
                <a:gd name="T7" fmla="*/ 439 h 878"/>
                <a:gd name="T8" fmla="*/ 439 w 882"/>
                <a:gd name="T9" fmla="*/ 8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2" h="878">
                  <a:moveTo>
                    <a:pt x="439" y="878"/>
                  </a:moveTo>
                  <a:lnTo>
                    <a:pt x="0" y="439"/>
                  </a:lnTo>
                  <a:lnTo>
                    <a:pt x="439" y="0"/>
                  </a:lnTo>
                  <a:lnTo>
                    <a:pt x="882" y="439"/>
                  </a:lnTo>
                  <a:lnTo>
                    <a:pt x="439" y="878"/>
                  </a:lnTo>
                  <a:close/>
                </a:path>
              </a:pathLst>
            </a:custGeom>
            <a:solidFill>
              <a:srgbClr val="393464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863664D-749D-4531-9FBF-30D19AFF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551" y="1564341"/>
              <a:ext cx="2430463" cy="2435225"/>
            </a:xfrm>
            <a:custGeom>
              <a:avLst/>
              <a:gdLst>
                <a:gd name="T0" fmla="*/ 763 w 1531"/>
                <a:gd name="T1" fmla="*/ 1534 h 1534"/>
                <a:gd name="T2" fmla="*/ 0 w 1531"/>
                <a:gd name="T3" fmla="*/ 765 h 1534"/>
                <a:gd name="T4" fmla="*/ 763 w 1531"/>
                <a:gd name="T5" fmla="*/ 0 h 1534"/>
                <a:gd name="T6" fmla="*/ 1531 w 1531"/>
                <a:gd name="T7" fmla="*/ 765 h 1534"/>
                <a:gd name="T8" fmla="*/ 763 w 1531"/>
                <a:gd name="T9" fmla="*/ 1534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1" h="1534">
                  <a:moveTo>
                    <a:pt x="763" y="1534"/>
                  </a:moveTo>
                  <a:lnTo>
                    <a:pt x="0" y="765"/>
                  </a:lnTo>
                  <a:lnTo>
                    <a:pt x="763" y="0"/>
                  </a:lnTo>
                  <a:lnTo>
                    <a:pt x="1531" y="765"/>
                  </a:lnTo>
                  <a:lnTo>
                    <a:pt x="763" y="1534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A795BAB2-F71C-44A5-8E10-18FADFDD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2932113"/>
              <a:ext cx="1533525" cy="1536700"/>
            </a:xfrm>
            <a:custGeom>
              <a:avLst/>
              <a:gdLst>
                <a:gd name="T0" fmla="*/ 481 w 966"/>
                <a:gd name="T1" fmla="*/ 968 h 968"/>
                <a:gd name="T2" fmla="*/ 0 w 966"/>
                <a:gd name="T3" fmla="*/ 482 h 968"/>
                <a:gd name="T4" fmla="*/ 481 w 966"/>
                <a:gd name="T5" fmla="*/ 0 h 968"/>
                <a:gd name="T6" fmla="*/ 966 w 966"/>
                <a:gd name="T7" fmla="*/ 482 h 968"/>
                <a:gd name="T8" fmla="*/ 481 w 966"/>
                <a:gd name="T9" fmla="*/ 968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8">
                  <a:moveTo>
                    <a:pt x="481" y="968"/>
                  </a:moveTo>
                  <a:lnTo>
                    <a:pt x="0" y="482"/>
                  </a:lnTo>
                  <a:lnTo>
                    <a:pt x="481" y="0"/>
                  </a:lnTo>
                  <a:lnTo>
                    <a:pt x="966" y="482"/>
                  </a:lnTo>
                  <a:lnTo>
                    <a:pt x="481" y="968"/>
                  </a:lnTo>
                  <a:close/>
                </a:path>
              </a:pathLst>
            </a:custGeom>
            <a:solidFill>
              <a:srgbClr val="393464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DD14271C-F305-42F9-BD0A-9A36DD089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604963"/>
              <a:ext cx="1533525" cy="1535113"/>
            </a:xfrm>
            <a:custGeom>
              <a:avLst/>
              <a:gdLst>
                <a:gd name="T0" fmla="*/ 481 w 966"/>
                <a:gd name="T1" fmla="*/ 967 h 967"/>
                <a:gd name="T2" fmla="*/ 0 w 966"/>
                <a:gd name="T3" fmla="*/ 482 h 967"/>
                <a:gd name="T4" fmla="*/ 481 w 966"/>
                <a:gd name="T5" fmla="*/ 0 h 967"/>
                <a:gd name="T6" fmla="*/ 966 w 966"/>
                <a:gd name="T7" fmla="*/ 482 h 967"/>
                <a:gd name="T8" fmla="*/ 481 w 966"/>
                <a:gd name="T9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7">
                  <a:moveTo>
                    <a:pt x="481" y="967"/>
                  </a:moveTo>
                  <a:lnTo>
                    <a:pt x="0" y="482"/>
                  </a:lnTo>
                  <a:lnTo>
                    <a:pt x="481" y="0"/>
                  </a:lnTo>
                  <a:lnTo>
                    <a:pt x="966" y="482"/>
                  </a:lnTo>
                  <a:lnTo>
                    <a:pt x="481" y="967"/>
                  </a:lnTo>
                  <a:close/>
                </a:path>
              </a:pathLst>
            </a:custGeom>
            <a:solidFill>
              <a:srgbClr val="393464">
                <a:alpha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7F7A043-5B3E-433C-9B0A-735FD95C9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075" y="2268538"/>
              <a:ext cx="1706563" cy="1711325"/>
            </a:xfrm>
            <a:custGeom>
              <a:avLst/>
              <a:gdLst>
                <a:gd name="T0" fmla="*/ 536 w 1075"/>
                <a:gd name="T1" fmla="*/ 1078 h 1078"/>
                <a:gd name="T2" fmla="*/ 0 w 1075"/>
                <a:gd name="T3" fmla="*/ 537 h 1078"/>
                <a:gd name="T4" fmla="*/ 536 w 1075"/>
                <a:gd name="T5" fmla="*/ 0 h 1078"/>
                <a:gd name="T6" fmla="*/ 1075 w 1075"/>
                <a:gd name="T7" fmla="*/ 537 h 1078"/>
                <a:gd name="T8" fmla="*/ 536 w 1075"/>
                <a:gd name="T9" fmla="*/ 1078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5" h="1078">
                  <a:moveTo>
                    <a:pt x="536" y="1078"/>
                  </a:moveTo>
                  <a:lnTo>
                    <a:pt x="0" y="537"/>
                  </a:lnTo>
                  <a:lnTo>
                    <a:pt x="536" y="0"/>
                  </a:lnTo>
                  <a:lnTo>
                    <a:pt x="1075" y="537"/>
                  </a:lnTo>
                  <a:lnTo>
                    <a:pt x="536" y="1078"/>
                  </a:lnTo>
                  <a:close/>
                </a:path>
              </a:pathLst>
            </a:custGeom>
            <a:solidFill>
              <a:srgbClr val="393464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A2A177E2-7517-4DEE-848A-76B9FF2E3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2114551"/>
              <a:ext cx="2101850" cy="2098675"/>
            </a:xfrm>
            <a:custGeom>
              <a:avLst/>
              <a:gdLst>
                <a:gd name="T0" fmla="*/ 662 w 1324"/>
                <a:gd name="T1" fmla="*/ 1322 h 1322"/>
                <a:gd name="T2" fmla="*/ 0 w 1324"/>
                <a:gd name="T3" fmla="*/ 663 h 1322"/>
                <a:gd name="T4" fmla="*/ 662 w 1324"/>
                <a:gd name="T5" fmla="*/ 0 h 1322"/>
                <a:gd name="T6" fmla="*/ 1324 w 1324"/>
                <a:gd name="T7" fmla="*/ 663 h 1322"/>
                <a:gd name="T8" fmla="*/ 662 w 1324"/>
                <a:gd name="T9" fmla="*/ 1322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1322">
                  <a:moveTo>
                    <a:pt x="662" y="1322"/>
                  </a:moveTo>
                  <a:lnTo>
                    <a:pt x="0" y="663"/>
                  </a:lnTo>
                  <a:lnTo>
                    <a:pt x="662" y="0"/>
                  </a:lnTo>
                  <a:lnTo>
                    <a:pt x="1324" y="663"/>
                  </a:lnTo>
                  <a:lnTo>
                    <a:pt x="662" y="1322"/>
                  </a:lnTo>
                  <a:close/>
                </a:path>
              </a:pathLst>
            </a:custGeom>
            <a:solidFill>
              <a:srgbClr val="3934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A4CAEA4-5D40-4A07-B128-A419904A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0" y="3254376"/>
              <a:ext cx="1171575" cy="1166813"/>
            </a:xfrm>
            <a:custGeom>
              <a:avLst/>
              <a:gdLst>
                <a:gd name="T0" fmla="*/ 371 w 738"/>
                <a:gd name="T1" fmla="*/ 735 h 735"/>
                <a:gd name="T2" fmla="*/ 0 w 738"/>
                <a:gd name="T3" fmla="*/ 368 h 735"/>
                <a:gd name="T4" fmla="*/ 371 w 738"/>
                <a:gd name="T5" fmla="*/ 0 h 735"/>
                <a:gd name="T6" fmla="*/ 738 w 738"/>
                <a:gd name="T7" fmla="*/ 368 h 735"/>
                <a:gd name="T8" fmla="*/ 371 w 738"/>
                <a:gd name="T9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8" h="735">
                  <a:moveTo>
                    <a:pt x="371" y="735"/>
                  </a:moveTo>
                  <a:lnTo>
                    <a:pt x="0" y="368"/>
                  </a:lnTo>
                  <a:lnTo>
                    <a:pt x="371" y="0"/>
                  </a:lnTo>
                  <a:lnTo>
                    <a:pt x="738" y="368"/>
                  </a:lnTo>
                  <a:lnTo>
                    <a:pt x="371" y="735"/>
                  </a:lnTo>
                  <a:close/>
                </a:path>
              </a:pathLst>
            </a:custGeom>
            <a:solidFill>
              <a:srgbClr val="393464">
                <a:alpha val="2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4747BD7C-C214-421C-BAFB-96A16ADF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779588"/>
              <a:ext cx="669925" cy="669925"/>
            </a:xfrm>
            <a:custGeom>
              <a:avLst/>
              <a:gdLst>
                <a:gd name="T0" fmla="*/ 211 w 422"/>
                <a:gd name="T1" fmla="*/ 422 h 422"/>
                <a:gd name="T2" fmla="*/ 0 w 422"/>
                <a:gd name="T3" fmla="*/ 211 h 422"/>
                <a:gd name="T4" fmla="*/ 211 w 422"/>
                <a:gd name="T5" fmla="*/ 0 h 422"/>
                <a:gd name="T6" fmla="*/ 422 w 422"/>
                <a:gd name="T7" fmla="*/ 211 h 422"/>
                <a:gd name="T8" fmla="*/ 211 w 422"/>
                <a:gd name="T9" fmla="*/ 42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2" h="422">
                  <a:moveTo>
                    <a:pt x="211" y="422"/>
                  </a:moveTo>
                  <a:lnTo>
                    <a:pt x="0" y="211"/>
                  </a:lnTo>
                  <a:lnTo>
                    <a:pt x="211" y="0"/>
                  </a:lnTo>
                  <a:lnTo>
                    <a:pt x="422" y="211"/>
                  </a:lnTo>
                  <a:lnTo>
                    <a:pt x="211" y="422"/>
                  </a:lnTo>
                  <a:close/>
                </a:path>
              </a:pathLst>
            </a:custGeom>
            <a:solidFill>
              <a:srgbClr val="434F5A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9615238-DA48-4896-87EE-B88C74B5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444626"/>
              <a:ext cx="395288" cy="401638"/>
            </a:xfrm>
            <a:custGeom>
              <a:avLst/>
              <a:gdLst>
                <a:gd name="T0" fmla="*/ 127 w 249"/>
                <a:gd name="T1" fmla="*/ 253 h 253"/>
                <a:gd name="T2" fmla="*/ 0 w 249"/>
                <a:gd name="T3" fmla="*/ 126 h 253"/>
                <a:gd name="T4" fmla="*/ 127 w 249"/>
                <a:gd name="T5" fmla="*/ 0 h 253"/>
                <a:gd name="T6" fmla="*/ 249 w 249"/>
                <a:gd name="T7" fmla="*/ 126 h 253"/>
                <a:gd name="T8" fmla="*/ 127 w 249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53">
                  <a:moveTo>
                    <a:pt x="127" y="253"/>
                  </a:moveTo>
                  <a:lnTo>
                    <a:pt x="0" y="126"/>
                  </a:lnTo>
                  <a:lnTo>
                    <a:pt x="127" y="0"/>
                  </a:lnTo>
                  <a:lnTo>
                    <a:pt x="249" y="126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490A8F50-6E73-4B67-B0E7-79198172E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38" y="3824288"/>
              <a:ext cx="395288" cy="403225"/>
            </a:xfrm>
            <a:custGeom>
              <a:avLst/>
              <a:gdLst>
                <a:gd name="T0" fmla="*/ 127 w 249"/>
                <a:gd name="T1" fmla="*/ 254 h 254"/>
                <a:gd name="T2" fmla="*/ 0 w 249"/>
                <a:gd name="T3" fmla="*/ 127 h 254"/>
                <a:gd name="T4" fmla="*/ 127 w 249"/>
                <a:gd name="T5" fmla="*/ 0 h 254"/>
                <a:gd name="T6" fmla="*/ 249 w 249"/>
                <a:gd name="T7" fmla="*/ 127 h 254"/>
                <a:gd name="T8" fmla="*/ 127 w 249"/>
                <a:gd name="T9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54">
                  <a:moveTo>
                    <a:pt x="127" y="254"/>
                  </a:moveTo>
                  <a:lnTo>
                    <a:pt x="0" y="127"/>
                  </a:lnTo>
                  <a:lnTo>
                    <a:pt x="127" y="0"/>
                  </a:lnTo>
                  <a:lnTo>
                    <a:pt x="249" y="127"/>
                  </a:lnTo>
                  <a:lnTo>
                    <a:pt x="127" y="254"/>
                  </a:lnTo>
                  <a:close/>
                </a:path>
              </a:pathLst>
            </a:custGeom>
            <a:solidFill>
              <a:srgbClr val="1C75BC">
                <a:alpha val="1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6395CFEA-2566-4DF7-BC7F-9C4B56CED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763" y="3784601"/>
              <a:ext cx="742950" cy="744538"/>
            </a:xfrm>
            <a:custGeom>
              <a:avLst/>
              <a:gdLst>
                <a:gd name="T0" fmla="*/ 236 w 468"/>
                <a:gd name="T1" fmla="*/ 469 h 469"/>
                <a:gd name="T2" fmla="*/ 0 w 468"/>
                <a:gd name="T3" fmla="*/ 232 h 469"/>
                <a:gd name="T4" fmla="*/ 236 w 468"/>
                <a:gd name="T5" fmla="*/ 0 h 469"/>
                <a:gd name="T6" fmla="*/ 468 w 468"/>
                <a:gd name="T7" fmla="*/ 232 h 469"/>
                <a:gd name="T8" fmla="*/ 236 w 468"/>
                <a:gd name="T9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469">
                  <a:moveTo>
                    <a:pt x="236" y="469"/>
                  </a:moveTo>
                  <a:lnTo>
                    <a:pt x="0" y="232"/>
                  </a:lnTo>
                  <a:lnTo>
                    <a:pt x="236" y="0"/>
                  </a:lnTo>
                  <a:lnTo>
                    <a:pt x="468" y="232"/>
                  </a:lnTo>
                  <a:lnTo>
                    <a:pt x="236" y="469"/>
                  </a:lnTo>
                  <a:close/>
                </a:path>
              </a:pathLst>
            </a:custGeom>
            <a:solidFill>
              <a:srgbClr val="393464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05FAC34-6B44-42CC-ABE3-E3B8B91E1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400" y="1316038"/>
              <a:ext cx="3400425" cy="3408363"/>
            </a:xfrm>
            <a:custGeom>
              <a:avLst/>
              <a:gdLst>
                <a:gd name="T0" fmla="*/ 1071 w 2142"/>
                <a:gd name="T1" fmla="*/ 2147 h 2147"/>
                <a:gd name="T2" fmla="*/ 0 w 2142"/>
                <a:gd name="T3" fmla="*/ 1073 h 2147"/>
                <a:gd name="T4" fmla="*/ 1071 w 2142"/>
                <a:gd name="T5" fmla="*/ 0 h 2147"/>
                <a:gd name="T6" fmla="*/ 2142 w 2142"/>
                <a:gd name="T7" fmla="*/ 1073 h 2147"/>
                <a:gd name="T8" fmla="*/ 1071 w 2142"/>
                <a:gd name="T9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2" h="2147">
                  <a:moveTo>
                    <a:pt x="1071" y="2147"/>
                  </a:moveTo>
                  <a:lnTo>
                    <a:pt x="0" y="1073"/>
                  </a:lnTo>
                  <a:lnTo>
                    <a:pt x="1071" y="0"/>
                  </a:lnTo>
                  <a:lnTo>
                    <a:pt x="2142" y="1073"/>
                  </a:lnTo>
                  <a:lnTo>
                    <a:pt x="1071" y="2147"/>
                  </a:lnTo>
                  <a:close/>
                </a:path>
              </a:pathLst>
            </a:custGeom>
            <a:solidFill>
              <a:srgbClr val="393464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E5A0D50-BD01-48CF-9E1E-6EBE3CFE0757}"/>
              </a:ext>
            </a:extLst>
          </p:cNvPr>
          <p:cNvSpPr txBox="1"/>
          <p:nvPr/>
        </p:nvSpPr>
        <p:spPr>
          <a:xfrm>
            <a:off x="773319" y="4340328"/>
            <a:ext cx="11599113" cy="990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b="1">
                <a:solidFill>
                  <a:schemeClr val="accent1"/>
                </a:solidFill>
              </a:rPr>
              <a:t>Emergency Remote Teaching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67FFA4-4269-405A-99AF-2D8457041486}"/>
              </a:ext>
            </a:extLst>
          </p:cNvPr>
          <p:cNvSpPr/>
          <p:nvPr/>
        </p:nvSpPr>
        <p:spPr>
          <a:xfrm>
            <a:off x="787503" y="5215734"/>
            <a:ext cx="552689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AAU / OER Africa webinar series</a:t>
            </a:r>
            <a:br>
              <a:rPr lang="en-US" sz="3200"/>
            </a:br>
            <a:r>
              <a:rPr lang="en-US" sz="2000">
                <a:solidFill>
                  <a:srgbClr val="393464"/>
                </a:solidFill>
              </a:rPr>
              <a:t>W2 – What to teach during campus closure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82DC344-D1C5-4069-9B99-8CBF2CAF4D0B}"/>
              </a:ext>
            </a:extLst>
          </p:cNvPr>
          <p:cNvSpPr/>
          <p:nvPr/>
        </p:nvSpPr>
        <p:spPr>
          <a:xfrm rot="5400000">
            <a:off x="-164359" y="4853937"/>
            <a:ext cx="831742" cy="503025"/>
          </a:xfrm>
          <a:prstGeom prst="triangle">
            <a:avLst/>
          </a:prstGeom>
          <a:solidFill>
            <a:srgbClr val="39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683F1C-2D4C-4C92-B749-A92DB0AA2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059" y="749714"/>
            <a:ext cx="2475159" cy="3007079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35F12B27-8ACA-4321-9030-893788D13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3" y="5105449"/>
            <a:ext cx="3202525" cy="13916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F4F00A-4343-48F3-8D30-DA95AA6D27F9}"/>
              </a:ext>
            </a:extLst>
          </p:cNvPr>
          <p:cNvSpPr txBox="1"/>
          <p:nvPr/>
        </p:nvSpPr>
        <p:spPr>
          <a:xfrm>
            <a:off x="5074378" y="1668023"/>
            <a:ext cx="6136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commences at 10h00 (UTC)</a:t>
            </a:r>
          </a:p>
          <a:p>
            <a:pPr lvl="2"/>
            <a:br>
              <a:rPr lang="en-ZA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10h00 – Ghana</a:t>
            </a:r>
          </a:p>
          <a:p>
            <a:pPr lvl="2"/>
            <a:r>
              <a:rPr lang="en-ZA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11h00 – Nigeria and Cameroon</a:t>
            </a:r>
          </a:p>
          <a:p>
            <a:pPr lvl="2"/>
            <a:r>
              <a:rPr lang="en-ZA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12h00 – South Africa and Egypt</a:t>
            </a:r>
          </a:p>
          <a:p>
            <a:pPr lvl="2"/>
            <a:r>
              <a:rPr lang="en-ZA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13h00 - Kenya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F8298-6DA7-4F47-AAE2-A552CD20D6D9}"/>
              </a:ext>
            </a:extLst>
          </p:cNvPr>
          <p:cNvSpPr txBox="1"/>
          <p:nvPr/>
        </p:nvSpPr>
        <p:spPr>
          <a:xfrm>
            <a:off x="10220150" y="140521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9600">
                <a:solidFill>
                  <a:srgbClr val="393464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079788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399AB-15AA-4762-8A94-1C3A38E1E93A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C3CCBEBA-6106-4F4F-A8CA-094D5CBEF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143898C-6E21-471E-92FB-A225792B5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9D8B33B-BCCE-498F-B74C-53D7EAC64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F36D4ECA-FBFA-4F58-B6B9-01C1E726C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7380DCA8-0977-4B3C-8F33-05043375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71716777-D377-4166-A498-603AEB745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55D33CF-8F6E-4A59-BBF6-29E1C531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39A4E36-B1B3-4CEC-8F4C-4EB0EC947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6BEB27-5276-4AF7-8AF4-556AF14A9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A51E36D8-001F-45E2-A4FE-97DD02D1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B9F42C6B-EE5E-4427-8D95-0C0605FF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CDB66545-5EE3-4109-A82E-C59CF3571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AAC3FEC-94AA-491B-863E-468FD667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0FEE195-7101-4E6B-A3A7-78CE5994A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44E4D3E-2A73-4247-9088-A2CE0176C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605B5F-07EE-4BAF-8357-0EBA7004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98183FCA-8B9B-471E-AFAC-CD850E681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0DEDEA5D-F7AA-4A85-B7D7-7CBF6301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BFDA80E5-31D8-4437-9823-9B4DF2EA3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8AD5D53C-34DF-4908-A6F9-299884D26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971CE-17D8-4050-921A-FA8C37954017}"/>
              </a:ext>
            </a:extLst>
          </p:cNvPr>
          <p:cNvSpPr/>
          <p:nvPr/>
        </p:nvSpPr>
        <p:spPr>
          <a:xfrm>
            <a:off x="7388180" y="2044697"/>
            <a:ext cx="3084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/>
              <a:t>1.</a:t>
            </a:r>
            <a:br>
              <a:rPr lang="en-ZA" b="1"/>
            </a:br>
            <a:r>
              <a:rPr lang="en-ZA" b="1"/>
              <a:t>Choose curriculum topics that </a:t>
            </a:r>
            <a:br>
              <a:rPr lang="en-ZA" b="1"/>
            </a:br>
            <a:r>
              <a:rPr lang="en-ZA" b="1"/>
              <a:t>suit remote teaching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04D4E1-881F-4056-BB1A-2BBFAD5B56BB}"/>
              </a:ext>
            </a:extLst>
          </p:cNvPr>
          <p:cNvSpPr/>
          <p:nvPr/>
        </p:nvSpPr>
        <p:spPr>
          <a:xfrm>
            <a:off x="1104652" y="4378399"/>
            <a:ext cx="2515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3.</a:t>
            </a:r>
          </a:p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Sequence the ERT study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sessions carefully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5EFE9-CCF0-4D30-9A0D-24C37CF7B5C5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4. </a:t>
            </a:r>
          </a:p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Use a LMS to structure the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ERT study programme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E37341-4C88-42E0-A792-6419A1536D37}"/>
              </a:ext>
            </a:extLst>
          </p:cNvPr>
          <p:cNvSpPr/>
          <p:nvPr/>
        </p:nvSpPr>
        <p:spPr>
          <a:xfrm>
            <a:off x="7388179" y="4499661"/>
            <a:ext cx="3537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2.</a:t>
            </a:r>
          </a:p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Choose activities, resources and tools that suit ERT</a:t>
            </a:r>
          </a:p>
        </p:txBody>
      </p:sp>
      <p:pic>
        <p:nvPicPr>
          <p:cNvPr id="27" name="Graphic 26" descr="Internet">
            <a:extLst>
              <a:ext uri="{FF2B5EF4-FFF2-40B4-BE49-F238E27FC236}">
                <a16:creationId xmlns:a16="http://schemas.microsoft.com/office/drawing/2014/main" id="{8C51C6FE-5D02-4B02-A166-3B8E9338B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9925" y="2444466"/>
            <a:ext cx="643554" cy="643554"/>
          </a:xfrm>
          <a:prstGeom prst="rect">
            <a:avLst/>
          </a:prstGeom>
        </p:spPr>
      </p:pic>
      <p:pic>
        <p:nvPicPr>
          <p:cNvPr id="28" name="Graphic 27" descr="Gears">
            <a:extLst>
              <a:ext uri="{FF2B5EF4-FFF2-40B4-BE49-F238E27FC236}">
                <a16:creationId xmlns:a16="http://schemas.microsoft.com/office/drawing/2014/main" id="{DDD8D10C-08CB-4DF6-8A71-A5816DD28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29" name="Graphic 28" descr="Domino Tile">
            <a:extLst>
              <a:ext uri="{FF2B5EF4-FFF2-40B4-BE49-F238E27FC236}">
                <a16:creationId xmlns:a16="http://schemas.microsoft.com/office/drawing/2014/main" id="{578BFFEB-D807-4AF4-A265-0F10773E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13" y="4243915"/>
            <a:ext cx="644265" cy="644265"/>
          </a:xfrm>
          <a:prstGeom prst="rect">
            <a:avLst/>
          </a:prstGeom>
        </p:spPr>
      </p:pic>
      <p:pic>
        <p:nvPicPr>
          <p:cNvPr id="30" name="Graphic 29" descr="Server">
            <a:extLst>
              <a:ext uri="{FF2B5EF4-FFF2-40B4-BE49-F238E27FC236}">
                <a16:creationId xmlns:a16="http://schemas.microsoft.com/office/drawing/2014/main" id="{895EAD72-332C-467E-A32E-AA7802784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1645" y="2201089"/>
            <a:ext cx="559216" cy="55921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3CEAB4C6-94EA-411B-8CA4-00C9EAD6B0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 topic suitability</a:t>
            </a:r>
          </a:p>
        </p:txBody>
      </p:sp>
    </p:spTree>
    <p:extLst>
      <p:ext uri="{BB962C8B-B14F-4D97-AF65-F5344CB8AC3E}">
        <p14:creationId xmlns:p14="http://schemas.microsoft.com/office/powerpoint/2010/main" val="143296979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ERT topic suitability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809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What topics lend themselves to ERT? Some parts of the curriculum are notoriously </a:t>
            </a:r>
            <a:br>
              <a:rPr lang="en-US" b="1"/>
            </a:br>
            <a:r>
              <a:rPr lang="en-US" b="1"/>
              <a:t>difficult to teach online while others, it can be argued, are better taught remotely!</a:t>
            </a:r>
            <a:endParaRPr lang="en-ZA" b="1"/>
          </a:p>
        </p:txBody>
      </p:sp>
      <p:pic>
        <p:nvPicPr>
          <p:cNvPr id="5" name="Graphic 4" descr="Single gear">
            <a:extLst>
              <a:ext uri="{FF2B5EF4-FFF2-40B4-BE49-F238E27FC236}">
                <a16:creationId xmlns:a16="http://schemas.microsoft.com/office/drawing/2014/main" id="{6C91AE97-4B32-42F6-B172-E2C9F9CBA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6687" y="3063111"/>
            <a:ext cx="545876" cy="545876"/>
          </a:xfrm>
          <a:prstGeom prst="rect">
            <a:avLst/>
          </a:prstGeom>
        </p:spPr>
      </p:pic>
      <p:pic>
        <p:nvPicPr>
          <p:cNvPr id="16" name="Graphic 15" descr="Meeting">
            <a:extLst>
              <a:ext uri="{FF2B5EF4-FFF2-40B4-BE49-F238E27FC236}">
                <a16:creationId xmlns:a16="http://schemas.microsoft.com/office/drawing/2014/main" id="{D626BA2B-CA1E-4875-AC39-57873F762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7148" y="2923115"/>
            <a:ext cx="830997" cy="830997"/>
          </a:xfrm>
          <a:prstGeom prst="rect">
            <a:avLst/>
          </a:prstGeom>
        </p:spPr>
      </p:pic>
      <p:pic>
        <p:nvPicPr>
          <p:cNvPr id="20" name="Graphic 19" descr="Bad Inventory">
            <a:extLst>
              <a:ext uri="{FF2B5EF4-FFF2-40B4-BE49-F238E27FC236}">
                <a16:creationId xmlns:a16="http://schemas.microsoft.com/office/drawing/2014/main" id="{A4E7BAD4-E97B-47F1-AE51-25CAE5437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2530" y="2849717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A8838-2C07-405D-80AF-DAD1017969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112"/>
          <a:stretch/>
        </p:blipFill>
        <p:spPr>
          <a:xfrm>
            <a:off x="2807401" y="2418158"/>
            <a:ext cx="7542547" cy="37131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BC38E0-0E2E-4804-8BCA-CC47A44D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19" y="3105538"/>
            <a:ext cx="1481803" cy="6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24894D0-8F71-49A0-9371-955E437359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9" y="3090838"/>
            <a:ext cx="678639" cy="67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2926E-F867-4629-B3EF-4E63581D4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7587" y="6188439"/>
            <a:ext cx="3812913" cy="2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373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ERT topic suitability II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DB4BC6-EBCA-4068-8595-9F57FC112425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948287" y="278442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327275" y="4189296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Collaborative learning required?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809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What topics lend themselves to ERT? Some parts of the curriculum are notoriously </a:t>
            </a:r>
            <a:br>
              <a:rPr lang="en-US" b="1"/>
            </a:br>
            <a:r>
              <a:rPr lang="en-US" b="1"/>
              <a:t>difficult to teach online while others, it can be argued, are better taught remotely!</a:t>
            </a:r>
            <a:endParaRPr lang="en-ZA" b="1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7671B7-C41C-43A4-9E9C-C77CAC89F118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CC2204-0250-44D5-9BCB-69C8E440F84B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29DA4E-2FB7-47EE-A68C-B296DB15161A}"/>
                </a:ext>
              </a:extLst>
            </p:cNvPr>
            <p:cNvSpPr/>
            <p:nvPr/>
          </p:nvSpPr>
          <p:spPr>
            <a:xfrm>
              <a:off x="9605370" y="2779434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EB2F59-78D2-4C16-8DE7-443232759311}"/>
                </a:ext>
              </a:extLst>
            </p:cNvPr>
            <p:cNvSpPr/>
            <p:nvPr/>
          </p:nvSpPr>
          <p:spPr>
            <a:xfrm>
              <a:off x="9009123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 intensive?</a:t>
              </a:r>
              <a:endParaRPr lang="en-US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AF5747-BFC9-405A-A612-BFA2D7FA370E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189296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Theory vs. practical considerations</a:t>
              </a:r>
            </a:p>
          </p:txBody>
        </p:sp>
        <p:pic>
          <p:nvPicPr>
            <p:cNvPr id="33" name="Graphic 32" descr="Books">
              <a:extLst>
                <a:ext uri="{FF2B5EF4-FFF2-40B4-BE49-F238E27FC236}">
                  <a16:creationId xmlns:a16="http://schemas.microsoft.com/office/drawing/2014/main" id="{959C19B5-DB56-4280-A761-C254D118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9971" y="3107716"/>
              <a:ext cx="456666" cy="45666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52CD61-DCAA-4030-8FB4-EC727DA4980D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0" y="2787908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Supervision</a:t>
              </a:r>
            </a:p>
            <a:p>
              <a:pPr algn="ctr"/>
              <a:r>
                <a:rPr lang="en-US" sz="2400" ker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required?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5" name="Graphic 34" descr="Security camera">
              <a:extLst>
                <a:ext uri="{FF2B5EF4-FFF2-40B4-BE49-F238E27FC236}">
                  <a16:creationId xmlns:a16="http://schemas.microsoft.com/office/drawing/2014/main" id="{E74F6BC5-3E26-4D26-8DE0-E24DAED3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32646" y="2878962"/>
              <a:ext cx="855911" cy="855911"/>
            </a:xfrm>
            <a:prstGeom prst="rect">
              <a:avLst/>
            </a:prstGeom>
          </p:spPr>
        </p:pic>
      </p:grpSp>
      <p:pic>
        <p:nvPicPr>
          <p:cNvPr id="5" name="Graphic 4" descr="Single gear">
            <a:extLst>
              <a:ext uri="{FF2B5EF4-FFF2-40B4-BE49-F238E27FC236}">
                <a16:creationId xmlns:a16="http://schemas.microsoft.com/office/drawing/2014/main" id="{6C91AE97-4B32-42F6-B172-E2C9F9CBA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6687" y="3063111"/>
            <a:ext cx="545876" cy="545876"/>
          </a:xfrm>
          <a:prstGeom prst="rect">
            <a:avLst/>
          </a:prstGeom>
        </p:spPr>
      </p:pic>
      <p:pic>
        <p:nvPicPr>
          <p:cNvPr id="16" name="Graphic 15" descr="Meeting">
            <a:extLst>
              <a:ext uri="{FF2B5EF4-FFF2-40B4-BE49-F238E27FC236}">
                <a16:creationId xmlns:a16="http://schemas.microsoft.com/office/drawing/2014/main" id="{D626BA2B-CA1E-4875-AC39-57873F762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7148" y="2923115"/>
            <a:ext cx="830997" cy="830997"/>
          </a:xfrm>
          <a:prstGeom prst="rect">
            <a:avLst/>
          </a:prstGeom>
        </p:spPr>
      </p:pic>
      <p:pic>
        <p:nvPicPr>
          <p:cNvPr id="20" name="Graphic 19" descr="Bad Inventory">
            <a:extLst>
              <a:ext uri="{FF2B5EF4-FFF2-40B4-BE49-F238E27FC236}">
                <a16:creationId xmlns:a16="http://schemas.microsoft.com/office/drawing/2014/main" id="{A4E7BAD4-E97B-47F1-AE51-25CAE5437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42530" y="28497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583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15946" y="4284104"/>
            <a:ext cx="1698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MIT’s briefing and resources provided to their own lecturers facing ERT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7" name="Graphic 36" descr="Web design">
            <a:extLst>
              <a:ext uri="{FF2B5EF4-FFF2-40B4-BE49-F238E27FC236}">
                <a16:creationId xmlns:a16="http://schemas.microsoft.com/office/drawing/2014/main" id="{C7CBF4A4-BFFC-4E38-B964-D87A54EE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56753" y="2230080"/>
            <a:ext cx="594635" cy="594635"/>
          </a:xfrm>
          <a:prstGeom prst="rect">
            <a:avLst/>
          </a:prstGeom>
        </p:spPr>
      </p:pic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8348" y="5317689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0" y="4284104"/>
            <a:ext cx="1805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UCT Remote Teaching - Lecturers and academic support staff should prepare for remote teaching. Undertaking remote teach …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5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079008" y="5317688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837327" y="4284104"/>
            <a:ext cx="183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 New Pedagogy is Emerging... and Online Learning is a Key Contributing Factor by </a:t>
            </a:r>
            <a:r>
              <a:rPr lang="en-US" sz="1000" err="1"/>
              <a:t>TeachOnline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Graphic 41" descr="Typewriter">
            <a:extLst>
              <a:ext uri="{FF2B5EF4-FFF2-40B4-BE49-F238E27FC236}">
                <a16:creationId xmlns:a16="http://schemas.microsoft.com/office/drawing/2014/main" id="{B98D82B5-2EFE-4FC5-B9A5-D779FEBB7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7208" y="2202912"/>
            <a:ext cx="578071" cy="578071"/>
          </a:xfrm>
          <a:prstGeom prst="rect">
            <a:avLst/>
          </a:prstGeom>
        </p:spPr>
      </p:pic>
      <p:sp>
        <p:nvSpPr>
          <p:cNvPr id="43" name="Rectangle: Rounded Corners 42">
            <a:hlinkClick r:id="rId8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943664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1268E-13A2-445D-AB2A-E714F3EE6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6148" y="1938171"/>
            <a:ext cx="1707412" cy="2118814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E4A43-F65F-470A-A929-7C742FD03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0752" y="1924408"/>
            <a:ext cx="1716990" cy="2134562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15B634-1019-4A5E-8297-DC286577F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54" y="5789568"/>
            <a:ext cx="575659" cy="201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9A352-F75E-4E38-9381-279BF6C6AF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83" y="5789568"/>
            <a:ext cx="571946" cy="201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C8886-E610-422E-BA84-C6B7336B2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69172" y="1926372"/>
            <a:ext cx="1730384" cy="2130613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F146D-7433-4CAD-B2CE-0A4A87A358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47" y="5789568"/>
            <a:ext cx="575659" cy="201481"/>
          </a:xfrm>
          <a:prstGeom prst="rect">
            <a:avLst/>
          </a:prstGeom>
        </p:spPr>
      </p:pic>
      <p:pic>
        <p:nvPicPr>
          <p:cNvPr id="29" name="Graphic 28" descr="Web design">
            <a:extLst>
              <a:ext uri="{FF2B5EF4-FFF2-40B4-BE49-F238E27FC236}">
                <a16:creationId xmlns:a16="http://schemas.microsoft.com/office/drawing/2014/main" id="{575DCD96-8FBF-4FE0-90DC-EE13991FC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70316" y="2218182"/>
            <a:ext cx="594635" cy="5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0094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E96582E-9B0A-460C-AF52-B6E3F0BD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201" y="3188064"/>
            <a:ext cx="1443309" cy="1831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6119" y="-294204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2439" y="2166083"/>
            <a:ext cx="5547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How much of your </a:t>
            </a:r>
            <a:b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course could be covered asynchronously?</a:t>
            </a:r>
            <a:endParaRPr lang="en-US" sz="360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19255-C414-4EE2-83AF-5AD98322B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5490" y="767773"/>
            <a:ext cx="2871465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099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399AB-15AA-4762-8A94-1C3A38E1E93A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C3CCBEBA-6106-4F4F-A8CA-094D5CBEF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143898C-6E21-471E-92FB-A225792B5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9D8B33B-BCCE-498F-B74C-53D7EAC64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F36D4ECA-FBFA-4F58-B6B9-01C1E726C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7380DCA8-0977-4B3C-8F33-05043375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71716777-D377-4166-A498-603AEB745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55D33CF-8F6E-4A59-BBF6-29E1C531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39A4E36-B1B3-4CEC-8F4C-4EB0EC947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6BEB27-5276-4AF7-8AF4-556AF14A9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A51E36D8-001F-45E2-A4FE-97DD02D1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B9F42C6B-EE5E-4427-8D95-0C0605FF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CDB66545-5EE3-4109-A82E-C59CF3571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AAC3FEC-94AA-491B-863E-468FD667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0FEE195-7101-4E6B-A3A7-78CE5994A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44E4D3E-2A73-4247-9088-A2CE0176C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605B5F-07EE-4BAF-8357-0EBA7004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98183FCA-8B9B-471E-AFAC-CD850E681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0DEDEA5D-F7AA-4A85-B7D7-7CBF6301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BFDA80E5-31D8-4437-9823-9B4DF2EA3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8AD5D53C-34DF-4908-A6F9-299884D26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971CE-17D8-4050-921A-FA8C37954017}"/>
              </a:ext>
            </a:extLst>
          </p:cNvPr>
          <p:cNvSpPr/>
          <p:nvPr/>
        </p:nvSpPr>
        <p:spPr>
          <a:xfrm>
            <a:off x="7388180" y="2044697"/>
            <a:ext cx="3084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>
                <a:solidFill>
                  <a:srgbClr val="C1C1C1"/>
                </a:solidFill>
              </a:rPr>
              <a:t>1.</a:t>
            </a:r>
            <a:br>
              <a:rPr lang="en-ZA" b="1">
                <a:solidFill>
                  <a:srgbClr val="C1C1C1"/>
                </a:solidFill>
              </a:rPr>
            </a:br>
            <a:r>
              <a:rPr lang="en-ZA" b="1">
                <a:solidFill>
                  <a:srgbClr val="C1C1C1"/>
                </a:solidFill>
              </a:rPr>
              <a:t>Choose curriculum topics that </a:t>
            </a:r>
            <a:br>
              <a:rPr lang="en-ZA" b="1">
                <a:solidFill>
                  <a:srgbClr val="C1C1C1"/>
                </a:solidFill>
              </a:rPr>
            </a:br>
            <a:r>
              <a:rPr lang="en-ZA" b="1">
                <a:solidFill>
                  <a:srgbClr val="C1C1C1"/>
                </a:solidFill>
              </a:rPr>
              <a:t>suit remote teaching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04D4E1-881F-4056-BB1A-2BBFAD5B56BB}"/>
              </a:ext>
            </a:extLst>
          </p:cNvPr>
          <p:cNvSpPr/>
          <p:nvPr/>
        </p:nvSpPr>
        <p:spPr>
          <a:xfrm>
            <a:off x="1104652" y="4378399"/>
            <a:ext cx="2515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3.</a:t>
            </a:r>
          </a:p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Sequence the ERT study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sessions carefully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5EFE9-CCF0-4D30-9A0D-24C37CF7B5C5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4. </a:t>
            </a:r>
          </a:p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Use a LMS to structure the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ERT study programme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E37341-4C88-42E0-A792-6419A1536D37}"/>
              </a:ext>
            </a:extLst>
          </p:cNvPr>
          <p:cNvSpPr/>
          <p:nvPr/>
        </p:nvSpPr>
        <p:spPr>
          <a:xfrm>
            <a:off x="7388179" y="4499661"/>
            <a:ext cx="3537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/>
              <a:t>2.</a:t>
            </a:r>
          </a:p>
          <a:p>
            <a:r>
              <a:rPr lang="en-ZA" b="1"/>
              <a:t>Choose activities, resources and tools that suit ERT</a:t>
            </a:r>
          </a:p>
        </p:txBody>
      </p:sp>
      <p:pic>
        <p:nvPicPr>
          <p:cNvPr id="27" name="Graphic 26" descr="Internet">
            <a:extLst>
              <a:ext uri="{FF2B5EF4-FFF2-40B4-BE49-F238E27FC236}">
                <a16:creationId xmlns:a16="http://schemas.microsoft.com/office/drawing/2014/main" id="{8C51C6FE-5D02-4B02-A166-3B8E9338B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9925" y="2444466"/>
            <a:ext cx="643554" cy="643554"/>
          </a:xfrm>
          <a:prstGeom prst="rect">
            <a:avLst/>
          </a:prstGeom>
        </p:spPr>
      </p:pic>
      <p:pic>
        <p:nvPicPr>
          <p:cNvPr id="28" name="Graphic 27" descr="Gears">
            <a:extLst>
              <a:ext uri="{FF2B5EF4-FFF2-40B4-BE49-F238E27FC236}">
                <a16:creationId xmlns:a16="http://schemas.microsoft.com/office/drawing/2014/main" id="{DDD8D10C-08CB-4DF6-8A71-A5816DD28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29" name="Graphic 28" descr="Domino Tile">
            <a:extLst>
              <a:ext uri="{FF2B5EF4-FFF2-40B4-BE49-F238E27FC236}">
                <a16:creationId xmlns:a16="http://schemas.microsoft.com/office/drawing/2014/main" id="{578BFFEB-D807-4AF4-A265-0F10773E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13" y="4243915"/>
            <a:ext cx="644265" cy="644265"/>
          </a:xfrm>
          <a:prstGeom prst="rect">
            <a:avLst/>
          </a:prstGeom>
        </p:spPr>
      </p:pic>
      <p:pic>
        <p:nvPicPr>
          <p:cNvPr id="30" name="Graphic 29" descr="Server">
            <a:extLst>
              <a:ext uri="{FF2B5EF4-FFF2-40B4-BE49-F238E27FC236}">
                <a16:creationId xmlns:a16="http://schemas.microsoft.com/office/drawing/2014/main" id="{895EAD72-332C-467E-A32E-AA7802784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1645" y="2201089"/>
            <a:ext cx="559216" cy="55921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3CEAB4C6-94EA-411B-8CA4-00C9EAD6B0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 resource availability</a:t>
            </a:r>
          </a:p>
        </p:txBody>
      </p:sp>
    </p:spTree>
    <p:extLst>
      <p:ext uri="{BB962C8B-B14F-4D97-AF65-F5344CB8AC3E}">
        <p14:creationId xmlns:p14="http://schemas.microsoft.com/office/powerpoint/2010/main" val="252106867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ERT resource availability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001294-026C-4803-99C0-C0D128EA1877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010110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289861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your resources digital?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5286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ERT relies heavily on digital resources and tools. </a:t>
            </a:r>
            <a:br>
              <a:rPr lang="en-US" b="1"/>
            </a:br>
            <a:r>
              <a:rPr lang="en-US" b="1"/>
              <a:t>What specific considerations should you think about?</a:t>
            </a:r>
            <a:endParaRPr lang="en-ZA" b="1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947C6-7CBB-43F0-B5B2-8CD3CCAC2A01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1" y="2741802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289861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Appropriate Open content online?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5" name="Graphic 4" descr="Download from cloud">
              <a:extLst>
                <a:ext uri="{FF2B5EF4-FFF2-40B4-BE49-F238E27FC236}">
                  <a16:creationId xmlns:a16="http://schemas.microsoft.com/office/drawing/2014/main" id="{40E7932C-40EB-4BB4-B687-DAA574B3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90732" y="2853204"/>
              <a:ext cx="868790" cy="86879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35BE34-E5BD-43C0-97D4-3D03EB4C3AF7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897917" y="274180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276905" y="4289861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Limitations of student access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6" name="Graphic 15" descr="Programmer">
              <a:extLst>
                <a:ext uri="{FF2B5EF4-FFF2-40B4-BE49-F238E27FC236}">
                  <a16:creationId xmlns:a16="http://schemas.microsoft.com/office/drawing/2014/main" id="{2B848DD3-37A1-4CCD-8713-30C86740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035077" y="2772746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CFD416-5EB5-439B-947F-D5EA36331DF8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56B228-5D71-4963-B2F1-BDD9780BA655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EA9422-1B08-4877-B4B9-72CD2B09F978}"/>
                </a:ext>
              </a:extLst>
            </p:cNvPr>
            <p:cNvSpPr/>
            <p:nvPr/>
          </p:nvSpPr>
          <p:spPr>
            <a:xfrm>
              <a:off x="9589483" y="2741802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9C275EF-BEB7-49BB-BAA4-CBE897066938}"/>
                </a:ext>
              </a:extLst>
            </p:cNvPr>
            <p:cNvSpPr/>
            <p:nvPr/>
          </p:nvSpPr>
          <p:spPr>
            <a:xfrm>
              <a:off x="9009123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Low-tech options</a:t>
              </a:r>
              <a:endParaRPr lang="en-US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 descr="Turntable">
              <a:extLst>
                <a:ext uri="{FF2B5EF4-FFF2-40B4-BE49-F238E27FC236}">
                  <a16:creationId xmlns:a16="http://schemas.microsoft.com/office/drawing/2014/main" id="{B923E379-8816-4A7D-BDF1-43359CC87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22174" y="2938984"/>
              <a:ext cx="734210" cy="734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54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ERT resource availability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84AB8E-8ACD-4694-ABCB-37D46AC2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67" y="1603219"/>
            <a:ext cx="6856232" cy="48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9285E-106B-49C7-815B-EED91675BA8B}"/>
              </a:ext>
            </a:extLst>
          </p:cNvPr>
          <p:cNvSpPr txBox="1"/>
          <p:nvPr/>
        </p:nvSpPr>
        <p:spPr>
          <a:xfrm>
            <a:off x="8807139" y="2725530"/>
            <a:ext cx="26087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“Keep your presentation </a:t>
            </a:r>
            <a:br>
              <a:rPr lang="en-US" b="1"/>
            </a:br>
            <a:r>
              <a:rPr lang="en-US" b="1"/>
              <a:t>choices as low tech </a:t>
            </a:r>
            <a:br>
              <a:rPr lang="en-US" b="1"/>
            </a:br>
            <a:r>
              <a:rPr lang="en-US" b="1"/>
              <a:t>as possible or always </a:t>
            </a:r>
            <a:br>
              <a:rPr lang="en-US" b="1"/>
            </a:br>
            <a:r>
              <a:rPr lang="en-US" b="1"/>
              <a:t>provide low tech options </a:t>
            </a:r>
            <a:br>
              <a:rPr lang="en-US" b="1"/>
            </a:br>
            <a:r>
              <a:rPr lang="en-US" b="1"/>
              <a:t>for students with access </a:t>
            </a:r>
            <a:br>
              <a:rPr lang="en-US" b="1"/>
            </a:br>
            <a:r>
              <a:rPr lang="en-US" b="1"/>
              <a:t>constraints.”</a:t>
            </a:r>
            <a:br>
              <a:rPr lang="en-US"/>
            </a:br>
            <a:endParaRPr lang="en-ZA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C57CB2D8-ED4D-4EDF-84F7-148A1DA8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32" y="1822117"/>
            <a:ext cx="1481803" cy="6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19637A33-71D3-4DD1-8314-6202BB71A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42" y="1807417"/>
            <a:ext cx="678639" cy="6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922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ERT resource availability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9285E-106B-49C7-815B-EED91675BA8B}"/>
              </a:ext>
            </a:extLst>
          </p:cNvPr>
          <p:cNvSpPr txBox="1"/>
          <p:nvPr/>
        </p:nvSpPr>
        <p:spPr>
          <a:xfrm>
            <a:off x="8807139" y="2725530"/>
            <a:ext cx="305355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“Find, or make, suitable written, audio and video, audio content. If you are making content choose a suitable tool for making such content, using [this] table</a:t>
            </a:r>
            <a:r>
              <a:rPr lang="en-US" b="1"/>
              <a:t>.”</a:t>
            </a:r>
            <a:br>
              <a:rPr lang="en-US" sz="1400"/>
            </a:br>
            <a:endParaRPr lang="en-ZA" sz="1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C57CB2D8-ED4D-4EDF-84F7-148A1DA8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32" y="1822117"/>
            <a:ext cx="1481803" cy="6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19637A33-71D3-4DD1-8314-6202BB71A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42" y="1807417"/>
            <a:ext cx="678639" cy="671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40C41-F344-4914-97A1-F41E0AD6B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52" y="1519382"/>
            <a:ext cx="7888022" cy="3989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A8E77-E071-46DE-A587-1C84FC138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209" y="5627168"/>
            <a:ext cx="3812913" cy="2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545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92379" y="4285790"/>
            <a:ext cx="1698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UCT CILT investigates low tech options for remote learning.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7" name="Graphic 36" descr="Web design">
            <a:extLst>
              <a:ext uri="{FF2B5EF4-FFF2-40B4-BE49-F238E27FC236}">
                <a16:creationId xmlns:a16="http://schemas.microsoft.com/office/drawing/2014/main" id="{C7CBF4A4-BFFC-4E38-B964-D87A54EE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56753" y="2230080"/>
            <a:ext cx="594635" cy="594635"/>
          </a:xfrm>
          <a:prstGeom prst="rect">
            <a:avLst/>
          </a:prstGeom>
        </p:spPr>
      </p:pic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8348" y="5317689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0" y="4284104"/>
            <a:ext cx="1742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Stephen Downes’ Quick Tech Guide for ERT – Free low-tech resources ideal for ERT. This is an ongoing collaborative document. Updated regularly.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5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155441" y="5319374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23" name="Graphic 22" descr="Presentation with media">
            <a:extLst>
              <a:ext uri="{FF2B5EF4-FFF2-40B4-BE49-F238E27FC236}">
                <a16:creationId xmlns:a16="http://schemas.microsoft.com/office/drawing/2014/main" id="{F5B48123-F446-46EA-ACCD-9E6E47F2E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5629" y="2231561"/>
            <a:ext cx="591675" cy="59167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8467D7-F69B-4689-B8CA-84FC373D4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7" y="5790979"/>
            <a:ext cx="575659" cy="2014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759999" y="4284104"/>
            <a:ext cx="1698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Ruth </a:t>
            </a:r>
            <a:r>
              <a:rPr lang="en-US" sz="1000" kern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Quiles</a:t>
            </a:r>
            <a:r>
              <a:rPr lang="en-US" sz="1000" ker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demonstrates really low-tech video … just your phone camera!</a:t>
            </a:r>
          </a:p>
        </p:txBody>
      </p:sp>
      <p:sp>
        <p:nvSpPr>
          <p:cNvPr id="43" name="Rectangle: Rounded Corners 42">
            <a:hlinkClick r:id="rId9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86633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87B63-7CC9-41F6-8395-038F3DEA2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814" y="1877551"/>
            <a:ext cx="1706911" cy="2156669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BE0F68-4F78-4F4D-B5CA-E0E3E64FB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3754" y="1873433"/>
            <a:ext cx="1742825" cy="2160787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B96609-4A6A-4CDC-832F-6F103ED597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42" y="5777596"/>
            <a:ext cx="575659" cy="201481"/>
          </a:xfrm>
          <a:prstGeom prst="rect">
            <a:avLst/>
          </a:prstGeom>
        </p:spPr>
      </p:pic>
      <p:pic>
        <p:nvPicPr>
          <p:cNvPr id="24" name="Graphic 23" descr="Presentation with media">
            <a:extLst>
              <a:ext uri="{FF2B5EF4-FFF2-40B4-BE49-F238E27FC236}">
                <a16:creationId xmlns:a16="http://schemas.microsoft.com/office/drawing/2014/main" id="{A438BEC4-114F-49BF-8C20-DE37C79AA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7089" y="2231561"/>
            <a:ext cx="591675" cy="59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1DF73-1677-43E0-8853-A6B3BD81A2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4890" y="1862499"/>
            <a:ext cx="1776106" cy="2199950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E65C56-B2A0-48FD-8091-77FA088BE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67" y="5790978"/>
            <a:ext cx="571946" cy="2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673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DB9557-B58B-47D3-B81D-7C9B6601F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2" t="21690" r="67808" b="31225"/>
          <a:stretch/>
        </p:blipFill>
        <p:spPr>
          <a:xfrm>
            <a:off x="7067873" y="1690688"/>
            <a:ext cx="3701774" cy="3767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28012-D447-465A-9BB6-AF21CCAB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Webinar rules and etiquette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F249A5-2828-4DBE-902E-D40FBF230D78}"/>
              </a:ext>
            </a:extLst>
          </p:cNvPr>
          <p:cNvSpPr/>
          <p:nvPr/>
        </p:nvSpPr>
        <p:spPr>
          <a:xfrm>
            <a:off x="7780271" y="4871945"/>
            <a:ext cx="470390" cy="4896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BDF027-39B0-49E7-BC19-F0DF829DBE44}"/>
              </a:ext>
            </a:extLst>
          </p:cNvPr>
          <p:cNvSpPr/>
          <p:nvPr/>
        </p:nvSpPr>
        <p:spPr>
          <a:xfrm>
            <a:off x="7243558" y="4871944"/>
            <a:ext cx="470390" cy="4896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6DF8D0-2D07-41F1-B10B-FBBBCCF216D8}"/>
              </a:ext>
            </a:extLst>
          </p:cNvPr>
          <p:cNvSpPr/>
          <p:nvPr/>
        </p:nvSpPr>
        <p:spPr>
          <a:xfrm>
            <a:off x="9274959" y="4423580"/>
            <a:ext cx="470390" cy="4896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39C6A-A934-40A1-B883-1AC69789DB7A}"/>
              </a:ext>
            </a:extLst>
          </p:cNvPr>
          <p:cNvSpPr txBox="1"/>
          <p:nvPr/>
        </p:nvSpPr>
        <p:spPr>
          <a:xfrm>
            <a:off x="7859013" y="63082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8F930-AA3D-4CF5-BD83-C7D1EFA022E2}"/>
              </a:ext>
            </a:extLst>
          </p:cNvPr>
          <p:cNvSpPr txBox="1"/>
          <p:nvPr/>
        </p:nvSpPr>
        <p:spPr>
          <a:xfrm>
            <a:off x="7322300" y="59045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87245-8943-484E-9FBB-1C29B40BDED5}"/>
              </a:ext>
            </a:extLst>
          </p:cNvPr>
          <p:cNvSpPr txBox="1"/>
          <p:nvPr/>
        </p:nvSpPr>
        <p:spPr>
          <a:xfrm>
            <a:off x="9353701" y="57740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FA01C1-BE8B-442C-81FD-DFFAA335C411}"/>
              </a:ext>
            </a:extLst>
          </p:cNvPr>
          <p:cNvCxnSpPr>
            <a:stCxn id="12" idx="0"/>
            <a:endCxn id="9" idx="4"/>
          </p:cNvCxnSpPr>
          <p:nvPr/>
        </p:nvCxnSpPr>
        <p:spPr>
          <a:xfrm flipV="1">
            <a:off x="7478753" y="5361585"/>
            <a:ext cx="0" cy="5429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9FE12F-E46C-4EDA-AC89-D6182C4433C4}"/>
              </a:ext>
            </a:extLst>
          </p:cNvPr>
          <p:cNvCxnSpPr>
            <a:stCxn id="11" idx="0"/>
            <a:endCxn id="5" idx="4"/>
          </p:cNvCxnSpPr>
          <p:nvPr/>
        </p:nvCxnSpPr>
        <p:spPr>
          <a:xfrm flipV="1">
            <a:off x="8015466" y="5361586"/>
            <a:ext cx="0" cy="946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B8CEB2-638D-4C65-933E-F18D0820F666}"/>
              </a:ext>
            </a:extLst>
          </p:cNvPr>
          <p:cNvCxnSpPr>
            <a:stCxn id="13" idx="0"/>
            <a:endCxn id="10" idx="4"/>
          </p:cNvCxnSpPr>
          <p:nvPr/>
        </p:nvCxnSpPr>
        <p:spPr>
          <a:xfrm flipV="1">
            <a:off x="9510154" y="4913221"/>
            <a:ext cx="0" cy="860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269140F-985F-4C2A-82F0-37A0FF17E099}"/>
              </a:ext>
            </a:extLst>
          </p:cNvPr>
          <p:cNvSpPr/>
          <p:nvPr/>
        </p:nvSpPr>
        <p:spPr>
          <a:xfrm>
            <a:off x="10444767" y="3288063"/>
            <a:ext cx="320587" cy="2361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51024C-B9D8-4499-9500-B1E399DF2E11}"/>
              </a:ext>
            </a:extLst>
          </p:cNvPr>
          <p:cNvSpPr txBox="1">
            <a:spLocks/>
          </p:cNvSpPr>
          <p:nvPr/>
        </p:nvSpPr>
        <p:spPr>
          <a:xfrm>
            <a:off x="1240324" y="1840942"/>
            <a:ext cx="57348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ZA" sz="2000"/>
              <a:t>Note: Your </a:t>
            </a:r>
            <a:r>
              <a:rPr lang="en-ZA" sz="2000" b="1"/>
              <a:t>microphone</a:t>
            </a:r>
            <a:r>
              <a:rPr lang="en-ZA" sz="2000"/>
              <a:t> has been automatically turned </a:t>
            </a:r>
            <a:r>
              <a:rPr lang="en-ZA" sz="2000" b="1"/>
              <a:t>OFF</a:t>
            </a:r>
            <a:r>
              <a:rPr lang="en-ZA" sz="2000"/>
              <a:t>. Please leave it off.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000"/>
              <a:t>Note: Your </a:t>
            </a:r>
            <a:r>
              <a:rPr lang="en-ZA" sz="2000" b="1"/>
              <a:t>video cam </a:t>
            </a:r>
            <a:r>
              <a:rPr lang="en-ZA" sz="2000"/>
              <a:t>has been automatically turned </a:t>
            </a:r>
            <a:r>
              <a:rPr lang="en-ZA" sz="2000" b="1"/>
              <a:t>OFF</a:t>
            </a:r>
            <a:r>
              <a:rPr lang="en-ZA" sz="2000"/>
              <a:t>, we want to preserve bandwidth.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000"/>
              <a:t>If you have a question, type it in the </a:t>
            </a:r>
            <a:r>
              <a:rPr lang="en-ZA" sz="2000" b="1"/>
              <a:t>chat facility</a:t>
            </a:r>
            <a:r>
              <a:rPr lang="en-ZA" sz="2000"/>
              <a:t> and the back-channel manager will respond, or pass on to the facilitator.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000"/>
              <a:t>If for unforeseen issues we have to close the chat please </a:t>
            </a:r>
            <a:r>
              <a:rPr lang="en-ZA" sz="2000" b="1"/>
              <a:t>e-mail queries </a:t>
            </a:r>
            <a:r>
              <a:rPr lang="en-ZA" sz="2000"/>
              <a:t>to the back-channel manager: </a:t>
            </a:r>
            <a:r>
              <a:rPr lang="en-ZA" sz="2000">
                <a:hlinkClick r:id="rId3"/>
              </a:rPr>
              <a:t>neilshel@nba.co.za</a:t>
            </a:r>
            <a:r>
              <a:rPr lang="en-ZA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29992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399AB-15AA-4762-8A94-1C3A38E1E93A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C3CCBEBA-6106-4F4F-A8CA-094D5CBEF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143898C-6E21-471E-92FB-A225792B5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9D8B33B-BCCE-498F-B74C-53D7EAC64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F36D4ECA-FBFA-4F58-B6B9-01C1E726C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7380DCA8-0977-4B3C-8F33-05043375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71716777-D377-4166-A498-603AEB745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55D33CF-8F6E-4A59-BBF6-29E1C531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39A4E36-B1B3-4CEC-8F4C-4EB0EC947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6BEB27-5276-4AF7-8AF4-556AF14A9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A51E36D8-001F-45E2-A4FE-97DD02D1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B9F42C6B-EE5E-4427-8D95-0C0605FF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CDB66545-5EE3-4109-A82E-C59CF3571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AAC3FEC-94AA-491B-863E-468FD667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0FEE195-7101-4E6B-A3A7-78CE5994A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44E4D3E-2A73-4247-9088-A2CE0176C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605B5F-07EE-4BAF-8357-0EBA7004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98183FCA-8B9B-471E-AFAC-CD850E681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0DEDEA5D-F7AA-4A85-B7D7-7CBF6301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BFDA80E5-31D8-4437-9823-9B4DF2EA3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8AD5D53C-34DF-4908-A6F9-299884D26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971CE-17D8-4050-921A-FA8C37954017}"/>
              </a:ext>
            </a:extLst>
          </p:cNvPr>
          <p:cNvSpPr/>
          <p:nvPr/>
        </p:nvSpPr>
        <p:spPr>
          <a:xfrm>
            <a:off x="7388180" y="2044697"/>
            <a:ext cx="3084947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1.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Choose curriculum topics that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suit remote teaching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04D4E1-881F-4056-BB1A-2BBFAD5B56BB}"/>
              </a:ext>
            </a:extLst>
          </p:cNvPr>
          <p:cNvSpPr/>
          <p:nvPr/>
        </p:nvSpPr>
        <p:spPr>
          <a:xfrm>
            <a:off x="1104652" y="4378399"/>
            <a:ext cx="2515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/>
              <a:t>3.</a:t>
            </a:r>
          </a:p>
          <a:p>
            <a:pPr algn="r"/>
            <a:r>
              <a:rPr lang="en-ZA" b="1"/>
              <a:t>Sequence the ERT study </a:t>
            </a:r>
            <a:br>
              <a:rPr lang="en-ZA" b="1"/>
            </a:br>
            <a:r>
              <a:rPr lang="en-ZA" b="1"/>
              <a:t>sessions carefully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5EFE9-CCF0-4D30-9A0D-24C37CF7B5C5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4. </a:t>
            </a:r>
          </a:p>
          <a:p>
            <a:pPr algn="r"/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Use a LMS to structure the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ERT study programme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E37341-4C88-42E0-A792-6419A1536D37}"/>
              </a:ext>
            </a:extLst>
          </p:cNvPr>
          <p:cNvSpPr/>
          <p:nvPr/>
        </p:nvSpPr>
        <p:spPr>
          <a:xfrm>
            <a:off x="7388179" y="4499661"/>
            <a:ext cx="3537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2.</a:t>
            </a:r>
          </a:p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Choose activities, resources and tools that suit ERT</a:t>
            </a:r>
          </a:p>
        </p:txBody>
      </p:sp>
      <p:pic>
        <p:nvPicPr>
          <p:cNvPr id="27" name="Graphic 26" descr="Internet">
            <a:extLst>
              <a:ext uri="{FF2B5EF4-FFF2-40B4-BE49-F238E27FC236}">
                <a16:creationId xmlns:a16="http://schemas.microsoft.com/office/drawing/2014/main" id="{8C51C6FE-5D02-4B02-A166-3B8E9338B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9925" y="2444466"/>
            <a:ext cx="643554" cy="643554"/>
          </a:xfrm>
          <a:prstGeom prst="rect">
            <a:avLst/>
          </a:prstGeom>
        </p:spPr>
      </p:pic>
      <p:pic>
        <p:nvPicPr>
          <p:cNvPr id="28" name="Graphic 27" descr="Gears">
            <a:extLst>
              <a:ext uri="{FF2B5EF4-FFF2-40B4-BE49-F238E27FC236}">
                <a16:creationId xmlns:a16="http://schemas.microsoft.com/office/drawing/2014/main" id="{DDD8D10C-08CB-4DF6-8A71-A5816DD28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29" name="Graphic 28" descr="Domino Tile">
            <a:extLst>
              <a:ext uri="{FF2B5EF4-FFF2-40B4-BE49-F238E27FC236}">
                <a16:creationId xmlns:a16="http://schemas.microsoft.com/office/drawing/2014/main" id="{578BFFEB-D807-4AF4-A265-0F10773E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13" y="4243915"/>
            <a:ext cx="644265" cy="644265"/>
          </a:xfrm>
          <a:prstGeom prst="rect">
            <a:avLst/>
          </a:prstGeom>
        </p:spPr>
      </p:pic>
      <p:pic>
        <p:nvPicPr>
          <p:cNvPr id="30" name="Graphic 29" descr="Server">
            <a:extLst>
              <a:ext uri="{FF2B5EF4-FFF2-40B4-BE49-F238E27FC236}">
                <a16:creationId xmlns:a16="http://schemas.microsoft.com/office/drawing/2014/main" id="{895EAD72-332C-467E-A32E-AA7802784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1645" y="2201089"/>
            <a:ext cx="559216" cy="55921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3CEAB4C6-94EA-411B-8CA4-00C9EAD6B0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ERT sessions</a:t>
            </a:r>
          </a:p>
        </p:txBody>
      </p:sp>
    </p:spTree>
    <p:extLst>
      <p:ext uri="{BB962C8B-B14F-4D97-AF65-F5344CB8AC3E}">
        <p14:creationId xmlns:p14="http://schemas.microsoft.com/office/powerpoint/2010/main" val="137154026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/>
              <a:t>Sequence ERT sessions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801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It is possible to teach sophisticated skills sets and advanced knowledge online but </a:t>
            </a:r>
            <a:br>
              <a:rPr lang="en-US" b="1"/>
            </a:br>
            <a:r>
              <a:rPr lang="en-US" b="1"/>
              <a:t>requires careful sequencing of the ERT sessions. Consider…  </a:t>
            </a:r>
            <a:endParaRPr lang="en-ZA" b="1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071E71-CE58-40A8-9630-E569A165DA98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Learning pathway</a:t>
              </a:r>
            </a:p>
          </p:txBody>
        </p:sp>
        <p:pic>
          <p:nvPicPr>
            <p:cNvPr id="5" name="Graphic 4" descr="Road">
              <a:extLst>
                <a:ext uri="{FF2B5EF4-FFF2-40B4-BE49-F238E27FC236}">
                  <a16:creationId xmlns:a16="http://schemas.microsoft.com/office/drawing/2014/main" id="{38346187-FA41-41B4-87F4-39CEDC8E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51945" y="2855566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8E6B3B-D07D-488E-91A6-869E3EE1E54B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1" y="2741802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Build on prior knowledge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6" name="Graphic 15" descr="Building Brick Wall">
              <a:extLst>
                <a:ext uri="{FF2B5EF4-FFF2-40B4-BE49-F238E27FC236}">
                  <a16:creationId xmlns:a16="http://schemas.microsoft.com/office/drawing/2014/main" id="{0CD89F4E-923B-4584-B962-962C668B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355134" y="2890072"/>
              <a:ext cx="879894" cy="8798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417D232-0120-486E-B529-F19ABA835766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CC2204-0250-44D5-9BCB-69C8E440F84B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29DA4E-2FB7-47EE-A68C-B296DB15161A}"/>
                </a:ext>
              </a:extLst>
            </p:cNvPr>
            <p:cNvSpPr/>
            <p:nvPr/>
          </p:nvSpPr>
          <p:spPr>
            <a:xfrm>
              <a:off x="9589483" y="2741802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EB2F59-78D2-4C16-8DE7-443232759311}"/>
                </a:ext>
              </a:extLst>
            </p:cNvPr>
            <p:cNvSpPr/>
            <p:nvPr/>
          </p:nvSpPr>
          <p:spPr>
            <a:xfrm>
              <a:off x="9009123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Transfer to new contexts</a:t>
              </a:r>
              <a:endParaRPr lang="en-US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 descr="Share">
              <a:extLst>
                <a:ext uri="{FF2B5EF4-FFF2-40B4-BE49-F238E27FC236}">
                  <a16:creationId xmlns:a16="http://schemas.microsoft.com/office/drawing/2014/main" id="{180755A2-DB7D-40CF-A301-B84EDC30A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58173" y="2938873"/>
              <a:ext cx="754730" cy="75473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C55F1C-F2B7-4994-90F6-F741269DDFF6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948287" y="278442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327275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Develop skill sets over time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" name="Graphic 29" descr="Traffic cone">
              <a:extLst>
                <a:ext uri="{FF2B5EF4-FFF2-40B4-BE49-F238E27FC236}">
                  <a16:creationId xmlns:a16="http://schemas.microsoft.com/office/drawing/2014/main" id="{BF5CCD61-5640-4EC3-9253-85FDDA93A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127100" y="2938873"/>
              <a:ext cx="831093" cy="831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028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/>
              <a:t>Sequence ERT sessions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D8F2027-C5CC-4CF1-BCF9-65331BBC2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75" y="1779036"/>
            <a:ext cx="8108120" cy="4537219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A0AB7581-66F9-43F3-BC28-27828422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60" y="1925282"/>
            <a:ext cx="1841595" cy="3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5499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92379" y="4285790"/>
            <a:ext cx="169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Educause video that provides a scenario where learning pathways make sense for lesson design.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7" name="Graphic 36" descr="Web design">
            <a:extLst>
              <a:ext uri="{FF2B5EF4-FFF2-40B4-BE49-F238E27FC236}">
                <a16:creationId xmlns:a16="http://schemas.microsoft.com/office/drawing/2014/main" id="{C7CBF4A4-BFFC-4E38-B964-D87A54EE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56753" y="2230080"/>
            <a:ext cx="594635" cy="594635"/>
          </a:xfrm>
          <a:prstGeom prst="rect">
            <a:avLst/>
          </a:prstGeom>
        </p:spPr>
      </p:pic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111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1" y="4284104"/>
            <a:ext cx="1630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Interesting discussion about how good learning pathway design is similar to transit maps. LD4PE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5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155441" y="5319374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23" name="Graphic 22" descr="Presentation with media">
            <a:extLst>
              <a:ext uri="{FF2B5EF4-FFF2-40B4-BE49-F238E27FC236}">
                <a16:creationId xmlns:a16="http://schemas.microsoft.com/office/drawing/2014/main" id="{F5B48123-F446-46EA-ACCD-9E6E47F2E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5629" y="2231561"/>
            <a:ext cx="591675" cy="59167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8467D7-F69B-4689-B8CA-84FC373D4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7" y="5790979"/>
            <a:ext cx="575659" cy="2014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759999" y="4284104"/>
            <a:ext cx="18059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Textbook on creating learning pathways for digital learning environments. Has a good theory section relating to all education.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Graphic 41" descr="Typewriter">
            <a:extLst>
              <a:ext uri="{FF2B5EF4-FFF2-40B4-BE49-F238E27FC236}">
                <a16:creationId xmlns:a16="http://schemas.microsoft.com/office/drawing/2014/main" id="{B98D82B5-2EFE-4FC5-B9A5-D779FEBB7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6317" y="2253844"/>
            <a:ext cx="547105" cy="547105"/>
          </a:xfrm>
          <a:prstGeom prst="rect">
            <a:avLst/>
          </a:prstGeom>
        </p:spPr>
      </p:pic>
      <p:sp>
        <p:nvSpPr>
          <p:cNvPr id="43" name="Rectangle: Rounded Corners 42">
            <a:hlinkClick r:id="rId11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86633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4C77D9-FDD8-462B-BB35-59F9184332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42" y="5790979"/>
            <a:ext cx="575659" cy="201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EAE39-5D16-4BE6-A5D6-F3620E7606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1116" y="1905085"/>
            <a:ext cx="1752624" cy="2183825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68A29A-B306-4833-B855-AD24889788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22" y="5790978"/>
            <a:ext cx="575659" cy="201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39544-0F0F-4733-8767-A9775A03B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1912" y="1914438"/>
            <a:ext cx="1746627" cy="2156670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4AC1B-5001-44FA-BDBB-5602926E5A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9227" y="1907090"/>
            <a:ext cx="1726290" cy="2152004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97920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399AB-15AA-4762-8A94-1C3A38E1E93A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C3CCBEBA-6106-4F4F-A8CA-094D5CBEF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143898C-6E21-471E-92FB-A225792B5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9D8B33B-BCCE-498F-B74C-53D7EAC64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F36D4ECA-FBFA-4F58-B6B9-01C1E726C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7380DCA8-0977-4B3C-8F33-05043375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71716777-D377-4166-A498-603AEB745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55D33CF-8F6E-4A59-BBF6-29E1C531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39A4E36-B1B3-4CEC-8F4C-4EB0EC947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6BEB27-5276-4AF7-8AF4-556AF14A9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A51E36D8-001F-45E2-A4FE-97DD02D1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B9F42C6B-EE5E-4427-8D95-0C0605FF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CDB66545-5EE3-4109-A82E-C59CF3571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AAC3FEC-94AA-491B-863E-468FD667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0FEE195-7101-4E6B-A3A7-78CE5994A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44E4D3E-2A73-4247-9088-A2CE0176C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605B5F-07EE-4BAF-8357-0EBA7004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98183FCA-8B9B-471E-AFAC-CD850E681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0DEDEA5D-F7AA-4A85-B7D7-7CBF6301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BFDA80E5-31D8-4437-9823-9B4DF2EA3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8AD5D53C-34DF-4908-A6F9-299884D26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971CE-17D8-4050-921A-FA8C37954017}"/>
              </a:ext>
            </a:extLst>
          </p:cNvPr>
          <p:cNvSpPr/>
          <p:nvPr/>
        </p:nvSpPr>
        <p:spPr>
          <a:xfrm>
            <a:off x="7388180" y="2044697"/>
            <a:ext cx="3084947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1.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Choose curriculum topics that </a:t>
            </a:r>
            <a:br>
              <a:rPr lang="en-ZA" b="1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suit remote teaching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04D4E1-881F-4056-BB1A-2BBFAD5B56BB}"/>
              </a:ext>
            </a:extLst>
          </p:cNvPr>
          <p:cNvSpPr/>
          <p:nvPr/>
        </p:nvSpPr>
        <p:spPr>
          <a:xfrm>
            <a:off x="1104652" y="4378399"/>
            <a:ext cx="2515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>
                <a:solidFill>
                  <a:srgbClr val="C1C1C1"/>
                </a:solidFill>
              </a:rPr>
              <a:t>3.</a:t>
            </a:r>
          </a:p>
          <a:p>
            <a:pPr algn="r"/>
            <a:r>
              <a:rPr lang="en-ZA" b="1">
                <a:solidFill>
                  <a:srgbClr val="C1C1C1"/>
                </a:solidFill>
              </a:rPr>
              <a:t>Sequence the ERT study </a:t>
            </a:r>
            <a:br>
              <a:rPr lang="en-ZA" b="1">
                <a:solidFill>
                  <a:srgbClr val="C1C1C1"/>
                </a:solidFill>
              </a:rPr>
            </a:br>
            <a:r>
              <a:rPr lang="en-ZA" b="1">
                <a:solidFill>
                  <a:srgbClr val="C1C1C1"/>
                </a:solidFill>
              </a:rPr>
              <a:t>sessions carefully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A5EFE9-CCF0-4D30-9A0D-24C37CF7B5C5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/>
              <a:t>4. </a:t>
            </a:r>
          </a:p>
          <a:p>
            <a:pPr algn="r"/>
            <a:r>
              <a:rPr lang="en-ZA" b="1"/>
              <a:t>Use a LMS to structure the </a:t>
            </a:r>
            <a:br>
              <a:rPr lang="en-ZA" b="1"/>
            </a:br>
            <a:r>
              <a:rPr lang="en-ZA" b="1"/>
              <a:t>ERT study programme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E37341-4C88-42E0-A792-6419A1536D37}"/>
              </a:ext>
            </a:extLst>
          </p:cNvPr>
          <p:cNvSpPr/>
          <p:nvPr/>
        </p:nvSpPr>
        <p:spPr>
          <a:xfrm>
            <a:off x="7388179" y="4499661"/>
            <a:ext cx="3537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2.</a:t>
            </a:r>
          </a:p>
          <a:p>
            <a:r>
              <a:rPr lang="en-ZA" b="1">
                <a:solidFill>
                  <a:schemeClr val="bg1">
                    <a:lumMod val="85000"/>
                  </a:schemeClr>
                </a:solidFill>
              </a:rPr>
              <a:t>Choose activities, resources and tools that suit ERT</a:t>
            </a:r>
          </a:p>
        </p:txBody>
      </p:sp>
      <p:pic>
        <p:nvPicPr>
          <p:cNvPr id="27" name="Graphic 26" descr="Internet">
            <a:extLst>
              <a:ext uri="{FF2B5EF4-FFF2-40B4-BE49-F238E27FC236}">
                <a16:creationId xmlns:a16="http://schemas.microsoft.com/office/drawing/2014/main" id="{8C51C6FE-5D02-4B02-A166-3B8E9338B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9925" y="2444466"/>
            <a:ext cx="643554" cy="643554"/>
          </a:xfrm>
          <a:prstGeom prst="rect">
            <a:avLst/>
          </a:prstGeom>
        </p:spPr>
      </p:pic>
      <p:pic>
        <p:nvPicPr>
          <p:cNvPr id="28" name="Graphic 27" descr="Gears">
            <a:extLst>
              <a:ext uri="{FF2B5EF4-FFF2-40B4-BE49-F238E27FC236}">
                <a16:creationId xmlns:a16="http://schemas.microsoft.com/office/drawing/2014/main" id="{DDD8D10C-08CB-4DF6-8A71-A5816DD28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29" name="Graphic 28" descr="Domino Tile">
            <a:extLst>
              <a:ext uri="{FF2B5EF4-FFF2-40B4-BE49-F238E27FC236}">
                <a16:creationId xmlns:a16="http://schemas.microsoft.com/office/drawing/2014/main" id="{578BFFEB-D807-4AF4-A265-0F10773E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13" y="4243915"/>
            <a:ext cx="644265" cy="644265"/>
          </a:xfrm>
          <a:prstGeom prst="rect">
            <a:avLst/>
          </a:prstGeom>
        </p:spPr>
      </p:pic>
      <p:pic>
        <p:nvPicPr>
          <p:cNvPr id="30" name="Graphic 29" descr="Server">
            <a:extLst>
              <a:ext uri="{FF2B5EF4-FFF2-40B4-BE49-F238E27FC236}">
                <a16:creationId xmlns:a16="http://schemas.microsoft.com/office/drawing/2014/main" id="{895EAD72-332C-467E-A32E-AA7802784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1645" y="2201089"/>
            <a:ext cx="559216" cy="55921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3CEAB4C6-94EA-411B-8CA4-00C9EAD6B0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Mastering the LMS</a:t>
            </a:r>
          </a:p>
        </p:txBody>
      </p:sp>
    </p:spTree>
    <p:extLst>
      <p:ext uri="{BB962C8B-B14F-4D97-AF65-F5344CB8AC3E}">
        <p14:creationId xmlns:p14="http://schemas.microsoft.com/office/powerpoint/2010/main" val="102033210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Mastering the LMS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9A297D-5981-405B-9EE5-9385C3853917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897917" y="274180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319938" y="4158008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Student assignment submissions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876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 learning management system (LMS) will help you structure and sequence ERT lessons.</a:t>
            </a:r>
            <a:br>
              <a:rPr lang="en-US" b="1"/>
            </a:br>
            <a:r>
              <a:rPr lang="en-US" b="1"/>
              <a:t>Many universities have an LMS but it is also possible to use free online LMS for just a class.</a:t>
            </a:r>
            <a:endParaRPr lang="en-ZA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CA76F3-A8F2-445E-B09F-BA40E771EB7E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1" y="2741802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174198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Communication tools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5" name="Graphic 4" descr="Social network">
              <a:extLst>
                <a:ext uri="{FF2B5EF4-FFF2-40B4-BE49-F238E27FC236}">
                  <a16:creationId xmlns:a16="http://schemas.microsoft.com/office/drawing/2014/main" id="{40E7932C-40EB-4BB4-B687-DAA574B3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74158" y="2872819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9B599-C55B-4CCB-B8EA-2B4A9B70F3E0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189DE6-1E9E-42EE-A72E-00DFA3CBB047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86DCC4-C518-41E6-92F0-B001F2952C2E}"/>
                </a:ext>
              </a:extLst>
            </p:cNvPr>
            <p:cNvSpPr/>
            <p:nvPr/>
          </p:nvSpPr>
          <p:spPr>
            <a:xfrm>
              <a:off x="9589483" y="2741802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0DA979-2DCE-493D-9439-03461F8FD95E}"/>
                </a:ext>
              </a:extLst>
            </p:cNvPr>
            <p:cNvSpPr/>
            <p:nvPr/>
          </p:nvSpPr>
          <p:spPr>
            <a:xfrm>
              <a:off x="9068166" y="4158008"/>
              <a:ext cx="234467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Grades, feedback and certificates / badges</a:t>
              </a:r>
              <a:endParaRPr lang="en-US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 descr="Badge Tick">
              <a:extLst>
                <a:ext uri="{FF2B5EF4-FFF2-40B4-BE49-F238E27FC236}">
                  <a16:creationId xmlns:a16="http://schemas.microsoft.com/office/drawing/2014/main" id="{3000C856-5718-4102-AA5E-19784131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24261" y="2872819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C3C932-C824-4FDE-81C4-5240DBE1590A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158008"/>
              <a:ext cx="234467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 content and activities to create learning pathway</a:t>
              </a:r>
            </a:p>
          </p:txBody>
        </p:sp>
        <p:pic>
          <p:nvPicPr>
            <p:cNvPr id="7" name="Graphic 6" descr="Server">
              <a:extLst>
                <a:ext uri="{FF2B5EF4-FFF2-40B4-BE49-F238E27FC236}">
                  <a16:creationId xmlns:a16="http://schemas.microsoft.com/office/drawing/2014/main" id="{917C1EC5-2AAC-419B-8E13-99A434B1B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737804" y="2907873"/>
              <a:ext cx="790748" cy="790748"/>
            </a:xfrm>
            <a:prstGeom prst="rect">
              <a:avLst/>
            </a:prstGeom>
          </p:spPr>
        </p:pic>
      </p:grpSp>
      <p:pic>
        <p:nvPicPr>
          <p:cNvPr id="14" name="Graphic 13" descr="List">
            <a:extLst>
              <a:ext uri="{FF2B5EF4-FFF2-40B4-BE49-F238E27FC236}">
                <a16:creationId xmlns:a16="http://schemas.microsoft.com/office/drawing/2014/main" id="{7DD262D4-D2AF-48F7-B004-7C1F96795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5077" y="28728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3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2EDA0545-27F2-4C01-862B-4A866C5CC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5304" y="100599"/>
            <a:ext cx="7114391" cy="6467627"/>
          </a:xfrm>
          <a:prstGeom prst="rect">
            <a:avLst/>
          </a:prstGeom>
        </p:spPr>
      </p:pic>
      <p:pic>
        <p:nvPicPr>
          <p:cNvPr id="12" name="Picture 11" descr="A picture containing flower&#10;&#10;Description automatically generated">
            <a:extLst>
              <a:ext uri="{FF2B5EF4-FFF2-40B4-BE49-F238E27FC236}">
                <a16:creationId xmlns:a16="http://schemas.microsoft.com/office/drawing/2014/main" id="{2FE8A8F7-02BD-4E23-AC45-78837E602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22" y="2850225"/>
            <a:ext cx="3668965" cy="25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87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2528E-BF3A-4085-97AA-CC6C4FAC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103" y="1536880"/>
            <a:ext cx="8898309" cy="4425931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4A94D4-79D0-4B2C-B0E8-F7246E01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7" y="2214241"/>
            <a:ext cx="1602135" cy="13805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E5A3BC-EFA2-4B56-B446-20FEBDBD78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Mastering the LMS</a:t>
            </a:r>
          </a:p>
        </p:txBody>
      </p:sp>
    </p:spTree>
    <p:extLst>
      <p:ext uri="{BB962C8B-B14F-4D97-AF65-F5344CB8AC3E}">
        <p14:creationId xmlns:p14="http://schemas.microsoft.com/office/powerpoint/2010/main" val="174926191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92379" y="4285790"/>
            <a:ext cx="1698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Introduction to creating a course on the free version of Moodle Cloud.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7" name="Graphic 36" descr="Web design">
            <a:extLst>
              <a:ext uri="{FF2B5EF4-FFF2-40B4-BE49-F238E27FC236}">
                <a16:creationId xmlns:a16="http://schemas.microsoft.com/office/drawing/2014/main" id="{C7CBF4A4-BFFC-4E38-B964-D87A54EE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56753" y="2230080"/>
            <a:ext cx="594635" cy="594635"/>
          </a:xfrm>
          <a:prstGeom prst="rect">
            <a:avLst/>
          </a:prstGeom>
        </p:spPr>
      </p:pic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8348" y="5317689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1" y="4284104"/>
            <a:ext cx="1630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Vanderbilt University’s overview of different LMS pros and cons and functionality.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5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155441" y="5319374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23" name="Graphic 22" descr="Presentation with media">
            <a:extLst>
              <a:ext uri="{FF2B5EF4-FFF2-40B4-BE49-F238E27FC236}">
                <a16:creationId xmlns:a16="http://schemas.microsoft.com/office/drawing/2014/main" id="{F5B48123-F446-46EA-ACCD-9E6E47F2E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8559" y="2231561"/>
            <a:ext cx="591675" cy="59167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8467D7-F69B-4689-B8CA-84FC373D4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7" y="5790979"/>
            <a:ext cx="575659" cy="2014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759998" y="4284104"/>
            <a:ext cx="193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Article on the role of the LMS in selecting appropriate education technology to support teaching and learning.</a:t>
            </a:r>
            <a:endParaRPr lang="en-US" sz="1000" ker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Graphic 41" descr="Typewriter">
            <a:extLst>
              <a:ext uri="{FF2B5EF4-FFF2-40B4-BE49-F238E27FC236}">
                <a16:creationId xmlns:a16="http://schemas.microsoft.com/office/drawing/2014/main" id="{B98D82B5-2EFE-4FC5-B9A5-D779FEBB7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6317" y="2253844"/>
            <a:ext cx="547105" cy="547105"/>
          </a:xfrm>
          <a:prstGeom prst="rect">
            <a:avLst/>
          </a:prstGeom>
        </p:spPr>
      </p:pic>
      <p:sp>
        <p:nvSpPr>
          <p:cNvPr id="43" name="Rectangle: Rounded Corners 42">
            <a:hlinkClick r:id="rId11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86633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652B42-1361-4878-8A45-F2DF1DBB39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54" y="5786987"/>
            <a:ext cx="575659" cy="201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96D97-B53B-4A72-985B-ABFB11B7C5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5442" y="1916258"/>
            <a:ext cx="1730187" cy="2161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F5922-EA64-4F6F-B30F-1BA70C5082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6060" y="1890755"/>
            <a:ext cx="1782133" cy="2202049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47B08-FF60-4C1E-8C4A-AB0C727C5C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3609" y="1905149"/>
            <a:ext cx="1782134" cy="2206452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06EA1C-4668-4400-BCCE-5C84F01FFA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2655" y="1895048"/>
            <a:ext cx="1735975" cy="2156222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22B951-24B2-4F61-99E8-400A30C044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40" y="5786986"/>
            <a:ext cx="571946" cy="2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830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2439" y="2166083"/>
            <a:ext cx="5547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Would you use the institutional LMS or prefer to have a personal LMS?</a:t>
            </a:r>
            <a:endParaRPr lang="en-US" sz="360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080D12-6813-40AE-AE51-3A3CE4297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201" y="3188064"/>
            <a:ext cx="1443309" cy="1831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Graphic 25" descr="Speech">
            <a:extLst>
              <a:ext uri="{FF2B5EF4-FFF2-40B4-BE49-F238E27FC236}">
                <a16:creationId xmlns:a16="http://schemas.microsoft.com/office/drawing/2014/main" id="{AE368E67-20A2-4653-9A2B-5E8D7E1B1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6119" y="-294204"/>
            <a:ext cx="4789648" cy="4789648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90446B-924C-4F82-83F6-7BBF53D4D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67058" y="962909"/>
            <a:ext cx="962244" cy="792219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F2D6D8-E430-4627-8887-27AFE901FE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171" y="779295"/>
            <a:ext cx="887615" cy="88761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F3B8139-A8F7-4841-A064-4D2B3BDA58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9" y="1692455"/>
            <a:ext cx="942324" cy="9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8854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4E847BF-C01F-4C30-B2FE-5EF4D6417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47" y="1732021"/>
            <a:ext cx="3328448" cy="3640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messages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2BBFEF-2EE8-46A2-B601-8A44407D57FA}"/>
              </a:ext>
            </a:extLst>
          </p:cNvPr>
          <p:cNvGrpSpPr/>
          <p:nvPr/>
        </p:nvGrpSpPr>
        <p:grpSpPr>
          <a:xfrm>
            <a:off x="1091045" y="2241846"/>
            <a:ext cx="4770765" cy="1528393"/>
            <a:chOff x="609440" y="1340768"/>
            <a:chExt cx="5460544" cy="2438235"/>
          </a:xfrm>
          <a:effectLst/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83A50373-DB76-4288-A5D6-4E5087B205C3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AC930861-B196-4348-A085-D2CDF3157620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D1EC4A-0B2C-404C-BB8C-7F6EE18640CF}"/>
              </a:ext>
            </a:extLst>
          </p:cNvPr>
          <p:cNvGrpSpPr/>
          <p:nvPr/>
        </p:nvGrpSpPr>
        <p:grpSpPr>
          <a:xfrm>
            <a:off x="1784034" y="2345542"/>
            <a:ext cx="2187363" cy="625301"/>
            <a:chOff x="1664275" y="2024544"/>
            <a:chExt cx="2270234" cy="58594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3168A5-79C7-42C7-A479-D7794515C787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Nodumo Dhlamini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C8836-27AA-4742-A258-2E2D5CAC40D3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Director - ICT Services &amp; Knowledge Management - AAU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DFE377-8B36-4644-9D6D-D6F26BFEBCE9}"/>
              </a:ext>
            </a:extLst>
          </p:cNvPr>
          <p:cNvSpPr txBox="1"/>
          <p:nvPr/>
        </p:nvSpPr>
        <p:spPr>
          <a:xfrm>
            <a:off x="1460452" y="5372375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D25B56-B3C0-4C32-A24C-9B568D617240}"/>
              </a:ext>
            </a:extLst>
          </p:cNvPr>
          <p:cNvSpPr txBox="1"/>
          <p:nvPr/>
        </p:nvSpPr>
        <p:spPr>
          <a:xfrm>
            <a:off x="10172883" y="5136907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4AC623-AC39-469D-BAE3-B76901DD31E0}"/>
              </a:ext>
            </a:extLst>
          </p:cNvPr>
          <p:cNvSpPr/>
          <p:nvPr/>
        </p:nvSpPr>
        <p:spPr>
          <a:xfrm>
            <a:off x="5223406" y="3130240"/>
            <a:ext cx="1353294" cy="1354465"/>
          </a:xfrm>
          <a:prstGeom prst="ellipse">
            <a:avLst/>
          </a:prstGeom>
          <a:solidFill>
            <a:srgbClr val="393464"/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EDD7B4-BA55-470E-A481-AA21F571CCC4}"/>
              </a:ext>
            </a:extLst>
          </p:cNvPr>
          <p:cNvSpPr/>
          <p:nvPr/>
        </p:nvSpPr>
        <p:spPr>
          <a:xfrm>
            <a:off x="5441052" y="3348778"/>
            <a:ext cx="916595" cy="91738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4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</a:t>
            </a:r>
            <a:br>
              <a:rPr lang="en-IN"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</a:t>
            </a:r>
          </a:p>
          <a:p>
            <a:pPr algn="ctr"/>
            <a: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series</a:t>
            </a:r>
          </a:p>
        </p:txBody>
      </p:sp>
    </p:spTree>
    <p:extLst>
      <p:ext uri="{BB962C8B-B14F-4D97-AF65-F5344CB8AC3E}">
        <p14:creationId xmlns:p14="http://schemas.microsoft.com/office/powerpoint/2010/main" val="89730381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CCA5-E89F-497E-98FF-0F943704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Demonstration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DBE1286-C419-4A24-BB51-D273C403A539}"/>
              </a:ext>
            </a:extLst>
          </p:cNvPr>
          <p:cNvSpPr/>
          <p:nvPr/>
        </p:nvSpPr>
        <p:spPr>
          <a:xfrm rot="5400000">
            <a:off x="5894179" y="3172908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E4246-8835-4454-9D9F-58F403F34BD4}"/>
              </a:ext>
            </a:extLst>
          </p:cNvPr>
          <p:cNvSpPr/>
          <p:nvPr/>
        </p:nvSpPr>
        <p:spPr>
          <a:xfrm>
            <a:off x="548677" y="2478714"/>
            <a:ext cx="5547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How to structure and sequence your </a:t>
            </a:r>
            <a:b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online materials in GC</a:t>
            </a:r>
            <a:endParaRPr lang="en-US" sz="3600">
              <a:solidFill>
                <a:srgbClr val="393464"/>
              </a:solidFill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017B98-C02A-4FC6-97F9-E8431EF91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80634" y="1984480"/>
            <a:ext cx="3331449" cy="27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305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CCA5-E89F-497E-98FF-0F943704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Demonstration: tips and tricks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1ED2FB-2643-4F8D-B3CB-9070B88B7A3E}"/>
              </a:ext>
            </a:extLst>
          </p:cNvPr>
          <p:cNvGrpSpPr/>
          <p:nvPr/>
        </p:nvGrpSpPr>
        <p:grpSpPr>
          <a:xfrm flipH="1">
            <a:off x="5832345" y="2241845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8" name="Arrow: Chevron 5">
              <a:extLst>
                <a:ext uri="{FF2B5EF4-FFF2-40B4-BE49-F238E27FC236}">
                  <a16:creationId xmlns:a16="http://schemas.microsoft.com/office/drawing/2014/main" id="{C0E11B1E-C645-4955-A133-647BCC965AE6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9" name="Arrow: Chevron 5">
              <a:extLst>
                <a:ext uri="{FF2B5EF4-FFF2-40B4-BE49-F238E27FC236}">
                  <a16:creationId xmlns:a16="http://schemas.microsoft.com/office/drawing/2014/main" id="{49606BC3-B0AD-4ACC-B4E3-D06170B60051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119361-B3E6-47D0-93B1-EA0CAC8744D5}"/>
              </a:ext>
            </a:extLst>
          </p:cNvPr>
          <p:cNvGrpSpPr/>
          <p:nvPr/>
        </p:nvGrpSpPr>
        <p:grpSpPr>
          <a:xfrm>
            <a:off x="2441861" y="2241846"/>
            <a:ext cx="3419949" cy="1528393"/>
            <a:chOff x="609440" y="1340768"/>
            <a:chExt cx="5460544" cy="2438235"/>
          </a:xfrm>
          <a:effectLst/>
        </p:grpSpPr>
        <p:sp>
          <p:nvSpPr>
            <p:cNvPr id="11" name="Arrow: Chevron 5">
              <a:extLst>
                <a:ext uri="{FF2B5EF4-FFF2-40B4-BE49-F238E27FC236}">
                  <a16:creationId xmlns:a16="http://schemas.microsoft.com/office/drawing/2014/main" id="{732AF269-899F-4500-9564-212AF4F56AB6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5">
              <a:extLst>
                <a:ext uri="{FF2B5EF4-FFF2-40B4-BE49-F238E27FC236}">
                  <a16:creationId xmlns:a16="http://schemas.microsoft.com/office/drawing/2014/main" id="{F04F381E-321A-4560-BE82-9FAAA82668A3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7B6DC7-3F7D-41B5-B518-57C2056E1E35}"/>
              </a:ext>
            </a:extLst>
          </p:cNvPr>
          <p:cNvGrpSpPr/>
          <p:nvPr/>
        </p:nvGrpSpPr>
        <p:grpSpPr>
          <a:xfrm flipV="1">
            <a:off x="2412397" y="3770239"/>
            <a:ext cx="3419949" cy="1528393"/>
            <a:chOff x="609440" y="1340768"/>
            <a:chExt cx="5460544" cy="2438235"/>
          </a:xfrm>
          <a:solidFill>
            <a:schemeClr val="accent4"/>
          </a:solidFill>
          <a:effectLst/>
        </p:grpSpPr>
        <p:sp>
          <p:nvSpPr>
            <p:cNvPr id="14" name="Arrow: Chevron 5">
              <a:extLst>
                <a:ext uri="{FF2B5EF4-FFF2-40B4-BE49-F238E27FC236}">
                  <a16:creationId xmlns:a16="http://schemas.microsoft.com/office/drawing/2014/main" id="{C6E475C9-EAB1-46C3-AE68-9E2CE35C12B2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5">
              <a:extLst>
                <a:ext uri="{FF2B5EF4-FFF2-40B4-BE49-F238E27FC236}">
                  <a16:creationId xmlns:a16="http://schemas.microsoft.com/office/drawing/2014/main" id="{0A9D666C-705E-44D9-93B6-895E77B9F25F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E8C82B-0D3A-4F4F-B104-403F1C51CD26}"/>
              </a:ext>
            </a:extLst>
          </p:cNvPr>
          <p:cNvGrpSpPr/>
          <p:nvPr/>
        </p:nvGrpSpPr>
        <p:grpSpPr>
          <a:xfrm flipH="1" flipV="1">
            <a:off x="5832345" y="3770238"/>
            <a:ext cx="3419949" cy="1528393"/>
            <a:chOff x="609440" y="1340768"/>
            <a:chExt cx="5460544" cy="2438235"/>
          </a:xfrm>
          <a:solidFill>
            <a:srgbClr val="009FEB"/>
          </a:solidFill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0CF77DA9-95F6-4FAB-A977-4BAAA00770EB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F7242498-2BF1-4EC1-9354-868BBFE3ED38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007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636C294-B768-42FB-908B-0C9839331F77}"/>
              </a:ext>
            </a:extLst>
          </p:cNvPr>
          <p:cNvSpPr txBox="1"/>
          <p:nvPr/>
        </p:nvSpPr>
        <p:spPr>
          <a:xfrm>
            <a:off x="2996171" y="2472705"/>
            <a:ext cx="26448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Google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Classroom account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D2EE6-A586-43B0-9139-80D1F7C50523}"/>
              </a:ext>
            </a:extLst>
          </p:cNvPr>
          <p:cNvSpPr txBox="1"/>
          <p:nvPr/>
        </p:nvSpPr>
        <p:spPr>
          <a:xfrm>
            <a:off x="6907969" y="2363964"/>
            <a:ext cx="234432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course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 with materials and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F29446-F118-48AE-9FC9-6F6285E9870F}"/>
              </a:ext>
            </a:extLst>
          </p:cNvPr>
          <p:cNvSpPr txBox="1"/>
          <p:nvPr/>
        </p:nvSpPr>
        <p:spPr>
          <a:xfrm>
            <a:off x="6369626" y="5943023"/>
            <a:ext cx="20119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students to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DAF8C-6AA3-42DA-B250-7A1AD31BFD90}"/>
              </a:ext>
            </a:extLst>
          </p:cNvPr>
          <p:cNvSpPr txBox="1"/>
          <p:nvPr/>
        </p:nvSpPr>
        <p:spPr>
          <a:xfrm>
            <a:off x="2939706" y="4627593"/>
            <a:ext cx="2344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students to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classroom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E72AE-E834-497E-9348-2F73C880942E}"/>
              </a:ext>
            </a:extLst>
          </p:cNvPr>
          <p:cNvSpPr txBox="1"/>
          <p:nvPr/>
        </p:nvSpPr>
        <p:spPr>
          <a:xfrm>
            <a:off x="1512926" y="1843453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AE4B5C-A441-4839-8E51-EFF4118E96BC}"/>
              </a:ext>
            </a:extLst>
          </p:cNvPr>
          <p:cNvSpPr txBox="1"/>
          <p:nvPr/>
        </p:nvSpPr>
        <p:spPr>
          <a:xfrm>
            <a:off x="9403173" y="1843453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344094-5DBA-4E15-A03E-BF8E4167CEEF}"/>
              </a:ext>
            </a:extLst>
          </p:cNvPr>
          <p:cNvSpPr txBox="1"/>
          <p:nvPr/>
        </p:nvSpPr>
        <p:spPr>
          <a:xfrm>
            <a:off x="1514393" y="3987659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0667B-5F30-4160-B4A8-5DAE9488E736}"/>
              </a:ext>
            </a:extLst>
          </p:cNvPr>
          <p:cNvSpPr txBox="1"/>
          <p:nvPr/>
        </p:nvSpPr>
        <p:spPr>
          <a:xfrm>
            <a:off x="9403172" y="3923002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D4591C-691C-4A5E-9978-93F87523C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10689" y="3199162"/>
            <a:ext cx="1443309" cy="11882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845A77-465F-4ABC-9F31-4929BEC1BD8E}"/>
              </a:ext>
            </a:extLst>
          </p:cNvPr>
          <p:cNvSpPr txBox="1"/>
          <p:nvPr/>
        </p:nvSpPr>
        <p:spPr>
          <a:xfrm>
            <a:off x="6983408" y="4627592"/>
            <a:ext cx="2344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Grade student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73061303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B4365C-197B-4BB7-AD88-4B3D5F949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8625" y="656679"/>
            <a:ext cx="1443309" cy="1188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13C4C-3577-4735-8ADB-C84708146F42}"/>
              </a:ext>
            </a:extLst>
          </p:cNvPr>
          <p:cNvSpPr txBox="1"/>
          <p:nvPr/>
        </p:nvSpPr>
        <p:spPr>
          <a:xfrm>
            <a:off x="1209097" y="521521"/>
            <a:ext cx="720143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ZA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02247-E103-4C47-925D-CA18816C1048}"/>
              </a:ext>
            </a:extLst>
          </p:cNvPr>
          <p:cNvSpPr txBox="1"/>
          <p:nvPr/>
        </p:nvSpPr>
        <p:spPr>
          <a:xfrm>
            <a:off x="558086" y="2322491"/>
            <a:ext cx="143384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Set up a Google Classroom account</a:t>
            </a:r>
          </a:p>
          <a:p>
            <a:endParaRPr lang="en-ZA"/>
          </a:p>
          <a:p>
            <a:r>
              <a:rPr lang="en-ZA"/>
              <a:t>Time stamp</a:t>
            </a:r>
          </a:p>
          <a:p>
            <a:r>
              <a:rPr lang="en-ZA" sz="800">
                <a:hlinkClick r:id="rId5"/>
              </a:rPr>
              <a:t>https://www.youtube.com/watch?v=pl-tBjAM9g4&amp;t=33s</a:t>
            </a:r>
            <a:r>
              <a:rPr lang="en-ZA" sz="800"/>
              <a:t> </a:t>
            </a:r>
          </a:p>
          <a:p>
            <a:endParaRPr lang="en-ZA"/>
          </a:p>
        </p:txBody>
      </p:sp>
      <p:pic>
        <p:nvPicPr>
          <p:cNvPr id="3" name="Online Media 2" title="How to Use Google Classroom 2020 - Tutorial for Beginners">
            <a:hlinkClick r:id="" action="ppaction://media"/>
            <a:extLst>
              <a:ext uri="{FF2B5EF4-FFF2-40B4-BE49-F238E27FC236}">
                <a16:creationId xmlns:a16="http://schemas.microsoft.com/office/drawing/2014/main" id="{57010D6B-DEBC-4FA0-823A-FA1E379F2D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50524" y="797016"/>
            <a:ext cx="8392256" cy="47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56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6170" y="172028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12" name="Freeform 12"/>
          <p:cNvSpPr>
            <a:spLocks/>
          </p:cNvSpPr>
          <p:nvPr/>
        </p:nvSpPr>
        <p:spPr bwMode="auto">
          <a:xfrm>
            <a:off x="9940294" y="3600794"/>
            <a:ext cx="1599939" cy="1594155"/>
          </a:xfrm>
          <a:custGeom>
            <a:avLst/>
            <a:gdLst>
              <a:gd name="T0" fmla="*/ 715 w 1216"/>
              <a:gd name="T1" fmla="*/ 11 h 1212"/>
              <a:gd name="T2" fmla="*/ 693 w 1216"/>
              <a:gd name="T3" fmla="*/ 44 h 1212"/>
              <a:gd name="T4" fmla="*/ 725 w 1216"/>
              <a:gd name="T5" fmla="*/ 66 h 1212"/>
              <a:gd name="T6" fmla="*/ 780 w 1216"/>
              <a:gd name="T7" fmla="*/ 106 h 1212"/>
              <a:gd name="T8" fmla="*/ 810 w 1216"/>
              <a:gd name="T9" fmla="*/ 174 h 1212"/>
              <a:gd name="T10" fmla="*/ 812 w 1216"/>
              <a:gd name="T11" fmla="*/ 331 h 1212"/>
              <a:gd name="T12" fmla="*/ 837 w 1216"/>
              <a:gd name="T13" fmla="*/ 337 h 1212"/>
              <a:gd name="T14" fmla="*/ 832 w 1216"/>
              <a:gd name="T15" fmla="*/ 383 h 1212"/>
              <a:gd name="T16" fmla="*/ 826 w 1216"/>
              <a:gd name="T17" fmla="*/ 426 h 1212"/>
              <a:gd name="T18" fmla="*/ 818 w 1216"/>
              <a:gd name="T19" fmla="*/ 445 h 1212"/>
              <a:gd name="T20" fmla="*/ 811 w 1216"/>
              <a:gd name="T21" fmla="*/ 448 h 1212"/>
              <a:gd name="T22" fmla="*/ 801 w 1216"/>
              <a:gd name="T23" fmla="*/ 505 h 1212"/>
              <a:gd name="T24" fmla="*/ 764 w 1216"/>
              <a:gd name="T25" fmla="*/ 585 h 1212"/>
              <a:gd name="T26" fmla="*/ 755 w 1216"/>
              <a:gd name="T27" fmla="*/ 608 h 1212"/>
              <a:gd name="T28" fmla="*/ 767 w 1216"/>
              <a:gd name="T29" fmla="*/ 677 h 1212"/>
              <a:gd name="T30" fmla="*/ 771 w 1216"/>
              <a:gd name="T31" fmla="*/ 685 h 1212"/>
              <a:gd name="T32" fmla="*/ 773 w 1216"/>
              <a:gd name="T33" fmla="*/ 687 h 1212"/>
              <a:gd name="T34" fmla="*/ 795 w 1216"/>
              <a:gd name="T35" fmla="*/ 693 h 1212"/>
              <a:gd name="T36" fmla="*/ 801 w 1216"/>
              <a:gd name="T37" fmla="*/ 741 h 1212"/>
              <a:gd name="T38" fmla="*/ 826 w 1216"/>
              <a:gd name="T39" fmla="*/ 784 h 1212"/>
              <a:gd name="T40" fmla="*/ 1045 w 1216"/>
              <a:gd name="T41" fmla="*/ 850 h 1212"/>
              <a:gd name="T42" fmla="*/ 1151 w 1216"/>
              <a:gd name="T43" fmla="*/ 892 h 1212"/>
              <a:gd name="T44" fmla="*/ 1131 w 1216"/>
              <a:gd name="T45" fmla="*/ 1050 h 1212"/>
              <a:gd name="T46" fmla="*/ 945 w 1216"/>
              <a:gd name="T47" fmla="*/ 1123 h 1212"/>
              <a:gd name="T48" fmla="*/ 729 w 1216"/>
              <a:gd name="T49" fmla="*/ 1200 h 1212"/>
              <a:gd name="T50" fmla="*/ 460 w 1216"/>
              <a:gd name="T51" fmla="*/ 1186 h 1212"/>
              <a:gd name="T52" fmla="*/ 294 w 1216"/>
              <a:gd name="T53" fmla="*/ 1117 h 1212"/>
              <a:gd name="T54" fmla="*/ 137 w 1216"/>
              <a:gd name="T55" fmla="*/ 1056 h 1212"/>
              <a:gd name="T56" fmla="*/ 55 w 1216"/>
              <a:gd name="T57" fmla="*/ 906 h 1212"/>
              <a:gd name="T58" fmla="*/ 109 w 1216"/>
              <a:gd name="T59" fmla="*/ 873 h 1212"/>
              <a:gd name="T60" fmla="*/ 214 w 1216"/>
              <a:gd name="T61" fmla="*/ 844 h 1212"/>
              <a:gd name="T62" fmla="*/ 339 w 1216"/>
              <a:gd name="T63" fmla="*/ 802 h 1212"/>
              <a:gd name="T64" fmla="*/ 397 w 1216"/>
              <a:gd name="T65" fmla="*/ 777 h 1212"/>
              <a:gd name="T66" fmla="*/ 416 w 1216"/>
              <a:gd name="T67" fmla="*/ 721 h 1212"/>
              <a:gd name="T68" fmla="*/ 427 w 1216"/>
              <a:gd name="T69" fmla="*/ 690 h 1212"/>
              <a:gd name="T70" fmla="*/ 446 w 1216"/>
              <a:gd name="T71" fmla="*/ 685 h 1212"/>
              <a:gd name="T72" fmla="*/ 449 w 1216"/>
              <a:gd name="T73" fmla="*/ 678 h 1212"/>
              <a:gd name="T74" fmla="*/ 460 w 1216"/>
              <a:gd name="T75" fmla="*/ 619 h 1212"/>
              <a:gd name="T76" fmla="*/ 451 w 1216"/>
              <a:gd name="T77" fmla="*/ 580 h 1212"/>
              <a:gd name="T78" fmla="*/ 423 w 1216"/>
              <a:gd name="T79" fmla="*/ 514 h 1212"/>
              <a:gd name="T80" fmla="*/ 405 w 1216"/>
              <a:gd name="T81" fmla="*/ 448 h 1212"/>
              <a:gd name="T82" fmla="*/ 398 w 1216"/>
              <a:gd name="T83" fmla="*/ 445 h 1212"/>
              <a:gd name="T84" fmla="*/ 386 w 1216"/>
              <a:gd name="T85" fmla="*/ 422 h 1212"/>
              <a:gd name="T86" fmla="*/ 371 w 1216"/>
              <a:gd name="T87" fmla="*/ 377 h 1212"/>
              <a:gd name="T88" fmla="*/ 365 w 1216"/>
              <a:gd name="T89" fmla="*/ 342 h 1212"/>
              <a:gd name="T90" fmla="*/ 386 w 1216"/>
              <a:gd name="T91" fmla="*/ 330 h 1212"/>
              <a:gd name="T92" fmla="*/ 392 w 1216"/>
              <a:gd name="T93" fmla="*/ 330 h 1212"/>
              <a:gd name="T94" fmla="*/ 395 w 1216"/>
              <a:gd name="T95" fmla="*/ 320 h 1212"/>
              <a:gd name="T96" fmla="*/ 404 w 1216"/>
              <a:gd name="T97" fmla="*/ 138 h 1212"/>
              <a:gd name="T98" fmla="*/ 483 w 1216"/>
              <a:gd name="T99" fmla="*/ 65 h 1212"/>
              <a:gd name="T100" fmla="*/ 619 w 1216"/>
              <a:gd name="T101" fmla="*/ 18 h 1212"/>
              <a:gd name="T102" fmla="*/ 691 w 1216"/>
              <a:gd name="T103" fmla="*/ 2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6" h="1212">
                <a:moveTo>
                  <a:pt x="712" y="0"/>
                </a:moveTo>
                <a:lnTo>
                  <a:pt x="722" y="0"/>
                </a:lnTo>
                <a:lnTo>
                  <a:pt x="721" y="7"/>
                </a:lnTo>
                <a:lnTo>
                  <a:pt x="715" y="11"/>
                </a:lnTo>
                <a:lnTo>
                  <a:pt x="708" y="15"/>
                </a:lnTo>
                <a:lnTo>
                  <a:pt x="700" y="22"/>
                </a:lnTo>
                <a:lnTo>
                  <a:pt x="693" y="33"/>
                </a:lnTo>
                <a:lnTo>
                  <a:pt x="693" y="44"/>
                </a:lnTo>
                <a:lnTo>
                  <a:pt x="700" y="55"/>
                </a:lnTo>
                <a:lnTo>
                  <a:pt x="707" y="56"/>
                </a:lnTo>
                <a:lnTo>
                  <a:pt x="715" y="61"/>
                </a:lnTo>
                <a:lnTo>
                  <a:pt x="725" y="66"/>
                </a:lnTo>
                <a:lnTo>
                  <a:pt x="739" y="76"/>
                </a:lnTo>
                <a:lnTo>
                  <a:pt x="755" y="87"/>
                </a:lnTo>
                <a:lnTo>
                  <a:pt x="767" y="94"/>
                </a:lnTo>
                <a:lnTo>
                  <a:pt x="780" y="106"/>
                </a:lnTo>
                <a:lnTo>
                  <a:pt x="791" y="119"/>
                </a:lnTo>
                <a:lnTo>
                  <a:pt x="801" y="135"/>
                </a:lnTo>
                <a:lnTo>
                  <a:pt x="808" y="154"/>
                </a:lnTo>
                <a:lnTo>
                  <a:pt x="810" y="174"/>
                </a:lnTo>
                <a:lnTo>
                  <a:pt x="810" y="306"/>
                </a:lnTo>
                <a:lnTo>
                  <a:pt x="810" y="317"/>
                </a:lnTo>
                <a:lnTo>
                  <a:pt x="811" y="326"/>
                </a:lnTo>
                <a:lnTo>
                  <a:pt x="812" y="331"/>
                </a:lnTo>
                <a:lnTo>
                  <a:pt x="816" y="331"/>
                </a:lnTo>
                <a:lnTo>
                  <a:pt x="822" y="328"/>
                </a:lnTo>
                <a:lnTo>
                  <a:pt x="831" y="330"/>
                </a:lnTo>
                <a:lnTo>
                  <a:pt x="837" y="337"/>
                </a:lnTo>
                <a:lnTo>
                  <a:pt x="839" y="347"/>
                </a:lnTo>
                <a:lnTo>
                  <a:pt x="839" y="358"/>
                </a:lnTo>
                <a:lnTo>
                  <a:pt x="837" y="371"/>
                </a:lnTo>
                <a:lnTo>
                  <a:pt x="832" y="383"/>
                </a:lnTo>
                <a:lnTo>
                  <a:pt x="832" y="398"/>
                </a:lnTo>
                <a:lnTo>
                  <a:pt x="832" y="409"/>
                </a:lnTo>
                <a:lnTo>
                  <a:pt x="830" y="417"/>
                </a:lnTo>
                <a:lnTo>
                  <a:pt x="826" y="426"/>
                </a:lnTo>
                <a:lnTo>
                  <a:pt x="822" y="437"/>
                </a:lnTo>
                <a:lnTo>
                  <a:pt x="820" y="441"/>
                </a:lnTo>
                <a:lnTo>
                  <a:pt x="819" y="443"/>
                </a:lnTo>
                <a:lnTo>
                  <a:pt x="818" y="445"/>
                </a:lnTo>
                <a:lnTo>
                  <a:pt x="816" y="447"/>
                </a:lnTo>
                <a:lnTo>
                  <a:pt x="813" y="447"/>
                </a:lnTo>
                <a:lnTo>
                  <a:pt x="812" y="448"/>
                </a:lnTo>
                <a:lnTo>
                  <a:pt x="811" y="448"/>
                </a:lnTo>
                <a:lnTo>
                  <a:pt x="810" y="448"/>
                </a:lnTo>
                <a:lnTo>
                  <a:pt x="810" y="462"/>
                </a:lnTo>
                <a:lnTo>
                  <a:pt x="806" y="481"/>
                </a:lnTo>
                <a:lnTo>
                  <a:pt x="801" y="505"/>
                </a:lnTo>
                <a:lnTo>
                  <a:pt x="792" y="530"/>
                </a:lnTo>
                <a:lnTo>
                  <a:pt x="781" y="556"/>
                </a:lnTo>
                <a:lnTo>
                  <a:pt x="767" y="579"/>
                </a:lnTo>
                <a:lnTo>
                  <a:pt x="764" y="585"/>
                </a:lnTo>
                <a:lnTo>
                  <a:pt x="761" y="590"/>
                </a:lnTo>
                <a:lnTo>
                  <a:pt x="757" y="594"/>
                </a:lnTo>
                <a:lnTo>
                  <a:pt x="755" y="600"/>
                </a:lnTo>
                <a:lnTo>
                  <a:pt x="755" y="608"/>
                </a:lnTo>
                <a:lnTo>
                  <a:pt x="756" y="620"/>
                </a:lnTo>
                <a:lnTo>
                  <a:pt x="757" y="634"/>
                </a:lnTo>
                <a:lnTo>
                  <a:pt x="761" y="654"/>
                </a:lnTo>
                <a:lnTo>
                  <a:pt x="767" y="677"/>
                </a:lnTo>
                <a:lnTo>
                  <a:pt x="769" y="680"/>
                </a:lnTo>
                <a:lnTo>
                  <a:pt x="770" y="683"/>
                </a:lnTo>
                <a:lnTo>
                  <a:pt x="771" y="684"/>
                </a:lnTo>
                <a:lnTo>
                  <a:pt x="771" y="685"/>
                </a:lnTo>
                <a:lnTo>
                  <a:pt x="771" y="686"/>
                </a:lnTo>
                <a:lnTo>
                  <a:pt x="771" y="687"/>
                </a:lnTo>
                <a:lnTo>
                  <a:pt x="773" y="687"/>
                </a:lnTo>
                <a:lnTo>
                  <a:pt x="773" y="687"/>
                </a:lnTo>
                <a:lnTo>
                  <a:pt x="775" y="687"/>
                </a:lnTo>
                <a:lnTo>
                  <a:pt x="777" y="687"/>
                </a:lnTo>
                <a:lnTo>
                  <a:pt x="788" y="688"/>
                </a:lnTo>
                <a:lnTo>
                  <a:pt x="795" y="693"/>
                </a:lnTo>
                <a:lnTo>
                  <a:pt x="798" y="700"/>
                </a:lnTo>
                <a:lnTo>
                  <a:pt x="799" y="708"/>
                </a:lnTo>
                <a:lnTo>
                  <a:pt x="799" y="721"/>
                </a:lnTo>
                <a:lnTo>
                  <a:pt x="801" y="741"/>
                </a:lnTo>
                <a:lnTo>
                  <a:pt x="805" y="757"/>
                </a:lnTo>
                <a:lnTo>
                  <a:pt x="812" y="770"/>
                </a:lnTo>
                <a:lnTo>
                  <a:pt x="819" y="779"/>
                </a:lnTo>
                <a:lnTo>
                  <a:pt x="826" y="784"/>
                </a:lnTo>
                <a:lnTo>
                  <a:pt x="832" y="786"/>
                </a:lnTo>
                <a:lnTo>
                  <a:pt x="904" y="809"/>
                </a:lnTo>
                <a:lnTo>
                  <a:pt x="974" y="830"/>
                </a:lnTo>
                <a:lnTo>
                  <a:pt x="1045" y="850"/>
                </a:lnTo>
                <a:lnTo>
                  <a:pt x="1117" y="873"/>
                </a:lnTo>
                <a:lnTo>
                  <a:pt x="1127" y="876"/>
                </a:lnTo>
                <a:lnTo>
                  <a:pt x="1139" y="881"/>
                </a:lnTo>
                <a:lnTo>
                  <a:pt x="1151" y="892"/>
                </a:lnTo>
                <a:lnTo>
                  <a:pt x="1161" y="906"/>
                </a:lnTo>
                <a:lnTo>
                  <a:pt x="1216" y="1037"/>
                </a:lnTo>
                <a:lnTo>
                  <a:pt x="1173" y="1041"/>
                </a:lnTo>
                <a:lnTo>
                  <a:pt x="1131" y="1050"/>
                </a:lnTo>
                <a:lnTo>
                  <a:pt x="1087" y="1064"/>
                </a:lnTo>
                <a:lnTo>
                  <a:pt x="1041" y="1081"/>
                </a:lnTo>
                <a:lnTo>
                  <a:pt x="994" y="1101"/>
                </a:lnTo>
                <a:lnTo>
                  <a:pt x="945" y="1123"/>
                </a:lnTo>
                <a:lnTo>
                  <a:pt x="895" y="1145"/>
                </a:lnTo>
                <a:lnTo>
                  <a:pt x="843" y="1166"/>
                </a:lnTo>
                <a:lnTo>
                  <a:pt x="787" y="1185"/>
                </a:lnTo>
                <a:lnTo>
                  <a:pt x="729" y="1200"/>
                </a:lnTo>
                <a:lnTo>
                  <a:pt x="668" y="1212"/>
                </a:lnTo>
                <a:lnTo>
                  <a:pt x="558" y="1212"/>
                </a:lnTo>
                <a:lnTo>
                  <a:pt x="508" y="1200"/>
                </a:lnTo>
                <a:lnTo>
                  <a:pt x="460" y="1186"/>
                </a:lnTo>
                <a:lnTo>
                  <a:pt x="416" y="1171"/>
                </a:lnTo>
                <a:lnTo>
                  <a:pt x="374" y="1153"/>
                </a:lnTo>
                <a:lnTo>
                  <a:pt x="334" y="1135"/>
                </a:lnTo>
                <a:lnTo>
                  <a:pt x="294" y="1117"/>
                </a:lnTo>
                <a:lnTo>
                  <a:pt x="256" y="1100"/>
                </a:lnTo>
                <a:lnTo>
                  <a:pt x="217" y="1083"/>
                </a:lnTo>
                <a:lnTo>
                  <a:pt x="177" y="1067"/>
                </a:lnTo>
                <a:lnTo>
                  <a:pt x="137" y="1056"/>
                </a:lnTo>
                <a:lnTo>
                  <a:pt x="93" y="1045"/>
                </a:lnTo>
                <a:lnTo>
                  <a:pt x="48" y="1040"/>
                </a:lnTo>
                <a:lnTo>
                  <a:pt x="0" y="1037"/>
                </a:lnTo>
                <a:lnTo>
                  <a:pt x="55" y="906"/>
                </a:lnTo>
                <a:lnTo>
                  <a:pt x="63" y="898"/>
                </a:lnTo>
                <a:lnTo>
                  <a:pt x="74" y="890"/>
                </a:lnTo>
                <a:lnTo>
                  <a:pt x="89" y="881"/>
                </a:lnTo>
                <a:lnTo>
                  <a:pt x="109" y="873"/>
                </a:lnTo>
                <a:lnTo>
                  <a:pt x="128" y="869"/>
                </a:lnTo>
                <a:lnTo>
                  <a:pt x="153" y="863"/>
                </a:lnTo>
                <a:lnTo>
                  <a:pt x="182" y="854"/>
                </a:lnTo>
                <a:lnTo>
                  <a:pt x="214" y="844"/>
                </a:lnTo>
                <a:lnTo>
                  <a:pt x="246" y="834"/>
                </a:lnTo>
                <a:lnTo>
                  <a:pt x="279" y="823"/>
                </a:lnTo>
                <a:lnTo>
                  <a:pt x="311" y="813"/>
                </a:lnTo>
                <a:lnTo>
                  <a:pt x="339" y="802"/>
                </a:lnTo>
                <a:lnTo>
                  <a:pt x="363" y="793"/>
                </a:lnTo>
                <a:lnTo>
                  <a:pt x="383" y="786"/>
                </a:lnTo>
                <a:lnTo>
                  <a:pt x="390" y="784"/>
                </a:lnTo>
                <a:lnTo>
                  <a:pt x="397" y="777"/>
                </a:lnTo>
                <a:lnTo>
                  <a:pt x="404" y="766"/>
                </a:lnTo>
                <a:lnTo>
                  <a:pt x="410" y="752"/>
                </a:lnTo>
                <a:lnTo>
                  <a:pt x="414" y="737"/>
                </a:lnTo>
                <a:lnTo>
                  <a:pt x="416" y="721"/>
                </a:lnTo>
                <a:lnTo>
                  <a:pt x="417" y="709"/>
                </a:lnTo>
                <a:lnTo>
                  <a:pt x="418" y="700"/>
                </a:lnTo>
                <a:lnTo>
                  <a:pt x="420" y="693"/>
                </a:lnTo>
                <a:lnTo>
                  <a:pt x="427" y="690"/>
                </a:lnTo>
                <a:lnTo>
                  <a:pt x="438" y="688"/>
                </a:lnTo>
                <a:lnTo>
                  <a:pt x="441" y="687"/>
                </a:lnTo>
                <a:lnTo>
                  <a:pt x="445" y="686"/>
                </a:lnTo>
                <a:lnTo>
                  <a:pt x="446" y="685"/>
                </a:lnTo>
                <a:lnTo>
                  <a:pt x="447" y="683"/>
                </a:lnTo>
                <a:lnTo>
                  <a:pt x="448" y="680"/>
                </a:lnTo>
                <a:lnTo>
                  <a:pt x="448" y="679"/>
                </a:lnTo>
                <a:lnTo>
                  <a:pt x="449" y="678"/>
                </a:lnTo>
                <a:lnTo>
                  <a:pt x="449" y="677"/>
                </a:lnTo>
                <a:lnTo>
                  <a:pt x="455" y="659"/>
                </a:lnTo>
                <a:lnTo>
                  <a:pt x="459" y="638"/>
                </a:lnTo>
                <a:lnTo>
                  <a:pt x="460" y="619"/>
                </a:lnTo>
                <a:lnTo>
                  <a:pt x="460" y="601"/>
                </a:lnTo>
                <a:lnTo>
                  <a:pt x="459" y="593"/>
                </a:lnTo>
                <a:lnTo>
                  <a:pt x="454" y="586"/>
                </a:lnTo>
                <a:lnTo>
                  <a:pt x="451" y="580"/>
                </a:lnTo>
                <a:lnTo>
                  <a:pt x="449" y="579"/>
                </a:lnTo>
                <a:lnTo>
                  <a:pt x="439" y="561"/>
                </a:lnTo>
                <a:lnTo>
                  <a:pt x="431" y="537"/>
                </a:lnTo>
                <a:lnTo>
                  <a:pt x="423" y="514"/>
                </a:lnTo>
                <a:lnTo>
                  <a:pt x="417" y="490"/>
                </a:lnTo>
                <a:lnTo>
                  <a:pt x="411" y="466"/>
                </a:lnTo>
                <a:lnTo>
                  <a:pt x="405" y="448"/>
                </a:lnTo>
                <a:lnTo>
                  <a:pt x="405" y="448"/>
                </a:lnTo>
                <a:lnTo>
                  <a:pt x="403" y="448"/>
                </a:lnTo>
                <a:lnTo>
                  <a:pt x="402" y="448"/>
                </a:lnTo>
                <a:lnTo>
                  <a:pt x="399" y="447"/>
                </a:lnTo>
                <a:lnTo>
                  <a:pt x="398" y="445"/>
                </a:lnTo>
                <a:lnTo>
                  <a:pt x="396" y="443"/>
                </a:lnTo>
                <a:lnTo>
                  <a:pt x="395" y="441"/>
                </a:lnTo>
                <a:lnTo>
                  <a:pt x="395" y="437"/>
                </a:lnTo>
                <a:lnTo>
                  <a:pt x="386" y="422"/>
                </a:lnTo>
                <a:lnTo>
                  <a:pt x="379" y="409"/>
                </a:lnTo>
                <a:lnTo>
                  <a:pt x="374" y="397"/>
                </a:lnTo>
                <a:lnTo>
                  <a:pt x="372" y="383"/>
                </a:lnTo>
                <a:lnTo>
                  <a:pt x="371" y="377"/>
                </a:lnTo>
                <a:lnTo>
                  <a:pt x="369" y="369"/>
                </a:lnTo>
                <a:lnTo>
                  <a:pt x="367" y="361"/>
                </a:lnTo>
                <a:lnTo>
                  <a:pt x="365" y="351"/>
                </a:lnTo>
                <a:lnTo>
                  <a:pt x="365" y="342"/>
                </a:lnTo>
                <a:lnTo>
                  <a:pt x="368" y="335"/>
                </a:lnTo>
                <a:lnTo>
                  <a:pt x="374" y="329"/>
                </a:lnTo>
                <a:lnTo>
                  <a:pt x="383" y="328"/>
                </a:lnTo>
                <a:lnTo>
                  <a:pt x="386" y="330"/>
                </a:lnTo>
                <a:lnTo>
                  <a:pt x="389" y="331"/>
                </a:lnTo>
                <a:lnTo>
                  <a:pt x="390" y="333"/>
                </a:lnTo>
                <a:lnTo>
                  <a:pt x="392" y="331"/>
                </a:lnTo>
                <a:lnTo>
                  <a:pt x="392" y="330"/>
                </a:lnTo>
                <a:lnTo>
                  <a:pt x="393" y="328"/>
                </a:lnTo>
                <a:lnTo>
                  <a:pt x="393" y="326"/>
                </a:lnTo>
                <a:lnTo>
                  <a:pt x="393" y="323"/>
                </a:lnTo>
                <a:lnTo>
                  <a:pt x="395" y="320"/>
                </a:lnTo>
                <a:lnTo>
                  <a:pt x="395" y="316"/>
                </a:lnTo>
                <a:lnTo>
                  <a:pt x="395" y="186"/>
                </a:lnTo>
                <a:lnTo>
                  <a:pt x="397" y="161"/>
                </a:lnTo>
                <a:lnTo>
                  <a:pt x="404" y="138"/>
                </a:lnTo>
                <a:lnTo>
                  <a:pt x="416" y="119"/>
                </a:lnTo>
                <a:lnTo>
                  <a:pt x="431" y="102"/>
                </a:lnTo>
                <a:lnTo>
                  <a:pt x="449" y="87"/>
                </a:lnTo>
                <a:lnTo>
                  <a:pt x="483" y="65"/>
                </a:lnTo>
                <a:lnTo>
                  <a:pt x="522" y="47"/>
                </a:lnTo>
                <a:lnTo>
                  <a:pt x="561" y="33"/>
                </a:lnTo>
                <a:lnTo>
                  <a:pt x="602" y="22"/>
                </a:lnTo>
                <a:lnTo>
                  <a:pt x="619" y="18"/>
                </a:lnTo>
                <a:lnTo>
                  <a:pt x="636" y="13"/>
                </a:lnTo>
                <a:lnTo>
                  <a:pt x="656" y="9"/>
                </a:lnTo>
                <a:lnTo>
                  <a:pt x="675" y="6"/>
                </a:lnTo>
                <a:lnTo>
                  <a:pt x="691" y="2"/>
                </a:lnTo>
                <a:lnTo>
                  <a:pt x="704" y="1"/>
                </a:lnTo>
                <a:lnTo>
                  <a:pt x="71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83543" y="2731794"/>
            <a:ext cx="5547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Any questions?</a:t>
            </a:r>
            <a:endParaRPr lang="en-US" sz="360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Queries?</a:t>
            </a:r>
          </a:p>
        </p:txBody>
      </p:sp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C1A013-0D5C-47AF-BFD6-6280473B0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0994" y="1854965"/>
            <a:ext cx="1443309" cy="118828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47DD14-9B71-48CF-B223-49B0B0042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44" y="1259387"/>
            <a:ext cx="1291993" cy="12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121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6AD59-D413-4F40-9126-0806B7EE0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9671" y="724259"/>
            <a:ext cx="1443309" cy="1188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13C4C-3577-4735-8ADB-C84708146F42}"/>
              </a:ext>
            </a:extLst>
          </p:cNvPr>
          <p:cNvSpPr txBox="1"/>
          <p:nvPr/>
        </p:nvSpPr>
        <p:spPr>
          <a:xfrm>
            <a:off x="1142837" y="589101"/>
            <a:ext cx="720143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ZA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EA1CAF-41FC-4F18-AD0A-521FD1AB8F20}"/>
              </a:ext>
            </a:extLst>
          </p:cNvPr>
          <p:cNvSpPr txBox="1"/>
          <p:nvPr/>
        </p:nvSpPr>
        <p:spPr>
          <a:xfrm>
            <a:off x="558086" y="2322491"/>
            <a:ext cx="14338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Simple Course structure</a:t>
            </a:r>
          </a:p>
          <a:p>
            <a:endParaRPr lang="en-ZA"/>
          </a:p>
          <a:p>
            <a:r>
              <a:rPr lang="en-ZA"/>
              <a:t>Time stamps:</a:t>
            </a:r>
          </a:p>
          <a:p>
            <a:r>
              <a:rPr lang="en-ZA" sz="800">
                <a:hlinkClick r:id="rId5"/>
              </a:rPr>
              <a:t>https://www.youtube.com/watch?v=pl-tBjAM9g4&amp;t=596s</a:t>
            </a:r>
            <a:r>
              <a:rPr lang="en-ZA" sz="800"/>
              <a:t> </a:t>
            </a:r>
          </a:p>
          <a:p>
            <a:endParaRPr lang="en-ZA"/>
          </a:p>
        </p:txBody>
      </p:sp>
      <p:pic>
        <p:nvPicPr>
          <p:cNvPr id="2" name="Online Media 1" title="How to Use Google Classroom 2020 - Tutorial for Beginners">
            <a:hlinkClick r:id="" action="ppaction://media"/>
            <a:extLst>
              <a:ext uri="{FF2B5EF4-FFF2-40B4-BE49-F238E27FC236}">
                <a16:creationId xmlns:a16="http://schemas.microsoft.com/office/drawing/2014/main" id="{134BBDD4-BF5F-468F-AEF6-A0EB09C453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43695" y="777025"/>
            <a:ext cx="8433279" cy="47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40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6170" y="172028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12" name="Freeform 12"/>
          <p:cNvSpPr>
            <a:spLocks/>
          </p:cNvSpPr>
          <p:nvPr/>
        </p:nvSpPr>
        <p:spPr bwMode="auto">
          <a:xfrm>
            <a:off x="9940294" y="3600794"/>
            <a:ext cx="1599939" cy="1594155"/>
          </a:xfrm>
          <a:custGeom>
            <a:avLst/>
            <a:gdLst>
              <a:gd name="T0" fmla="*/ 715 w 1216"/>
              <a:gd name="T1" fmla="*/ 11 h 1212"/>
              <a:gd name="T2" fmla="*/ 693 w 1216"/>
              <a:gd name="T3" fmla="*/ 44 h 1212"/>
              <a:gd name="T4" fmla="*/ 725 w 1216"/>
              <a:gd name="T5" fmla="*/ 66 h 1212"/>
              <a:gd name="T6" fmla="*/ 780 w 1216"/>
              <a:gd name="T7" fmla="*/ 106 h 1212"/>
              <a:gd name="T8" fmla="*/ 810 w 1216"/>
              <a:gd name="T9" fmla="*/ 174 h 1212"/>
              <a:gd name="T10" fmla="*/ 812 w 1216"/>
              <a:gd name="T11" fmla="*/ 331 h 1212"/>
              <a:gd name="T12" fmla="*/ 837 w 1216"/>
              <a:gd name="T13" fmla="*/ 337 h 1212"/>
              <a:gd name="T14" fmla="*/ 832 w 1216"/>
              <a:gd name="T15" fmla="*/ 383 h 1212"/>
              <a:gd name="T16" fmla="*/ 826 w 1216"/>
              <a:gd name="T17" fmla="*/ 426 h 1212"/>
              <a:gd name="T18" fmla="*/ 818 w 1216"/>
              <a:gd name="T19" fmla="*/ 445 h 1212"/>
              <a:gd name="T20" fmla="*/ 811 w 1216"/>
              <a:gd name="T21" fmla="*/ 448 h 1212"/>
              <a:gd name="T22" fmla="*/ 801 w 1216"/>
              <a:gd name="T23" fmla="*/ 505 h 1212"/>
              <a:gd name="T24" fmla="*/ 764 w 1216"/>
              <a:gd name="T25" fmla="*/ 585 h 1212"/>
              <a:gd name="T26" fmla="*/ 755 w 1216"/>
              <a:gd name="T27" fmla="*/ 608 h 1212"/>
              <a:gd name="T28" fmla="*/ 767 w 1216"/>
              <a:gd name="T29" fmla="*/ 677 h 1212"/>
              <a:gd name="T30" fmla="*/ 771 w 1216"/>
              <a:gd name="T31" fmla="*/ 685 h 1212"/>
              <a:gd name="T32" fmla="*/ 773 w 1216"/>
              <a:gd name="T33" fmla="*/ 687 h 1212"/>
              <a:gd name="T34" fmla="*/ 795 w 1216"/>
              <a:gd name="T35" fmla="*/ 693 h 1212"/>
              <a:gd name="T36" fmla="*/ 801 w 1216"/>
              <a:gd name="T37" fmla="*/ 741 h 1212"/>
              <a:gd name="T38" fmla="*/ 826 w 1216"/>
              <a:gd name="T39" fmla="*/ 784 h 1212"/>
              <a:gd name="T40" fmla="*/ 1045 w 1216"/>
              <a:gd name="T41" fmla="*/ 850 h 1212"/>
              <a:gd name="T42" fmla="*/ 1151 w 1216"/>
              <a:gd name="T43" fmla="*/ 892 h 1212"/>
              <a:gd name="T44" fmla="*/ 1131 w 1216"/>
              <a:gd name="T45" fmla="*/ 1050 h 1212"/>
              <a:gd name="T46" fmla="*/ 945 w 1216"/>
              <a:gd name="T47" fmla="*/ 1123 h 1212"/>
              <a:gd name="T48" fmla="*/ 729 w 1216"/>
              <a:gd name="T49" fmla="*/ 1200 h 1212"/>
              <a:gd name="T50" fmla="*/ 460 w 1216"/>
              <a:gd name="T51" fmla="*/ 1186 h 1212"/>
              <a:gd name="T52" fmla="*/ 294 w 1216"/>
              <a:gd name="T53" fmla="*/ 1117 h 1212"/>
              <a:gd name="T54" fmla="*/ 137 w 1216"/>
              <a:gd name="T55" fmla="*/ 1056 h 1212"/>
              <a:gd name="T56" fmla="*/ 55 w 1216"/>
              <a:gd name="T57" fmla="*/ 906 h 1212"/>
              <a:gd name="T58" fmla="*/ 109 w 1216"/>
              <a:gd name="T59" fmla="*/ 873 h 1212"/>
              <a:gd name="T60" fmla="*/ 214 w 1216"/>
              <a:gd name="T61" fmla="*/ 844 h 1212"/>
              <a:gd name="T62" fmla="*/ 339 w 1216"/>
              <a:gd name="T63" fmla="*/ 802 h 1212"/>
              <a:gd name="T64" fmla="*/ 397 w 1216"/>
              <a:gd name="T65" fmla="*/ 777 h 1212"/>
              <a:gd name="T66" fmla="*/ 416 w 1216"/>
              <a:gd name="T67" fmla="*/ 721 h 1212"/>
              <a:gd name="T68" fmla="*/ 427 w 1216"/>
              <a:gd name="T69" fmla="*/ 690 h 1212"/>
              <a:gd name="T70" fmla="*/ 446 w 1216"/>
              <a:gd name="T71" fmla="*/ 685 h 1212"/>
              <a:gd name="T72" fmla="*/ 449 w 1216"/>
              <a:gd name="T73" fmla="*/ 678 h 1212"/>
              <a:gd name="T74" fmla="*/ 460 w 1216"/>
              <a:gd name="T75" fmla="*/ 619 h 1212"/>
              <a:gd name="T76" fmla="*/ 451 w 1216"/>
              <a:gd name="T77" fmla="*/ 580 h 1212"/>
              <a:gd name="T78" fmla="*/ 423 w 1216"/>
              <a:gd name="T79" fmla="*/ 514 h 1212"/>
              <a:gd name="T80" fmla="*/ 405 w 1216"/>
              <a:gd name="T81" fmla="*/ 448 h 1212"/>
              <a:gd name="T82" fmla="*/ 398 w 1216"/>
              <a:gd name="T83" fmla="*/ 445 h 1212"/>
              <a:gd name="T84" fmla="*/ 386 w 1216"/>
              <a:gd name="T85" fmla="*/ 422 h 1212"/>
              <a:gd name="T86" fmla="*/ 371 w 1216"/>
              <a:gd name="T87" fmla="*/ 377 h 1212"/>
              <a:gd name="T88" fmla="*/ 365 w 1216"/>
              <a:gd name="T89" fmla="*/ 342 h 1212"/>
              <a:gd name="T90" fmla="*/ 386 w 1216"/>
              <a:gd name="T91" fmla="*/ 330 h 1212"/>
              <a:gd name="T92" fmla="*/ 392 w 1216"/>
              <a:gd name="T93" fmla="*/ 330 h 1212"/>
              <a:gd name="T94" fmla="*/ 395 w 1216"/>
              <a:gd name="T95" fmla="*/ 320 h 1212"/>
              <a:gd name="T96" fmla="*/ 404 w 1216"/>
              <a:gd name="T97" fmla="*/ 138 h 1212"/>
              <a:gd name="T98" fmla="*/ 483 w 1216"/>
              <a:gd name="T99" fmla="*/ 65 h 1212"/>
              <a:gd name="T100" fmla="*/ 619 w 1216"/>
              <a:gd name="T101" fmla="*/ 18 h 1212"/>
              <a:gd name="T102" fmla="*/ 691 w 1216"/>
              <a:gd name="T103" fmla="*/ 2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6" h="1212">
                <a:moveTo>
                  <a:pt x="712" y="0"/>
                </a:moveTo>
                <a:lnTo>
                  <a:pt x="722" y="0"/>
                </a:lnTo>
                <a:lnTo>
                  <a:pt x="721" y="7"/>
                </a:lnTo>
                <a:lnTo>
                  <a:pt x="715" y="11"/>
                </a:lnTo>
                <a:lnTo>
                  <a:pt x="708" y="15"/>
                </a:lnTo>
                <a:lnTo>
                  <a:pt x="700" y="22"/>
                </a:lnTo>
                <a:lnTo>
                  <a:pt x="693" y="33"/>
                </a:lnTo>
                <a:lnTo>
                  <a:pt x="693" y="44"/>
                </a:lnTo>
                <a:lnTo>
                  <a:pt x="700" y="55"/>
                </a:lnTo>
                <a:lnTo>
                  <a:pt x="707" y="56"/>
                </a:lnTo>
                <a:lnTo>
                  <a:pt x="715" y="61"/>
                </a:lnTo>
                <a:lnTo>
                  <a:pt x="725" y="66"/>
                </a:lnTo>
                <a:lnTo>
                  <a:pt x="739" y="76"/>
                </a:lnTo>
                <a:lnTo>
                  <a:pt x="755" y="87"/>
                </a:lnTo>
                <a:lnTo>
                  <a:pt x="767" y="94"/>
                </a:lnTo>
                <a:lnTo>
                  <a:pt x="780" y="106"/>
                </a:lnTo>
                <a:lnTo>
                  <a:pt x="791" y="119"/>
                </a:lnTo>
                <a:lnTo>
                  <a:pt x="801" y="135"/>
                </a:lnTo>
                <a:lnTo>
                  <a:pt x="808" y="154"/>
                </a:lnTo>
                <a:lnTo>
                  <a:pt x="810" y="174"/>
                </a:lnTo>
                <a:lnTo>
                  <a:pt x="810" y="306"/>
                </a:lnTo>
                <a:lnTo>
                  <a:pt x="810" y="317"/>
                </a:lnTo>
                <a:lnTo>
                  <a:pt x="811" y="326"/>
                </a:lnTo>
                <a:lnTo>
                  <a:pt x="812" y="331"/>
                </a:lnTo>
                <a:lnTo>
                  <a:pt x="816" y="331"/>
                </a:lnTo>
                <a:lnTo>
                  <a:pt x="822" y="328"/>
                </a:lnTo>
                <a:lnTo>
                  <a:pt x="831" y="330"/>
                </a:lnTo>
                <a:lnTo>
                  <a:pt x="837" y="337"/>
                </a:lnTo>
                <a:lnTo>
                  <a:pt x="839" y="347"/>
                </a:lnTo>
                <a:lnTo>
                  <a:pt x="839" y="358"/>
                </a:lnTo>
                <a:lnTo>
                  <a:pt x="837" y="371"/>
                </a:lnTo>
                <a:lnTo>
                  <a:pt x="832" y="383"/>
                </a:lnTo>
                <a:lnTo>
                  <a:pt x="832" y="398"/>
                </a:lnTo>
                <a:lnTo>
                  <a:pt x="832" y="409"/>
                </a:lnTo>
                <a:lnTo>
                  <a:pt x="830" y="417"/>
                </a:lnTo>
                <a:lnTo>
                  <a:pt x="826" y="426"/>
                </a:lnTo>
                <a:lnTo>
                  <a:pt x="822" y="437"/>
                </a:lnTo>
                <a:lnTo>
                  <a:pt x="820" y="441"/>
                </a:lnTo>
                <a:lnTo>
                  <a:pt x="819" y="443"/>
                </a:lnTo>
                <a:lnTo>
                  <a:pt x="818" y="445"/>
                </a:lnTo>
                <a:lnTo>
                  <a:pt x="816" y="447"/>
                </a:lnTo>
                <a:lnTo>
                  <a:pt x="813" y="447"/>
                </a:lnTo>
                <a:lnTo>
                  <a:pt x="812" y="448"/>
                </a:lnTo>
                <a:lnTo>
                  <a:pt x="811" y="448"/>
                </a:lnTo>
                <a:lnTo>
                  <a:pt x="810" y="448"/>
                </a:lnTo>
                <a:lnTo>
                  <a:pt x="810" y="462"/>
                </a:lnTo>
                <a:lnTo>
                  <a:pt x="806" y="481"/>
                </a:lnTo>
                <a:lnTo>
                  <a:pt x="801" y="505"/>
                </a:lnTo>
                <a:lnTo>
                  <a:pt x="792" y="530"/>
                </a:lnTo>
                <a:lnTo>
                  <a:pt x="781" y="556"/>
                </a:lnTo>
                <a:lnTo>
                  <a:pt x="767" y="579"/>
                </a:lnTo>
                <a:lnTo>
                  <a:pt x="764" y="585"/>
                </a:lnTo>
                <a:lnTo>
                  <a:pt x="761" y="590"/>
                </a:lnTo>
                <a:lnTo>
                  <a:pt x="757" y="594"/>
                </a:lnTo>
                <a:lnTo>
                  <a:pt x="755" y="600"/>
                </a:lnTo>
                <a:lnTo>
                  <a:pt x="755" y="608"/>
                </a:lnTo>
                <a:lnTo>
                  <a:pt x="756" y="620"/>
                </a:lnTo>
                <a:lnTo>
                  <a:pt x="757" y="634"/>
                </a:lnTo>
                <a:lnTo>
                  <a:pt x="761" y="654"/>
                </a:lnTo>
                <a:lnTo>
                  <a:pt x="767" y="677"/>
                </a:lnTo>
                <a:lnTo>
                  <a:pt x="769" y="680"/>
                </a:lnTo>
                <a:lnTo>
                  <a:pt x="770" y="683"/>
                </a:lnTo>
                <a:lnTo>
                  <a:pt x="771" y="684"/>
                </a:lnTo>
                <a:lnTo>
                  <a:pt x="771" y="685"/>
                </a:lnTo>
                <a:lnTo>
                  <a:pt x="771" y="686"/>
                </a:lnTo>
                <a:lnTo>
                  <a:pt x="771" y="687"/>
                </a:lnTo>
                <a:lnTo>
                  <a:pt x="773" y="687"/>
                </a:lnTo>
                <a:lnTo>
                  <a:pt x="773" y="687"/>
                </a:lnTo>
                <a:lnTo>
                  <a:pt x="775" y="687"/>
                </a:lnTo>
                <a:lnTo>
                  <a:pt x="777" y="687"/>
                </a:lnTo>
                <a:lnTo>
                  <a:pt x="788" y="688"/>
                </a:lnTo>
                <a:lnTo>
                  <a:pt x="795" y="693"/>
                </a:lnTo>
                <a:lnTo>
                  <a:pt x="798" y="700"/>
                </a:lnTo>
                <a:lnTo>
                  <a:pt x="799" y="708"/>
                </a:lnTo>
                <a:lnTo>
                  <a:pt x="799" y="721"/>
                </a:lnTo>
                <a:lnTo>
                  <a:pt x="801" y="741"/>
                </a:lnTo>
                <a:lnTo>
                  <a:pt x="805" y="757"/>
                </a:lnTo>
                <a:lnTo>
                  <a:pt x="812" y="770"/>
                </a:lnTo>
                <a:lnTo>
                  <a:pt x="819" y="779"/>
                </a:lnTo>
                <a:lnTo>
                  <a:pt x="826" y="784"/>
                </a:lnTo>
                <a:lnTo>
                  <a:pt x="832" y="786"/>
                </a:lnTo>
                <a:lnTo>
                  <a:pt x="904" y="809"/>
                </a:lnTo>
                <a:lnTo>
                  <a:pt x="974" y="830"/>
                </a:lnTo>
                <a:lnTo>
                  <a:pt x="1045" y="850"/>
                </a:lnTo>
                <a:lnTo>
                  <a:pt x="1117" y="873"/>
                </a:lnTo>
                <a:lnTo>
                  <a:pt x="1127" y="876"/>
                </a:lnTo>
                <a:lnTo>
                  <a:pt x="1139" y="881"/>
                </a:lnTo>
                <a:lnTo>
                  <a:pt x="1151" y="892"/>
                </a:lnTo>
                <a:lnTo>
                  <a:pt x="1161" y="906"/>
                </a:lnTo>
                <a:lnTo>
                  <a:pt x="1216" y="1037"/>
                </a:lnTo>
                <a:lnTo>
                  <a:pt x="1173" y="1041"/>
                </a:lnTo>
                <a:lnTo>
                  <a:pt x="1131" y="1050"/>
                </a:lnTo>
                <a:lnTo>
                  <a:pt x="1087" y="1064"/>
                </a:lnTo>
                <a:lnTo>
                  <a:pt x="1041" y="1081"/>
                </a:lnTo>
                <a:lnTo>
                  <a:pt x="994" y="1101"/>
                </a:lnTo>
                <a:lnTo>
                  <a:pt x="945" y="1123"/>
                </a:lnTo>
                <a:lnTo>
                  <a:pt x="895" y="1145"/>
                </a:lnTo>
                <a:lnTo>
                  <a:pt x="843" y="1166"/>
                </a:lnTo>
                <a:lnTo>
                  <a:pt x="787" y="1185"/>
                </a:lnTo>
                <a:lnTo>
                  <a:pt x="729" y="1200"/>
                </a:lnTo>
                <a:lnTo>
                  <a:pt x="668" y="1212"/>
                </a:lnTo>
                <a:lnTo>
                  <a:pt x="558" y="1212"/>
                </a:lnTo>
                <a:lnTo>
                  <a:pt x="508" y="1200"/>
                </a:lnTo>
                <a:lnTo>
                  <a:pt x="460" y="1186"/>
                </a:lnTo>
                <a:lnTo>
                  <a:pt x="416" y="1171"/>
                </a:lnTo>
                <a:lnTo>
                  <a:pt x="374" y="1153"/>
                </a:lnTo>
                <a:lnTo>
                  <a:pt x="334" y="1135"/>
                </a:lnTo>
                <a:lnTo>
                  <a:pt x="294" y="1117"/>
                </a:lnTo>
                <a:lnTo>
                  <a:pt x="256" y="1100"/>
                </a:lnTo>
                <a:lnTo>
                  <a:pt x="217" y="1083"/>
                </a:lnTo>
                <a:lnTo>
                  <a:pt x="177" y="1067"/>
                </a:lnTo>
                <a:lnTo>
                  <a:pt x="137" y="1056"/>
                </a:lnTo>
                <a:lnTo>
                  <a:pt x="93" y="1045"/>
                </a:lnTo>
                <a:lnTo>
                  <a:pt x="48" y="1040"/>
                </a:lnTo>
                <a:lnTo>
                  <a:pt x="0" y="1037"/>
                </a:lnTo>
                <a:lnTo>
                  <a:pt x="55" y="906"/>
                </a:lnTo>
                <a:lnTo>
                  <a:pt x="63" y="898"/>
                </a:lnTo>
                <a:lnTo>
                  <a:pt x="74" y="890"/>
                </a:lnTo>
                <a:lnTo>
                  <a:pt x="89" y="881"/>
                </a:lnTo>
                <a:lnTo>
                  <a:pt x="109" y="873"/>
                </a:lnTo>
                <a:lnTo>
                  <a:pt x="128" y="869"/>
                </a:lnTo>
                <a:lnTo>
                  <a:pt x="153" y="863"/>
                </a:lnTo>
                <a:lnTo>
                  <a:pt x="182" y="854"/>
                </a:lnTo>
                <a:lnTo>
                  <a:pt x="214" y="844"/>
                </a:lnTo>
                <a:lnTo>
                  <a:pt x="246" y="834"/>
                </a:lnTo>
                <a:lnTo>
                  <a:pt x="279" y="823"/>
                </a:lnTo>
                <a:lnTo>
                  <a:pt x="311" y="813"/>
                </a:lnTo>
                <a:lnTo>
                  <a:pt x="339" y="802"/>
                </a:lnTo>
                <a:lnTo>
                  <a:pt x="363" y="793"/>
                </a:lnTo>
                <a:lnTo>
                  <a:pt x="383" y="786"/>
                </a:lnTo>
                <a:lnTo>
                  <a:pt x="390" y="784"/>
                </a:lnTo>
                <a:lnTo>
                  <a:pt x="397" y="777"/>
                </a:lnTo>
                <a:lnTo>
                  <a:pt x="404" y="766"/>
                </a:lnTo>
                <a:lnTo>
                  <a:pt x="410" y="752"/>
                </a:lnTo>
                <a:lnTo>
                  <a:pt x="414" y="737"/>
                </a:lnTo>
                <a:lnTo>
                  <a:pt x="416" y="721"/>
                </a:lnTo>
                <a:lnTo>
                  <a:pt x="417" y="709"/>
                </a:lnTo>
                <a:lnTo>
                  <a:pt x="418" y="700"/>
                </a:lnTo>
                <a:lnTo>
                  <a:pt x="420" y="693"/>
                </a:lnTo>
                <a:lnTo>
                  <a:pt x="427" y="690"/>
                </a:lnTo>
                <a:lnTo>
                  <a:pt x="438" y="688"/>
                </a:lnTo>
                <a:lnTo>
                  <a:pt x="441" y="687"/>
                </a:lnTo>
                <a:lnTo>
                  <a:pt x="445" y="686"/>
                </a:lnTo>
                <a:lnTo>
                  <a:pt x="446" y="685"/>
                </a:lnTo>
                <a:lnTo>
                  <a:pt x="447" y="683"/>
                </a:lnTo>
                <a:lnTo>
                  <a:pt x="448" y="680"/>
                </a:lnTo>
                <a:lnTo>
                  <a:pt x="448" y="679"/>
                </a:lnTo>
                <a:lnTo>
                  <a:pt x="449" y="678"/>
                </a:lnTo>
                <a:lnTo>
                  <a:pt x="449" y="677"/>
                </a:lnTo>
                <a:lnTo>
                  <a:pt x="455" y="659"/>
                </a:lnTo>
                <a:lnTo>
                  <a:pt x="459" y="638"/>
                </a:lnTo>
                <a:lnTo>
                  <a:pt x="460" y="619"/>
                </a:lnTo>
                <a:lnTo>
                  <a:pt x="460" y="601"/>
                </a:lnTo>
                <a:lnTo>
                  <a:pt x="459" y="593"/>
                </a:lnTo>
                <a:lnTo>
                  <a:pt x="454" y="586"/>
                </a:lnTo>
                <a:lnTo>
                  <a:pt x="451" y="580"/>
                </a:lnTo>
                <a:lnTo>
                  <a:pt x="449" y="579"/>
                </a:lnTo>
                <a:lnTo>
                  <a:pt x="439" y="561"/>
                </a:lnTo>
                <a:lnTo>
                  <a:pt x="431" y="537"/>
                </a:lnTo>
                <a:lnTo>
                  <a:pt x="423" y="514"/>
                </a:lnTo>
                <a:lnTo>
                  <a:pt x="417" y="490"/>
                </a:lnTo>
                <a:lnTo>
                  <a:pt x="411" y="466"/>
                </a:lnTo>
                <a:lnTo>
                  <a:pt x="405" y="448"/>
                </a:lnTo>
                <a:lnTo>
                  <a:pt x="405" y="448"/>
                </a:lnTo>
                <a:lnTo>
                  <a:pt x="403" y="448"/>
                </a:lnTo>
                <a:lnTo>
                  <a:pt x="402" y="448"/>
                </a:lnTo>
                <a:lnTo>
                  <a:pt x="399" y="447"/>
                </a:lnTo>
                <a:lnTo>
                  <a:pt x="398" y="445"/>
                </a:lnTo>
                <a:lnTo>
                  <a:pt x="396" y="443"/>
                </a:lnTo>
                <a:lnTo>
                  <a:pt x="395" y="441"/>
                </a:lnTo>
                <a:lnTo>
                  <a:pt x="395" y="437"/>
                </a:lnTo>
                <a:lnTo>
                  <a:pt x="386" y="422"/>
                </a:lnTo>
                <a:lnTo>
                  <a:pt x="379" y="409"/>
                </a:lnTo>
                <a:lnTo>
                  <a:pt x="374" y="397"/>
                </a:lnTo>
                <a:lnTo>
                  <a:pt x="372" y="383"/>
                </a:lnTo>
                <a:lnTo>
                  <a:pt x="371" y="377"/>
                </a:lnTo>
                <a:lnTo>
                  <a:pt x="369" y="369"/>
                </a:lnTo>
                <a:lnTo>
                  <a:pt x="367" y="361"/>
                </a:lnTo>
                <a:lnTo>
                  <a:pt x="365" y="351"/>
                </a:lnTo>
                <a:lnTo>
                  <a:pt x="365" y="342"/>
                </a:lnTo>
                <a:lnTo>
                  <a:pt x="368" y="335"/>
                </a:lnTo>
                <a:lnTo>
                  <a:pt x="374" y="329"/>
                </a:lnTo>
                <a:lnTo>
                  <a:pt x="383" y="328"/>
                </a:lnTo>
                <a:lnTo>
                  <a:pt x="386" y="330"/>
                </a:lnTo>
                <a:lnTo>
                  <a:pt x="389" y="331"/>
                </a:lnTo>
                <a:lnTo>
                  <a:pt x="390" y="333"/>
                </a:lnTo>
                <a:lnTo>
                  <a:pt x="392" y="331"/>
                </a:lnTo>
                <a:lnTo>
                  <a:pt x="392" y="330"/>
                </a:lnTo>
                <a:lnTo>
                  <a:pt x="393" y="328"/>
                </a:lnTo>
                <a:lnTo>
                  <a:pt x="393" y="326"/>
                </a:lnTo>
                <a:lnTo>
                  <a:pt x="393" y="323"/>
                </a:lnTo>
                <a:lnTo>
                  <a:pt x="395" y="320"/>
                </a:lnTo>
                <a:lnTo>
                  <a:pt x="395" y="316"/>
                </a:lnTo>
                <a:lnTo>
                  <a:pt x="395" y="186"/>
                </a:lnTo>
                <a:lnTo>
                  <a:pt x="397" y="161"/>
                </a:lnTo>
                <a:lnTo>
                  <a:pt x="404" y="138"/>
                </a:lnTo>
                <a:lnTo>
                  <a:pt x="416" y="119"/>
                </a:lnTo>
                <a:lnTo>
                  <a:pt x="431" y="102"/>
                </a:lnTo>
                <a:lnTo>
                  <a:pt x="449" y="87"/>
                </a:lnTo>
                <a:lnTo>
                  <a:pt x="483" y="65"/>
                </a:lnTo>
                <a:lnTo>
                  <a:pt x="522" y="47"/>
                </a:lnTo>
                <a:lnTo>
                  <a:pt x="561" y="33"/>
                </a:lnTo>
                <a:lnTo>
                  <a:pt x="602" y="22"/>
                </a:lnTo>
                <a:lnTo>
                  <a:pt x="619" y="18"/>
                </a:lnTo>
                <a:lnTo>
                  <a:pt x="636" y="13"/>
                </a:lnTo>
                <a:lnTo>
                  <a:pt x="656" y="9"/>
                </a:lnTo>
                <a:lnTo>
                  <a:pt x="675" y="6"/>
                </a:lnTo>
                <a:lnTo>
                  <a:pt x="691" y="2"/>
                </a:lnTo>
                <a:lnTo>
                  <a:pt x="704" y="1"/>
                </a:lnTo>
                <a:lnTo>
                  <a:pt x="71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83543" y="2731794"/>
            <a:ext cx="5547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Any questions?</a:t>
            </a:r>
            <a:endParaRPr lang="en-US" sz="360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Queries?</a:t>
            </a:r>
          </a:p>
        </p:txBody>
      </p:sp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C1A013-0D5C-47AF-BFD6-6280473B0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0994" y="1854965"/>
            <a:ext cx="1443309" cy="118828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47DD14-9B71-48CF-B223-49B0B0042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44" y="1259387"/>
            <a:ext cx="1291993" cy="12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4729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8263F5-AD2B-43E3-800F-746F79325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8086" y="724259"/>
            <a:ext cx="1443309" cy="1188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13C4C-3577-4735-8ADB-C84708146F42}"/>
              </a:ext>
            </a:extLst>
          </p:cNvPr>
          <p:cNvSpPr txBox="1"/>
          <p:nvPr/>
        </p:nvSpPr>
        <p:spPr>
          <a:xfrm>
            <a:off x="1142837" y="589101"/>
            <a:ext cx="720143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ZA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4A2E2-8454-4FD9-9BCA-39F88C802FEE}"/>
              </a:ext>
            </a:extLst>
          </p:cNvPr>
          <p:cNvSpPr txBox="1"/>
          <p:nvPr/>
        </p:nvSpPr>
        <p:spPr>
          <a:xfrm>
            <a:off x="558086" y="2322491"/>
            <a:ext cx="1433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Add students to the class</a:t>
            </a:r>
          </a:p>
          <a:p>
            <a:endParaRPr lang="en-ZA"/>
          </a:p>
          <a:p>
            <a:r>
              <a:rPr lang="en-ZA"/>
              <a:t>Time stamp:</a:t>
            </a:r>
          </a:p>
          <a:p>
            <a:r>
              <a:rPr lang="en-ZA" sz="800">
                <a:hlinkClick r:id="rId5"/>
              </a:rPr>
              <a:t>https://www.youtube.com/watch?v=pl-tBjAM9g4&amp;t=230s</a:t>
            </a:r>
            <a:r>
              <a:rPr lang="en-ZA" sz="800"/>
              <a:t> </a:t>
            </a:r>
          </a:p>
        </p:txBody>
      </p:sp>
      <p:pic>
        <p:nvPicPr>
          <p:cNvPr id="2" name="Online Media 1" title="How to Use Google Classroom 2020 - Tutorial for Beginners">
            <a:hlinkClick r:id="" action="ppaction://media"/>
            <a:extLst>
              <a:ext uri="{FF2B5EF4-FFF2-40B4-BE49-F238E27FC236}">
                <a16:creationId xmlns:a16="http://schemas.microsoft.com/office/drawing/2014/main" id="{26CEC1BB-13A9-4A74-A60D-112B7E2F28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708857" y="724259"/>
            <a:ext cx="8458396" cy="47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23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6170" y="172028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12" name="Freeform 12"/>
          <p:cNvSpPr>
            <a:spLocks/>
          </p:cNvSpPr>
          <p:nvPr/>
        </p:nvSpPr>
        <p:spPr bwMode="auto">
          <a:xfrm>
            <a:off x="9940294" y="3600794"/>
            <a:ext cx="1599939" cy="1594155"/>
          </a:xfrm>
          <a:custGeom>
            <a:avLst/>
            <a:gdLst>
              <a:gd name="T0" fmla="*/ 715 w 1216"/>
              <a:gd name="T1" fmla="*/ 11 h 1212"/>
              <a:gd name="T2" fmla="*/ 693 w 1216"/>
              <a:gd name="T3" fmla="*/ 44 h 1212"/>
              <a:gd name="T4" fmla="*/ 725 w 1216"/>
              <a:gd name="T5" fmla="*/ 66 h 1212"/>
              <a:gd name="T6" fmla="*/ 780 w 1216"/>
              <a:gd name="T7" fmla="*/ 106 h 1212"/>
              <a:gd name="T8" fmla="*/ 810 w 1216"/>
              <a:gd name="T9" fmla="*/ 174 h 1212"/>
              <a:gd name="T10" fmla="*/ 812 w 1216"/>
              <a:gd name="T11" fmla="*/ 331 h 1212"/>
              <a:gd name="T12" fmla="*/ 837 w 1216"/>
              <a:gd name="T13" fmla="*/ 337 h 1212"/>
              <a:gd name="T14" fmla="*/ 832 w 1216"/>
              <a:gd name="T15" fmla="*/ 383 h 1212"/>
              <a:gd name="T16" fmla="*/ 826 w 1216"/>
              <a:gd name="T17" fmla="*/ 426 h 1212"/>
              <a:gd name="T18" fmla="*/ 818 w 1216"/>
              <a:gd name="T19" fmla="*/ 445 h 1212"/>
              <a:gd name="T20" fmla="*/ 811 w 1216"/>
              <a:gd name="T21" fmla="*/ 448 h 1212"/>
              <a:gd name="T22" fmla="*/ 801 w 1216"/>
              <a:gd name="T23" fmla="*/ 505 h 1212"/>
              <a:gd name="T24" fmla="*/ 764 w 1216"/>
              <a:gd name="T25" fmla="*/ 585 h 1212"/>
              <a:gd name="T26" fmla="*/ 755 w 1216"/>
              <a:gd name="T27" fmla="*/ 608 h 1212"/>
              <a:gd name="T28" fmla="*/ 767 w 1216"/>
              <a:gd name="T29" fmla="*/ 677 h 1212"/>
              <a:gd name="T30" fmla="*/ 771 w 1216"/>
              <a:gd name="T31" fmla="*/ 685 h 1212"/>
              <a:gd name="T32" fmla="*/ 773 w 1216"/>
              <a:gd name="T33" fmla="*/ 687 h 1212"/>
              <a:gd name="T34" fmla="*/ 795 w 1216"/>
              <a:gd name="T35" fmla="*/ 693 h 1212"/>
              <a:gd name="T36" fmla="*/ 801 w 1216"/>
              <a:gd name="T37" fmla="*/ 741 h 1212"/>
              <a:gd name="T38" fmla="*/ 826 w 1216"/>
              <a:gd name="T39" fmla="*/ 784 h 1212"/>
              <a:gd name="T40" fmla="*/ 1045 w 1216"/>
              <a:gd name="T41" fmla="*/ 850 h 1212"/>
              <a:gd name="T42" fmla="*/ 1151 w 1216"/>
              <a:gd name="T43" fmla="*/ 892 h 1212"/>
              <a:gd name="T44" fmla="*/ 1131 w 1216"/>
              <a:gd name="T45" fmla="*/ 1050 h 1212"/>
              <a:gd name="T46" fmla="*/ 945 w 1216"/>
              <a:gd name="T47" fmla="*/ 1123 h 1212"/>
              <a:gd name="T48" fmla="*/ 729 w 1216"/>
              <a:gd name="T49" fmla="*/ 1200 h 1212"/>
              <a:gd name="T50" fmla="*/ 460 w 1216"/>
              <a:gd name="T51" fmla="*/ 1186 h 1212"/>
              <a:gd name="T52" fmla="*/ 294 w 1216"/>
              <a:gd name="T53" fmla="*/ 1117 h 1212"/>
              <a:gd name="T54" fmla="*/ 137 w 1216"/>
              <a:gd name="T55" fmla="*/ 1056 h 1212"/>
              <a:gd name="T56" fmla="*/ 55 w 1216"/>
              <a:gd name="T57" fmla="*/ 906 h 1212"/>
              <a:gd name="T58" fmla="*/ 109 w 1216"/>
              <a:gd name="T59" fmla="*/ 873 h 1212"/>
              <a:gd name="T60" fmla="*/ 214 w 1216"/>
              <a:gd name="T61" fmla="*/ 844 h 1212"/>
              <a:gd name="T62" fmla="*/ 339 w 1216"/>
              <a:gd name="T63" fmla="*/ 802 h 1212"/>
              <a:gd name="T64" fmla="*/ 397 w 1216"/>
              <a:gd name="T65" fmla="*/ 777 h 1212"/>
              <a:gd name="T66" fmla="*/ 416 w 1216"/>
              <a:gd name="T67" fmla="*/ 721 h 1212"/>
              <a:gd name="T68" fmla="*/ 427 w 1216"/>
              <a:gd name="T69" fmla="*/ 690 h 1212"/>
              <a:gd name="T70" fmla="*/ 446 w 1216"/>
              <a:gd name="T71" fmla="*/ 685 h 1212"/>
              <a:gd name="T72" fmla="*/ 449 w 1216"/>
              <a:gd name="T73" fmla="*/ 678 h 1212"/>
              <a:gd name="T74" fmla="*/ 460 w 1216"/>
              <a:gd name="T75" fmla="*/ 619 h 1212"/>
              <a:gd name="T76" fmla="*/ 451 w 1216"/>
              <a:gd name="T77" fmla="*/ 580 h 1212"/>
              <a:gd name="T78" fmla="*/ 423 w 1216"/>
              <a:gd name="T79" fmla="*/ 514 h 1212"/>
              <a:gd name="T80" fmla="*/ 405 w 1216"/>
              <a:gd name="T81" fmla="*/ 448 h 1212"/>
              <a:gd name="T82" fmla="*/ 398 w 1216"/>
              <a:gd name="T83" fmla="*/ 445 h 1212"/>
              <a:gd name="T84" fmla="*/ 386 w 1216"/>
              <a:gd name="T85" fmla="*/ 422 h 1212"/>
              <a:gd name="T86" fmla="*/ 371 w 1216"/>
              <a:gd name="T87" fmla="*/ 377 h 1212"/>
              <a:gd name="T88" fmla="*/ 365 w 1216"/>
              <a:gd name="T89" fmla="*/ 342 h 1212"/>
              <a:gd name="T90" fmla="*/ 386 w 1216"/>
              <a:gd name="T91" fmla="*/ 330 h 1212"/>
              <a:gd name="T92" fmla="*/ 392 w 1216"/>
              <a:gd name="T93" fmla="*/ 330 h 1212"/>
              <a:gd name="T94" fmla="*/ 395 w 1216"/>
              <a:gd name="T95" fmla="*/ 320 h 1212"/>
              <a:gd name="T96" fmla="*/ 404 w 1216"/>
              <a:gd name="T97" fmla="*/ 138 h 1212"/>
              <a:gd name="T98" fmla="*/ 483 w 1216"/>
              <a:gd name="T99" fmla="*/ 65 h 1212"/>
              <a:gd name="T100" fmla="*/ 619 w 1216"/>
              <a:gd name="T101" fmla="*/ 18 h 1212"/>
              <a:gd name="T102" fmla="*/ 691 w 1216"/>
              <a:gd name="T103" fmla="*/ 2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6" h="1212">
                <a:moveTo>
                  <a:pt x="712" y="0"/>
                </a:moveTo>
                <a:lnTo>
                  <a:pt x="722" y="0"/>
                </a:lnTo>
                <a:lnTo>
                  <a:pt x="721" y="7"/>
                </a:lnTo>
                <a:lnTo>
                  <a:pt x="715" y="11"/>
                </a:lnTo>
                <a:lnTo>
                  <a:pt x="708" y="15"/>
                </a:lnTo>
                <a:lnTo>
                  <a:pt x="700" y="22"/>
                </a:lnTo>
                <a:lnTo>
                  <a:pt x="693" y="33"/>
                </a:lnTo>
                <a:lnTo>
                  <a:pt x="693" y="44"/>
                </a:lnTo>
                <a:lnTo>
                  <a:pt x="700" y="55"/>
                </a:lnTo>
                <a:lnTo>
                  <a:pt x="707" y="56"/>
                </a:lnTo>
                <a:lnTo>
                  <a:pt x="715" y="61"/>
                </a:lnTo>
                <a:lnTo>
                  <a:pt x="725" y="66"/>
                </a:lnTo>
                <a:lnTo>
                  <a:pt x="739" y="76"/>
                </a:lnTo>
                <a:lnTo>
                  <a:pt x="755" y="87"/>
                </a:lnTo>
                <a:lnTo>
                  <a:pt x="767" y="94"/>
                </a:lnTo>
                <a:lnTo>
                  <a:pt x="780" y="106"/>
                </a:lnTo>
                <a:lnTo>
                  <a:pt x="791" y="119"/>
                </a:lnTo>
                <a:lnTo>
                  <a:pt x="801" y="135"/>
                </a:lnTo>
                <a:lnTo>
                  <a:pt x="808" y="154"/>
                </a:lnTo>
                <a:lnTo>
                  <a:pt x="810" y="174"/>
                </a:lnTo>
                <a:lnTo>
                  <a:pt x="810" y="306"/>
                </a:lnTo>
                <a:lnTo>
                  <a:pt x="810" y="317"/>
                </a:lnTo>
                <a:lnTo>
                  <a:pt x="811" y="326"/>
                </a:lnTo>
                <a:lnTo>
                  <a:pt x="812" y="331"/>
                </a:lnTo>
                <a:lnTo>
                  <a:pt x="816" y="331"/>
                </a:lnTo>
                <a:lnTo>
                  <a:pt x="822" y="328"/>
                </a:lnTo>
                <a:lnTo>
                  <a:pt x="831" y="330"/>
                </a:lnTo>
                <a:lnTo>
                  <a:pt x="837" y="337"/>
                </a:lnTo>
                <a:lnTo>
                  <a:pt x="839" y="347"/>
                </a:lnTo>
                <a:lnTo>
                  <a:pt x="839" y="358"/>
                </a:lnTo>
                <a:lnTo>
                  <a:pt x="837" y="371"/>
                </a:lnTo>
                <a:lnTo>
                  <a:pt x="832" y="383"/>
                </a:lnTo>
                <a:lnTo>
                  <a:pt x="832" y="398"/>
                </a:lnTo>
                <a:lnTo>
                  <a:pt x="832" y="409"/>
                </a:lnTo>
                <a:lnTo>
                  <a:pt x="830" y="417"/>
                </a:lnTo>
                <a:lnTo>
                  <a:pt x="826" y="426"/>
                </a:lnTo>
                <a:lnTo>
                  <a:pt x="822" y="437"/>
                </a:lnTo>
                <a:lnTo>
                  <a:pt x="820" y="441"/>
                </a:lnTo>
                <a:lnTo>
                  <a:pt x="819" y="443"/>
                </a:lnTo>
                <a:lnTo>
                  <a:pt x="818" y="445"/>
                </a:lnTo>
                <a:lnTo>
                  <a:pt x="816" y="447"/>
                </a:lnTo>
                <a:lnTo>
                  <a:pt x="813" y="447"/>
                </a:lnTo>
                <a:lnTo>
                  <a:pt x="812" y="448"/>
                </a:lnTo>
                <a:lnTo>
                  <a:pt x="811" y="448"/>
                </a:lnTo>
                <a:lnTo>
                  <a:pt x="810" y="448"/>
                </a:lnTo>
                <a:lnTo>
                  <a:pt x="810" y="462"/>
                </a:lnTo>
                <a:lnTo>
                  <a:pt x="806" y="481"/>
                </a:lnTo>
                <a:lnTo>
                  <a:pt x="801" y="505"/>
                </a:lnTo>
                <a:lnTo>
                  <a:pt x="792" y="530"/>
                </a:lnTo>
                <a:lnTo>
                  <a:pt x="781" y="556"/>
                </a:lnTo>
                <a:lnTo>
                  <a:pt x="767" y="579"/>
                </a:lnTo>
                <a:lnTo>
                  <a:pt x="764" y="585"/>
                </a:lnTo>
                <a:lnTo>
                  <a:pt x="761" y="590"/>
                </a:lnTo>
                <a:lnTo>
                  <a:pt x="757" y="594"/>
                </a:lnTo>
                <a:lnTo>
                  <a:pt x="755" y="600"/>
                </a:lnTo>
                <a:lnTo>
                  <a:pt x="755" y="608"/>
                </a:lnTo>
                <a:lnTo>
                  <a:pt x="756" y="620"/>
                </a:lnTo>
                <a:lnTo>
                  <a:pt x="757" y="634"/>
                </a:lnTo>
                <a:lnTo>
                  <a:pt x="761" y="654"/>
                </a:lnTo>
                <a:lnTo>
                  <a:pt x="767" y="677"/>
                </a:lnTo>
                <a:lnTo>
                  <a:pt x="769" y="680"/>
                </a:lnTo>
                <a:lnTo>
                  <a:pt x="770" y="683"/>
                </a:lnTo>
                <a:lnTo>
                  <a:pt x="771" y="684"/>
                </a:lnTo>
                <a:lnTo>
                  <a:pt x="771" y="685"/>
                </a:lnTo>
                <a:lnTo>
                  <a:pt x="771" y="686"/>
                </a:lnTo>
                <a:lnTo>
                  <a:pt x="771" y="687"/>
                </a:lnTo>
                <a:lnTo>
                  <a:pt x="773" y="687"/>
                </a:lnTo>
                <a:lnTo>
                  <a:pt x="773" y="687"/>
                </a:lnTo>
                <a:lnTo>
                  <a:pt x="775" y="687"/>
                </a:lnTo>
                <a:lnTo>
                  <a:pt x="777" y="687"/>
                </a:lnTo>
                <a:lnTo>
                  <a:pt x="788" y="688"/>
                </a:lnTo>
                <a:lnTo>
                  <a:pt x="795" y="693"/>
                </a:lnTo>
                <a:lnTo>
                  <a:pt x="798" y="700"/>
                </a:lnTo>
                <a:lnTo>
                  <a:pt x="799" y="708"/>
                </a:lnTo>
                <a:lnTo>
                  <a:pt x="799" y="721"/>
                </a:lnTo>
                <a:lnTo>
                  <a:pt x="801" y="741"/>
                </a:lnTo>
                <a:lnTo>
                  <a:pt x="805" y="757"/>
                </a:lnTo>
                <a:lnTo>
                  <a:pt x="812" y="770"/>
                </a:lnTo>
                <a:lnTo>
                  <a:pt x="819" y="779"/>
                </a:lnTo>
                <a:lnTo>
                  <a:pt x="826" y="784"/>
                </a:lnTo>
                <a:lnTo>
                  <a:pt x="832" y="786"/>
                </a:lnTo>
                <a:lnTo>
                  <a:pt x="904" y="809"/>
                </a:lnTo>
                <a:lnTo>
                  <a:pt x="974" y="830"/>
                </a:lnTo>
                <a:lnTo>
                  <a:pt x="1045" y="850"/>
                </a:lnTo>
                <a:lnTo>
                  <a:pt x="1117" y="873"/>
                </a:lnTo>
                <a:lnTo>
                  <a:pt x="1127" y="876"/>
                </a:lnTo>
                <a:lnTo>
                  <a:pt x="1139" y="881"/>
                </a:lnTo>
                <a:lnTo>
                  <a:pt x="1151" y="892"/>
                </a:lnTo>
                <a:lnTo>
                  <a:pt x="1161" y="906"/>
                </a:lnTo>
                <a:lnTo>
                  <a:pt x="1216" y="1037"/>
                </a:lnTo>
                <a:lnTo>
                  <a:pt x="1173" y="1041"/>
                </a:lnTo>
                <a:lnTo>
                  <a:pt x="1131" y="1050"/>
                </a:lnTo>
                <a:lnTo>
                  <a:pt x="1087" y="1064"/>
                </a:lnTo>
                <a:lnTo>
                  <a:pt x="1041" y="1081"/>
                </a:lnTo>
                <a:lnTo>
                  <a:pt x="994" y="1101"/>
                </a:lnTo>
                <a:lnTo>
                  <a:pt x="945" y="1123"/>
                </a:lnTo>
                <a:lnTo>
                  <a:pt x="895" y="1145"/>
                </a:lnTo>
                <a:lnTo>
                  <a:pt x="843" y="1166"/>
                </a:lnTo>
                <a:lnTo>
                  <a:pt x="787" y="1185"/>
                </a:lnTo>
                <a:lnTo>
                  <a:pt x="729" y="1200"/>
                </a:lnTo>
                <a:lnTo>
                  <a:pt x="668" y="1212"/>
                </a:lnTo>
                <a:lnTo>
                  <a:pt x="558" y="1212"/>
                </a:lnTo>
                <a:lnTo>
                  <a:pt x="508" y="1200"/>
                </a:lnTo>
                <a:lnTo>
                  <a:pt x="460" y="1186"/>
                </a:lnTo>
                <a:lnTo>
                  <a:pt x="416" y="1171"/>
                </a:lnTo>
                <a:lnTo>
                  <a:pt x="374" y="1153"/>
                </a:lnTo>
                <a:lnTo>
                  <a:pt x="334" y="1135"/>
                </a:lnTo>
                <a:lnTo>
                  <a:pt x="294" y="1117"/>
                </a:lnTo>
                <a:lnTo>
                  <a:pt x="256" y="1100"/>
                </a:lnTo>
                <a:lnTo>
                  <a:pt x="217" y="1083"/>
                </a:lnTo>
                <a:lnTo>
                  <a:pt x="177" y="1067"/>
                </a:lnTo>
                <a:lnTo>
                  <a:pt x="137" y="1056"/>
                </a:lnTo>
                <a:lnTo>
                  <a:pt x="93" y="1045"/>
                </a:lnTo>
                <a:lnTo>
                  <a:pt x="48" y="1040"/>
                </a:lnTo>
                <a:lnTo>
                  <a:pt x="0" y="1037"/>
                </a:lnTo>
                <a:lnTo>
                  <a:pt x="55" y="906"/>
                </a:lnTo>
                <a:lnTo>
                  <a:pt x="63" y="898"/>
                </a:lnTo>
                <a:lnTo>
                  <a:pt x="74" y="890"/>
                </a:lnTo>
                <a:lnTo>
                  <a:pt x="89" y="881"/>
                </a:lnTo>
                <a:lnTo>
                  <a:pt x="109" y="873"/>
                </a:lnTo>
                <a:lnTo>
                  <a:pt x="128" y="869"/>
                </a:lnTo>
                <a:lnTo>
                  <a:pt x="153" y="863"/>
                </a:lnTo>
                <a:lnTo>
                  <a:pt x="182" y="854"/>
                </a:lnTo>
                <a:lnTo>
                  <a:pt x="214" y="844"/>
                </a:lnTo>
                <a:lnTo>
                  <a:pt x="246" y="834"/>
                </a:lnTo>
                <a:lnTo>
                  <a:pt x="279" y="823"/>
                </a:lnTo>
                <a:lnTo>
                  <a:pt x="311" y="813"/>
                </a:lnTo>
                <a:lnTo>
                  <a:pt x="339" y="802"/>
                </a:lnTo>
                <a:lnTo>
                  <a:pt x="363" y="793"/>
                </a:lnTo>
                <a:lnTo>
                  <a:pt x="383" y="786"/>
                </a:lnTo>
                <a:lnTo>
                  <a:pt x="390" y="784"/>
                </a:lnTo>
                <a:lnTo>
                  <a:pt x="397" y="777"/>
                </a:lnTo>
                <a:lnTo>
                  <a:pt x="404" y="766"/>
                </a:lnTo>
                <a:lnTo>
                  <a:pt x="410" y="752"/>
                </a:lnTo>
                <a:lnTo>
                  <a:pt x="414" y="737"/>
                </a:lnTo>
                <a:lnTo>
                  <a:pt x="416" y="721"/>
                </a:lnTo>
                <a:lnTo>
                  <a:pt x="417" y="709"/>
                </a:lnTo>
                <a:lnTo>
                  <a:pt x="418" y="700"/>
                </a:lnTo>
                <a:lnTo>
                  <a:pt x="420" y="693"/>
                </a:lnTo>
                <a:lnTo>
                  <a:pt x="427" y="690"/>
                </a:lnTo>
                <a:lnTo>
                  <a:pt x="438" y="688"/>
                </a:lnTo>
                <a:lnTo>
                  <a:pt x="441" y="687"/>
                </a:lnTo>
                <a:lnTo>
                  <a:pt x="445" y="686"/>
                </a:lnTo>
                <a:lnTo>
                  <a:pt x="446" y="685"/>
                </a:lnTo>
                <a:lnTo>
                  <a:pt x="447" y="683"/>
                </a:lnTo>
                <a:lnTo>
                  <a:pt x="448" y="680"/>
                </a:lnTo>
                <a:lnTo>
                  <a:pt x="448" y="679"/>
                </a:lnTo>
                <a:lnTo>
                  <a:pt x="449" y="678"/>
                </a:lnTo>
                <a:lnTo>
                  <a:pt x="449" y="677"/>
                </a:lnTo>
                <a:lnTo>
                  <a:pt x="455" y="659"/>
                </a:lnTo>
                <a:lnTo>
                  <a:pt x="459" y="638"/>
                </a:lnTo>
                <a:lnTo>
                  <a:pt x="460" y="619"/>
                </a:lnTo>
                <a:lnTo>
                  <a:pt x="460" y="601"/>
                </a:lnTo>
                <a:lnTo>
                  <a:pt x="459" y="593"/>
                </a:lnTo>
                <a:lnTo>
                  <a:pt x="454" y="586"/>
                </a:lnTo>
                <a:lnTo>
                  <a:pt x="451" y="580"/>
                </a:lnTo>
                <a:lnTo>
                  <a:pt x="449" y="579"/>
                </a:lnTo>
                <a:lnTo>
                  <a:pt x="439" y="561"/>
                </a:lnTo>
                <a:lnTo>
                  <a:pt x="431" y="537"/>
                </a:lnTo>
                <a:lnTo>
                  <a:pt x="423" y="514"/>
                </a:lnTo>
                <a:lnTo>
                  <a:pt x="417" y="490"/>
                </a:lnTo>
                <a:lnTo>
                  <a:pt x="411" y="466"/>
                </a:lnTo>
                <a:lnTo>
                  <a:pt x="405" y="448"/>
                </a:lnTo>
                <a:lnTo>
                  <a:pt x="405" y="448"/>
                </a:lnTo>
                <a:lnTo>
                  <a:pt x="403" y="448"/>
                </a:lnTo>
                <a:lnTo>
                  <a:pt x="402" y="448"/>
                </a:lnTo>
                <a:lnTo>
                  <a:pt x="399" y="447"/>
                </a:lnTo>
                <a:lnTo>
                  <a:pt x="398" y="445"/>
                </a:lnTo>
                <a:lnTo>
                  <a:pt x="396" y="443"/>
                </a:lnTo>
                <a:lnTo>
                  <a:pt x="395" y="441"/>
                </a:lnTo>
                <a:lnTo>
                  <a:pt x="395" y="437"/>
                </a:lnTo>
                <a:lnTo>
                  <a:pt x="386" y="422"/>
                </a:lnTo>
                <a:lnTo>
                  <a:pt x="379" y="409"/>
                </a:lnTo>
                <a:lnTo>
                  <a:pt x="374" y="397"/>
                </a:lnTo>
                <a:lnTo>
                  <a:pt x="372" y="383"/>
                </a:lnTo>
                <a:lnTo>
                  <a:pt x="371" y="377"/>
                </a:lnTo>
                <a:lnTo>
                  <a:pt x="369" y="369"/>
                </a:lnTo>
                <a:lnTo>
                  <a:pt x="367" y="361"/>
                </a:lnTo>
                <a:lnTo>
                  <a:pt x="365" y="351"/>
                </a:lnTo>
                <a:lnTo>
                  <a:pt x="365" y="342"/>
                </a:lnTo>
                <a:lnTo>
                  <a:pt x="368" y="335"/>
                </a:lnTo>
                <a:lnTo>
                  <a:pt x="374" y="329"/>
                </a:lnTo>
                <a:lnTo>
                  <a:pt x="383" y="328"/>
                </a:lnTo>
                <a:lnTo>
                  <a:pt x="386" y="330"/>
                </a:lnTo>
                <a:lnTo>
                  <a:pt x="389" y="331"/>
                </a:lnTo>
                <a:lnTo>
                  <a:pt x="390" y="333"/>
                </a:lnTo>
                <a:lnTo>
                  <a:pt x="392" y="331"/>
                </a:lnTo>
                <a:lnTo>
                  <a:pt x="392" y="330"/>
                </a:lnTo>
                <a:lnTo>
                  <a:pt x="393" y="328"/>
                </a:lnTo>
                <a:lnTo>
                  <a:pt x="393" y="326"/>
                </a:lnTo>
                <a:lnTo>
                  <a:pt x="393" y="323"/>
                </a:lnTo>
                <a:lnTo>
                  <a:pt x="395" y="320"/>
                </a:lnTo>
                <a:lnTo>
                  <a:pt x="395" y="316"/>
                </a:lnTo>
                <a:lnTo>
                  <a:pt x="395" y="186"/>
                </a:lnTo>
                <a:lnTo>
                  <a:pt x="397" y="161"/>
                </a:lnTo>
                <a:lnTo>
                  <a:pt x="404" y="138"/>
                </a:lnTo>
                <a:lnTo>
                  <a:pt x="416" y="119"/>
                </a:lnTo>
                <a:lnTo>
                  <a:pt x="431" y="102"/>
                </a:lnTo>
                <a:lnTo>
                  <a:pt x="449" y="87"/>
                </a:lnTo>
                <a:lnTo>
                  <a:pt x="483" y="65"/>
                </a:lnTo>
                <a:lnTo>
                  <a:pt x="522" y="47"/>
                </a:lnTo>
                <a:lnTo>
                  <a:pt x="561" y="33"/>
                </a:lnTo>
                <a:lnTo>
                  <a:pt x="602" y="22"/>
                </a:lnTo>
                <a:lnTo>
                  <a:pt x="619" y="18"/>
                </a:lnTo>
                <a:lnTo>
                  <a:pt x="636" y="13"/>
                </a:lnTo>
                <a:lnTo>
                  <a:pt x="656" y="9"/>
                </a:lnTo>
                <a:lnTo>
                  <a:pt x="675" y="6"/>
                </a:lnTo>
                <a:lnTo>
                  <a:pt x="691" y="2"/>
                </a:lnTo>
                <a:lnTo>
                  <a:pt x="704" y="1"/>
                </a:lnTo>
                <a:lnTo>
                  <a:pt x="71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83543" y="2731794"/>
            <a:ext cx="5547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Any questions?</a:t>
            </a:r>
            <a:endParaRPr lang="en-US" sz="360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Queries?</a:t>
            </a:r>
          </a:p>
        </p:txBody>
      </p:sp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C1A013-0D5C-47AF-BFD6-6280473B0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0994" y="1854965"/>
            <a:ext cx="1443309" cy="118828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47DD14-9B71-48CF-B223-49B0B0042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44" y="1259387"/>
            <a:ext cx="1291993" cy="12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252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E13C4C-3577-4735-8ADB-C84708146F42}"/>
              </a:ext>
            </a:extLst>
          </p:cNvPr>
          <p:cNvSpPr txBox="1"/>
          <p:nvPr/>
        </p:nvSpPr>
        <p:spPr>
          <a:xfrm>
            <a:off x="1142837" y="589101"/>
            <a:ext cx="720143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ZA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B98CA8-34D1-4630-9A07-C7668946F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8625" y="724259"/>
            <a:ext cx="1443309" cy="1188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696BD-F9B1-4C3F-B53B-5943C08672D4}"/>
              </a:ext>
            </a:extLst>
          </p:cNvPr>
          <p:cNvSpPr txBox="1"/>
          <p:nvPr/>
        </p:nvSpPr>
        <p:spPr>
          <a:xfrm>
            <a:off x="558086" y="2322491"/>
            <a:ext cx="1433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Grade students</a:t>
            </a:r>
          </a:p>
          <a:p>
            <a:endParaRPr lang="en-ZA"/>
          </a:p>
          <a:p>
            <a:r>
              <a:rPr lang="en-ZA"/>
              <a:t>Time stamp:</a:t>
            </a:r>
          </a:p>
          <a:p>
            <a:r>
              <a:rPr lang="en-ZA" sz="800">
                <a:hlinkClick r:id="rId5"/>
              </a:rPr>
              <a:t>https://www.youtube.com/watch?v=pl-tBjAM9g4&amp;t=1187s</a:t>
            </a:r>
            <a:r>
              <a:rPr lang="en-ZA" sz="800"/>
              <a:t> </a:t>
            </a:r>
          </a:p>
        </p:txBody>
      </p:sp>
      <p:pic>
        <p:nvPicPr>
          <p:cNvPr id="2" name="Online Media 1" title="How to Use Google Classroom 2020 - Tutorial for Beginners">
            <a:hlinkClick r:id="" action="ppaction://media"/>
            <a:extLst>
              <a:ext uri="{FF2B5EF4-FFF2-40B4-BE49-F238E27FC236}">
                <a16:creationId xmlns:a16="http://schemas.microsoft.com/office/drawing/2014/main" id="{6D5ABDE9-EFF3-4E51-A83B-363D11991E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06633" y="724259"/>
            <a:ext cx="9031454" cy="50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7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6170" y="172028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12" name="Freeform 12"/>
          <p:cNvSpPr>
            <a:spLocks/>
          </p:cNvSpPr>
          <p:nvPr/>
        </p:nvSpPr>
        <p:spPr bwMode="auto">
          <a:xfrm>
            <a:off x="9940294" y="3600794"/>
            <a:ext cx="1599939" cy="1594155"/>
          </a:xfrm>
          <a:custGeom>
            <a:avLst/>
            <a:gdLst>
              <a:gd name="T0" fmla="*/ 715 w 1216"/>
              <a:gd name="T1" fmla="*/ 11 h 1212"/>
              <a:gd name="T2" fmla="*/ 693 w 1216"/>
              <a:gd name="T3" fmla="*/ 44 h 1212"/>
              <a:gd name="T4" fmla="*/ 725 w 1216"/>
              <a:gd name="T5" fmla="*/ 66 h 1212"/>
              <a:gd name="T6" fmla="*/ 780 w 1216"/>
              <a:gd name="T7" fmla="*/ 106 h 1212"/>
              <a:gd name="T8" fmla="*/ 810 w 1216"/>
              <a:gd name="T9" fmla="*/ 174 h 1212"/>
              <a:gd name="T10" fmla="*/ 812 w 1216"/>
              <a:gd name="T11" fmla="*/ 331 h 1212"/>
              <a:gd name="T12" fmla="*/ 837 w 1216"/>
              <a:gd name="T13" fmla="*/ 337 h 1212"/>
              <a:gd name="T14" fmla="*/ 832 w 1216"/>
              <a:gd name="T15" fmla="*/ 383 h 1212"/>
              <a:gd name="T16" fmla="*/ 826 w 1216"/>
              <a:gd name="T17" fmla="*/ 426 h 1212"/>
              <a:gd name="T18" fmla="*/ 818 w 1216"/>
              <a:gd name="T19" fmla="*/ 445 h 1212"/>
              <a:gd name="T20" fmla="*/ 811 w 1216"/>
              <a:gd name="T21" fmla="*/ 448 h 1212"/>
              <a:gd name="T22" fmla="*/ 801 w 1216"/>
              <a:gd name="T23" fmla="*/ 505 h 1212"/>
              <a:gd name="T24" fmla="*/ 764 w 1216"/>
              <a:gd name="T25" fmla="*/ 585 h 1212"/>
              <a:gd name="T26" fmla="*/ 755 w 1216"/>
              <a:gd name="T27" fmla="*/ 608 h 1212"/>
              <a:gd name="T28" fmla="*/ 767 w 1216"/>
              <a:gd name="T29" fmla="*/ 677 h 1212"/>
              <a:gd name="T30" fmla="*/ 771 w 1216"/>
              <a:gd name="T31" fmla="*/ 685 h 1212"/>
              <a:gd name="T32" fmla="*/ 773 w 1216"/>
              <a:gd name="T33" fmla="*/ 687 h 1212"/>
              <a:gd name="T34" fmla="*/ 795 w 1216"/>
              <a:gd name="T35" fmla="*/ 693 h 1212"/>
              <a:gd name="T36" fmla="*/ 801 w 1216"/>
              <a:gd name="T37" fmla="*/ 741 h 1212"/>
              <a:gd name="T38" fmla="*/ 826 w 1216"/>
              <a:gd name="T39" fmla="*/ 784 h 1212"/>
              <a:gd name="T40" fmla="*/ 1045 w 1216"/>
              <a:gd name="T41" fmla="*/ 850 h 1212"/>
              <a:gd name="T42" fmla="*/ 1151 w 1216"/>
              <a:gd name="T43" fmla="*/ 892 h 1212"/>
              <a:gd name="T44" fmla="*/ 1131 w 1216"/>
              <a:gd name="T45" fmla="*/ 1050 h 1212"/>
              <a:gd name="T46" fmla="*/ 945 w 1216"/>
              <a:gd name="T47" fmla="*/ 1123 h 1212"/>
              <a:gd name="T48" fmla="*/ 729 w 1216"/>
              <a:gd name="T49" fmla="*/ 1200 h 1212"/>
              <a:gd name="T50" fmla="*/ 460 w 1216"/>
              <a:gd name="T51" fmla="*/ 1186 h 1212"/>
              <a:gd name="T52" fmla="*/ 294 w 1216"/>
              <a:gd name="T53" fmla="*/ 1117 h 1212"/>
              <a:gd name="T54" fmla="*/ 137 w 1216"/>
              <a:gd name="T55" fmla="*/ 1056 h 1212"/>
              <a:gd name="T56" fmla="*/ 55 w 1216"/>
              <a:gd name="T57" fmla="*/ 906 h 1212"/>
              <a:gd name="T58" fmla="*/ 109 w 1216"/>
              <a:gd name="T59" fmla="*/ 873 h 1212"/>
              <a:gd name="T60" fmla="*/ 214 w 1216"/>
              <a:gd name="T61" fmla="*/ 844 h 1212"/>
              <a:gd name="T62" fmla="*/ 339 w 1216"/>
              <a:gd name="T63" fmla="*/ 802 h 1212"/>
              <a:gd name="T64" fmla="*/ 397 w 1216"/>
              <a:gd name="T65" fmla="*/ 777 h 1212"/>
              <a:gd name="T66" fmla="*/ 416 w 1216"/>
              <a:gd name="T67" fmla="*/ 721 h 1212"/>
              <a:gd name="T68" fmla="*/ 427 w 1216"/>
              <a:gd name="T69" fmla="*/ 690 h 1212"/>
              <a:gd name="T70" fmla="*/ 446 w 1216"/>
              <a:gd name="T71" fmla="*/ 685 h 1212"/>
              <a:gd name="T72" fmla="*/ 449 w 1216"/>
              <a:gd name="T73" fmla="*/ 678 h 1212"/>
              <a:gd name="T74" fmla="*/ 460 w 1216"/>
              <a:gd name="T75" fmla="*/ 619 h 1212"/>
              <a:gd name="T76" fmla="*/ 451 w 1216"/>
              <a:gd name="T77" fmla="*/ 580 h 1212"/>
              <a:gd name="T78" fmla="*/ 423 w 1216"/>
              <a:gd name="T79" fmla="*/ 514 h 1212"/>
              <a:gd name="T80" fmla="*/ 405 w 1216"/>
              <a:gd name="T81" fmla="*/ 448 h 1212"/>
              <a:gd name="T82" fmla="*/ 398 w 1216"/>
              <a:gd name="T83" fmla="*/ 445 h 1212"/>
              <a:gd name="T84" fmla="*/ 386 w 1216"/>
              <a:gd name="T85" fmla="*/ 422 h 1212"/>
              <a:gd name="T86" fmla="*/ 371 w 1216"/>
              <a:gd name="T87" fmla="*/ 377 h 1212"/>
              <a:gd name="T88" fmla="*/ 365 w 1216"/>
              <a:gd name="T89" fmla="*/ 342 h 1212"/>
              <a:gd name="T90" fmla="*/ 386 w 1216"/>
              <a:gd name="T91" fmla="*/ 330 h 1212"/>
              <a:gd name="T92" fmla="*/ 392 w 1216"/>
              <a:gd name="T93" fmla="*/ 330 h 1212"/>
              <a:gd name="T94" fmla="*/ 395 w 1216"/>
              <a:gd name="T95" fmla="*/ 320 h 1212"/>
              <a:gd name="T96" fmla="*/ 404 w 1216"/>
              <a:gd name="T97" fmla="*/ 138 h 1212"/>
              <a:gd name="T98" fmla="*/ 483 w 1216"/>
              <a:gd name="T99" fmla="*/ 65 h 1212"/>
              <a:gd name="T100" fmla="*/ 619 w 1216"/>
              <a:gd name="T101" fmla="*/ 18 h 1212"/>
              <a:gd name="T102" fmla="*/ 691 w 1216"/>
              <a:gd name="T103" fmla="*/ 2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6" h="1212">
                <a:moveTo>
                  <a:pt x="712" y="0"/>
                </a:moveTo>
                <a:lnTo>
                  <a:pt x="722" y="0"/>
                </a:lnTo>
                <a:lnTo>
                  <a:pt x="721" y="7"/>
                </a:lnTo>
                <a:lnTo>
                  <a:pt x="715" y="11"/>
                </a:lnTo>
                <a:lnTo>
                  <a:pt x="708" y="15"/>
                </a:lnTo>
                <a:lnTo>
                  <a:pt x="700" y="22"/>
                </a:lnTo>
                <a:lnTo>
                  <a:pt x="693" y="33"/>
                </a:lnTo>
                <a:lnTo>
                  <a:pt x="693" y="44"/>
                </a:lnTo>
                <a:lnTo>
                  <a:pt x="700" y="55"/>
                </a:lnTo>
                <a:lnTo>
                  <a:pt x="707" y="56"/>
                </a:lnTo>
                <a:lnTo>
                  <a:pt x="715" y="61"/>
                </a:lnTo>
                <a:lnTo>
                  <a:pt x="725" y="66"/>
                </a:lnTo>
                <a:lnTo>
                  <a:pt x="739" y="76"/>
                </a:lnTo>
                <a:lnTo>
                  <a:pt x="755" y="87"/>
                </a:lnTo>
                <a:lnTo>
                  <a:pt x="767" y="94"/>
                </a:lnTo>
                <a:lnTo>
                  <a:pt x="780" y="106"/>
                </a:lnTo>
                <a:lnTo>
                  <a:pt x="791" y="119"/>
                </a:lnTo>
                <a:lnTo>
                  <a:pt x="801" y="135"/>
                </a:lnTo>
                <a:lnTo>
                  <a:pt x="808" y="154"/>
                </a:lnTo>
                <a:lnTo>
                  <a:pt x="810" y="174"/>
                </a:lnTo>
                <a:lnTo>
                  <a:pt x="810" y="306"/>
                </a:lnTo>
                <a:lnTo>
                  <a:pt x="810" y="317"/>
                </a:lnTo>
                <a:lnTo>
                  <a:pt x="811" y="326"/>
                </a:lnTo>
                <a:lnTo>
                  <a:pt x="812" y="331"/>
                </a:lnTo>
                <a:lnTo>
                  <a:pt x="816" y="331"/>
                </a:lnTo>
                <a:lnTo>
                  <a:pt x="822" y="328"/>
                </a:lnTo>
                <a:lnTo>
                  <a:pt x="831" y="330"/>
                </a:lnTo>
                <a:lnTo>
                  <a:pt x="837" y="337"/>
                </a:lnTo>
                <a:lnTo>
                  <a:pt x="839" y="347"/>
                </a:lnTo>
                <a:lnTo>
                  <a:pt x="839" y="358"/>
                </a:lnTo>
                <a:lnTo>
                  <a:pt x="837" y="371"/>
                </a:lnTo>
                <a:lnTo>
                  <a:pt x="832" y="383"/>
                </a:lnTo>
                <a:lnTo>
                  <a:pt x="832" y="398"/>
                </a:lnTo>
                <a:lnTo>
                  <a:pt x="832" y="409"/>
                </a:lnTo>
                <a:lnTo>
                  <a:pt x="830" y="417"/>
                </a:lnTo>
                <a:lnTo>
                  <a:pt x="826" y="426"/>
                </a:lnTo>
                <a:lnTo>
                  <a:pt x="822" y="437"/>
                </a:lnTo>
                <a:lnTo>
                  <a:pt x="820" y="441"/>
                </a:lnTo>
                <a:lnTo>
                  <a:pt x="819" y="443"/>
                </a:lnTo>
                <a:lnTo>
                  <a:pt x="818" y="445"/>
                </a:lnTo>
                <a:lnTo>
                  <a:pt x="816" y="447"/>
                </a:lnTo>
                <a:lnTo>
                  <a:pt x="813" y="447"/>
                </a:lnTo>
                <a:lnTo>
                  <a:pt x="812" y="448"/>
                </a:lnTo>
                <a:lnTo>
                  <a:pt x="811" y="448"/>
                </a:lnTo>
                <a:lnTo>
                  <a:pt x="810" y="448"/>
                </a:lnTo>
                <a:lnTo>
                  <a:pt x="810" y="462"/>
                </a:lnTo>
                <a:lnTo>
                  <a:pt x="806" y="481"/>
                </a:lnTo>
                <a:lnTo>
                  <a:pt x="801" y="505"/>
                </a:lnTo>
                <a:lnTo>
                  <a:pt x="792" y="530"/>
                </a:lnTo>
                <a:lnTo>
                  <a:pt x="781" y="556"/>
                </a:lnTo>
                <a:lnTo>
                  <a:pt x="767" y="579"/>
                </a:lnTo>
                <a:lnTo>
                  <a:pt x="764" y="585"/>
                </a:lnTo>
                <a:lnTo>
                  <a:pt x="761" y="590"/>
                </a:lnTo>
                <a:lnTo>
                  <a:pt x="757" y="594"/>
                </a:lnTo>
                <a:lnTo>
                  <a:pt x="755" y="600"/>
                </a:lnTo>
                <a:lnTo>
                  <a:pt x="755" y="608"/>
                </a:lnTo>
                <a:lnTo>
                  <a:pt x="756" y="620"/>
                </a:lnTo>
                <a:lnTo>
                  <a:pt x="757" y="634"/>
                </a:lnTo>
                <a:lnTo>
                  <a:pt x="761" y="654"/>
                </a:lnTo>
                <a:lnTo>
                  <a:pt x="767" y="677"/>
                </a:lnTo>
                <a:lnTo>
                  <a:pt x="769" y="680"/>
                </a:lnTo>
                <a:lnTo>
                  <a:pt x="770" y="683"/>
                </a:lnTo>
                <a:lnTo>
                  <a:pt x="771" y="684"/>
                </a:lnTo>
                <a:lnTo>
                  <a:pt x="771" y="685"/>
                </a:lnTo>
                <a:lnTo>
                  <a:pt x="771" y="686"/>
                </a:lnTo>
                <a:lnTo>
                  <a:pt x="771" y="687"/>
                </a:lnTo>
                <a:lnTo>
                  <a:pt x="773" y="687"/>
                </a:lnTo>
                <a:lnTo>
                  <a:pt x="773" y="687"/>
                </a:lnTo>
                <a:lnTo>
                  <a:pt x="775" y="687"/>
                </a:lnTo>
                <a:lnTo>
                  <a:pt x="777" y="687"/>
                </a:lnTo>
                <a:lnTo>
                  <a:pt x="788" y="688"/>
                </a:lnTo>
                <a:lnTo>
                  <a:pt x="795" y="693"/>
                </a:lnTo>
                <a:lnTo>
                  <a:pt x="798" y="700"/>
                </a:lnTo>
                <a:lnTo>
                  <a:pt x="799" y="708"/>
                </a:lnTo>
                <a:lnTo>
                  <a:pt x="799" y="721"/>
                </a:lnTo>
                <a:lnTo>
                  <a:pt x="801" y="741"/>
                </a:lnTo>
                <a:lnTo>
                  <a:pt x="805" y="757"/>
                </a:lnTo>
                <a:lnTo>
                  <a:pt x="812" y="770"/>
                </a:lnTo>
                <a:lnTo>
                  <a:pt x="819" y="779"/>
                </a:lnTo>
                <a:lnTo>
                  <a:pt x="826" y="784"/>
                </a:lnTo>
                <a:lnTo>
                  <a:pt x="832" y="786"/>
                </a:lnTo>
                <a:lnTo>
                  <a:pt x="904" y="809"/>
                </a:lnTo>
                <a:lnTo>
                  <a:pt x="974" y="830"/>
                </a:lnTo>
                <a:lnTo>
                  <a:pt x="1045" y="850"/>
                </a:lnTo>
                <a:lnTo>
                  <a:pt x="1117" y="873"/>
                </a:lnTo>
                <a:lnTo>
                  <a:pt x="1127" y="876"/>
                </a:lnTo>
                <a:lnTo>
                  <a:pt x="1139" y="881"/>
                </a:lnTo>
                <a:lnTo>
                  <a:pt x="1151" y="892"/>
                </a:lnTo>
                <a:lnTo>
                  <a:pt x="1161" y="906"/>
                </a:lnTo>
                <a:lnTo>
                  <a:pt x="1216" y="1037"/>
                </a:lnTo>
                <a:lnTo>
                  <a:pt x="1173" y="1041"/>
                </a:lnTo>
                <a:lnTo>
                  <a:pt x="1131" y="1050"/>
                </a:lnTo>
                <a:lnTo>
                  <a:pt x="1087" y="1064"/>
                </a:lnTo>
                <a:lnTo>
                  <a:pt x="1041" y="1081"/>
                </a:lnTo>
                <a:lnTo>
                  <a:pt x="994" y="1101"/>
                </a:lnTo>
                <a:lnTo>
                  <a:pt x="945" y="1123"/>
                </a:lnTo>
                <a:lnTo>
                  <a:pt x="895" y="1145"/>
                </a:lnTo>
                <a:lnTo>
                  <a:pt x="843" y="1166"/>
                </a:lnTo>
                <a:lnTo>
                  <a:pt x="787" y="1185"/>
                </a:lnTo>
                <a:lnTo>
                  <a:pt x="729" y="1200"/>
                </a:lnTo>
                <a:lnTo>
                  <a:pt x="668" y="1212"/>
                </a:lnTo>
                <a:lnTo>
                  <a:pt x="558" y="1212"/>
                </a:lnTo>
                <a:lnTo>
                  <a:pt x="508" y="1200"/>
                </a:lnTo>
                <a:lnTo>
                  <a:pt x="460" y="1186"/>
                </a:lnTo>
                <a:lnTo>
                  <a:pt x="416" y="1171"/>
                </a:lnTo>
                <a:lnTo>
                  <a:pt x="374" y="1153"/>
                </a:lnTo>
                <a:lnTo>
                  <a:pt x="334" y="1135"/>
                </a:lnTo>
                <a:lnTo>
                  <a:pt x="294" y="1117"/>
                </a:lnTo>
                <a:lnTo>
                  <a:pt x="256" y="1100"/>
                </a:lnTo>
                <a:lnTo>
                  <a:pt x="217" y="1083"/>
                </a:lnTo>
                <a:lnTo>
                  <a:pt x="177" y="1067"/>
                </a:lnTo>
                <a:lnTo>
                  <a:pt x="137" y="1056"/>
                </a:lnTo>
                <a:lnTo>
                  <a:pt x="93" y="1045"/>
                </a:lnTo>
                <a:lnTo>
                  <a:pt x="48" y="1040"/>
                </a:lnTo>
                <a:lnTo>
                  <a:pt x="0" y="1037"/>
                </a:lnTo>
                <a:lnTo>
                  <a:pt x="55" y="906"/>
                </a:lnTo>
                <a:lnTo>
                  <a:pt x="63" y="898"/>
                </a:lnTo>
                <a:lnTo>
                  <a:pt x="74" y="890"/>
                </a:lnTo>
                <a:lnTo>
                  <a:pt x="89" y="881"/>
                </a:lnTo>
                <a:lnTo>
                  <a:pt x="109" y="873"/>
                </a:lnTo>
                <a:lnTo>
                  <a:pt x="128" y="869"/>
                </a:lnTo>
                <a:lnTo>
                  <a:pt x="153" y="863"/>
                </a:lnTo>
                <a:lnTo>
                  <a:pt x="182" y="854"/>
                </a:lnTo>
                <a:lnTo>
                  <a:pt x="214" y="844"/>
                </a:lnTo>
                <a:lnTo>
                  <a:pt x="246" y="834"/>
                </a:lnTo>
                <a:lnTo>
                  <a:pt x="279" y="823"/>
                </a:lnTo>
                <a:lnTo>
                  <a:pt x="311" y="813"/>
                </a:lnTo>
                <a:lnTo>
                  <a:pt x="339" y="802"/>
                </a:lnTo>
                <a:lnTo>
                  <a:pt x="363" y="793"/>
                </a:lnTo>
                <a:lnTo>
                  <a:pt x="383" y="786"/>
                </a:lnTo>
                <a:lnTo>
                  <a:pt x="390" y="784"/>
                </a:lnTo>
                <a:lnTo>
                  <a:pt x="397" y="777"/>
                </a:lnTo>
                <a:lnTo>
                  <a:pt x="404" y="766"/>
                </a:lnTo>
                <a:lnTo>
                  <a:pt x="410" y="752"/>
                </a:lnTo>
                <a:lnTo>
                  <a:pt x="414" y="737"/>
                </a:lnTo>
                <a:lnTo>
                  <a:pt x="416" y="721"/>
                </a:lnTo>
                <a:lnTo>
                  <a:pt x="417" y="709"/>
                </a:lnTo>
                <a:lnTo>
                  <a:pt x="418" y="700"/>
                </a:lnTo>
                <a:lnTo>
                  <a:pt x="420" y="693"/>
                </a:lnTo>
                <a:lnTo>
                  <a:pt x="427" y="690"/>
                </a:lnTo>
                <a:lnTo>
                  <a:pt x="438" y="688"/>
                </a:lnTo>
                <a:lnTo>
                  <a:pt x="441" y="687"/>
                </a:lnTo>
                <a:lnTo>
                  <a:pt x="445" y="686"/>
                </a:lnTo>
                <a:lnTo>
                  <a:pt x="446" y="685"/>
                </a:lnTo>
                <a:lnTo>
                  <a:pt x="447" y="683"/>
                </a:lnTo>
                <a:lnTo>
                  <a:pt x="448" y="680"/>
                </a:lnTo>
                <a:lnTo>
                  <a:pt x="448" y="679"/>
                </a:lnTo>
                <a:lnTo>
                  <a:pt x="449" y="678"/>
                </a:lnTo>
                <a:lnTo>
                  <a:pt x="449" y="677"/>
                </a:lnTo>
                <a:lnTo>
                  <a:pt x="455" y="659"/>
                </a:lnTo>
                <a:lnTo>
                  <a:pt x="459" y="638"/>
                </a:lnTo>
                <a:lnTo>
                  <a:pt x="460" y="619"/>
                </a:lnTo>
                <a:lnTo>
                  <a:pt x="460" y="601"/>
                </a:lnTo>
                <a:lnTo>
                  <a:pt x="459" y="593"/>
                </a:lnTo>
                <a:lnTo>
                  <a:pt x="454" y="586"/>
                </a:lnTo>
                <a:lnTo>
                  <a:pt x="451" y="580"/>
                </a:lnTo>
                <a:lnTo>
                  <a:pt x="449" y="579"/>
                </a:lnTo>
                <a:lnTo>
                  <a:pt x="439" y="561"/>
                </a:lnTo>
                <a:lnTo>
                  <a:pt x="431" y="537"/>
                </a:lnTo>
                <a:lnTo>
                  <a:pt x="423" y="514"/>
                </a:lnTo>
                <a:lnTo>
                  <a:pt x="417" y="490"/>
                </a:lnTo>
                <a:lnTo>
                  <a:pt x="411" y="466"/>
                </a:lnTo>
                <a:lnTo>
                  <a:pt x="405" y="448"/>
                </a:lnTo>
                <a:lnTo>
                  <a:pt x="405" y="448"/>
                </a:lnTo>
                <a:lnTo>
                  <a:pt x="403" y="448"/>
                </a:lnTo>
                <a:lnTo>
                  <a:pt x="402" y="448"/>
                </a:lnTo>
                <a:lnTo>
                  <a:pt x="399" y="447"/>
                </a:lnTo>
                <a:lnTo>
                  <a:pt x="398" y="445"/>
                </a:lnTo>
                <a:lnTo>
                  <a:pt x="396" y="443"/>
                </a:lnTo>
                <a:lnTo>
                  <a:pt x="395" y="441"/>
                </a:lnTo>
                <a:lnTo>
                  <a:pt x="395" y="437"/>
                </a:lnTo>
                <a:lnTo>
                  <a:pt x="386" y="422"/>
                </a:lnTo>
                <a:lnTo>
                  <a:pt x="379" y="409"/>
                </a:lnTo>
                <a:lnTo>
                  <a:pt x="374" y="397"/>
                </a:lnTo>
                <a:lnTo>
                  <a:pt x="372" y="383"/>
                </a:lnTo>
                <a:lnTo>
                  <a:pt x="371" y="377"/>
                </a:lnTo>
                <a:lnTo>
                  <a:pt x="369" y="369"/>
                </a:lnTo>
                <a:lnTo>
                  <a:pt x="367" y="361"/>
                </a:lnTo>
                <a:lnTo>
                  <a:pt x="365" y="351"/>
                </a:lnTo>
                <a:lnTo>
                  <a:pt x="365" y="342"/>
                </a:lnTo>
                <a:lnTo>
                  <a:pt x="368" y="335"/>
                </a:lnTo>
                <a:lnTo>
                  <a:pt x="374" y="329"/>
                </a:lnTo>
                <a:lnTo>
                  <a:pt x="383" y="328"/>
                </a:lnTo>
                <a:lnTo>
                  <a:pt x="386" y="330"/>
                </a:lnTo>
                <a:lnTo>
                  <a:pt x="389" y="331"/>
                </a:lnTo>
                <a:lnTo>
                  <a:pt x="390" y="333"/>
                </a:lnTo>
                <a:lnTo>
                  <a:pt x="392" y="331"/>
                </a:lnTo>
                <a:lnTo>
                  <a:pt x="392" y="330"/>
                </a:lnTo>
                <a:lnTo>
                  <a:pt x="393" y="328"/>
                </a:lnTo>
                <a:lnTo>
                  <a:pt x="393" y="326"/>
                </a:lnTo>
                <a:lnTo>
                  <a:pt x="393" y="323"/>
                </a:lnTo>
                <a:lnTo>
                  <a:pt x="395" y="320"/>
                </a:lnTo>
                <a:lnTo>
                  <a:pt x="395" y="316"/>
                </a:lnTo>
                <a:lnTo>
                  <a:pt x="395" y="186"/>
                </a:lnTo>
                <a:lnTo>
                  <a:pt x="397" y="161"/>
                </a:lnTo>
                <a:lnTo>
                  <a:pt x="404" y="138"/>
                </a:lnTo>
                <a:lnTo>
                  <a:pt x="416" y="119"/>
                </a:lnTo>
                <a:lnTo>
                  <a:pt x="431" y="102"/>
                </a:lnTo>
                <a:lnTo>
                  <a:pt x="449" y="87"/>
                </a:lnTo>
                <a:lnTo>
                  <a:pt x="483" y="65"/>
                </a:lnTo>
                <a:lnTo>
                  <a:pt x="522" y="47"/>
                </a:lnTo>
                <a:lnTo>
                  <a:pt x="561" y="33"/>
                </a:lnTo>
                <a:lnTo>
                  <a:pt x="602" y="22"/>
                </a:lnTo>
                <a:lnTo>
                  <a:pt x="619" y="18"/>
                </a:lnTo>
                <a:lnTo>
                  <a:pt x="636" y="13"/>
                </a:lnTo>
                <a:lnTo>
                  <a:pt x="656" y="9"/>
                </a:lnTo>
                <a:lnTo>
                  <a:pt x="675" y="6"/>
                </a:lnTo>
                <a:lnTo>
                  <a:pt x="691" y="2"/>
                </a:lnTo>
                <a:lnTo>
                  <a:pt x="704" y="1"/>
                </a:lnTo>
                <a:lnTo>
                  <a:pt x="71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83543" y="2731794"/>
            <a:ext cx="5547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Any questions?</a:t>
            </a:r>
            <a:endParaRPr lang="en-US" sz="360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Queries?</a:t>
            </a:r>
          </a:p>
        </p:txBody>
      </p:sp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C1A013-0D5C-47AF-BFD6-6280473B0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0994" y="1854965"/>
            <a:ext cx="1443309" cy="118828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47DD14-9B71-48CF-B223-49B0B0042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44" y="1259387"/>
            <a:ext cx="1291993" cy="12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20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team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2BBFEF-2EE8-46A2-B601-8A44407D57FA}"/>
              </a:ext>
            </a:extLst>
          </p:cNvPr>
          <p:cNvGrpSpPr/>
          <p:nvPr/>
        </p:nvGrpSpPr>
        <p:grpSpPr>
          <a:xfrm>
            <a:off x="2441861" y="2241846"/>
            <a:ext cx="3419949" cy="1528393"/>
            <a:chOff x="609440" y="1340768"/>
            <a:chExt cx="5460544" cy="2438235"/>
          </a:xfrm>
          <a:effectLst/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83A50373-DB76-4288-A5D6-4E5087B205C3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AC930861-B196-4348-A085-D2CDF3157620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D2652-5676-41DD-8DB1-DDF8758FFCDB}"/>
              </a:ext>
            </a:extLst>
          </p:cNvPr>
          <p:cNvGrpSpPr/>
          <p:nvPr/>
        </p:nvGrpSpPr>
        <p:grpSpPr>
          <a:xfrm flipH="1">
            <a:off x="6004105" y="2233618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20" name="Arrow: Chevron 5">
              <a:extLst>
                <a:ext uri="{FF2B5EF4-FFF2-40B4-BE49-F238E27FC236}">
                  <a16:creationId xmlns:a16="http://schemas.microsoft.com/office/drawing/2014/main" id="{3670C97C-E548-40AA-97B7-32C1B9CDE565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5">
              <a:extLst>
                <a:ext uri="{FF2B5EF4-FFF2-40B4-BE49-F238E27FC236}">
                  <a16:creationId xmlns:a16="http://schemas.microsoft.com/office/drawing/2014/main" id="{48E8053F-F600-4E44-982F-8C9703CDE731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67509C-9C77-43E9-932A-E450D66DB270}"/>
              </a:ext>
            </a:extLst>
          </p:cNvPr>
          <p:cNvGrpSpPr/>
          <p:nvPr/>
        </p:nvGrpSpPr>
        <p:grpSpPr>
          <a:xfrm flipV="1">
            <a:off x="2392774" y="3664468"/>
            <a:ext cx="3419949" cy="1528393"/>
            <a:chOff x="609440" y="1340768"/>
            <a:chExt cx="5460544" cy="2438235"/>
          </a:xfrm>
          <a:solidFill>
            <a:schemeClr val="accent4"/>
          </a:solidFill>
          <a:effectLst/>
        </p:grpSpPr>
        <p:sp>
          <p:nvSpPr>
            <p:cNvPr id="23" name="Arrow: Chevron 5">
              <a:extLst>
                <a:ext uri="{FF2B5EF4-FFF2-40B4-BE49-F238E27FC236}">
                  <a16:creationId xmlns:a16="http://schemas.microsoft.com/office/drawing/2014/main" id="{7B7E6B56-0B27-41DF-9FFF-7CE2355735D7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4" name="Arrow: Chevron 5">
              <a:extLst>
                <a:ext uri="{FF2B5EF4-FFF2-40B4-BE49-F238E27FC236}">
                  <a16:creationId xmlns:a16="http://schemas.microsoft.com/office/drawing/2014/main" id="{AAC6D440-9EC7-4EB5-8973-0C737889172C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5E4213-2C54-455C-93FD-5C06FFBE4734}"/>
              </a:ext>
            </a:extLst>
          </p:cNvPr>
          <p:cNvGrpSpPr/>
          <p:nvPr/>
        </p:nvGrpSpPr>
        <p:grpSpPr>
          <a:xfrm flipH="1" flipV="1">
            <a:off x="6018336" y="3664468"/>
            <a:ext cx="3419949" cy="1528393"/>
            <a:chOff x="609440" y="1340768"/>
            <a:chExt cx="5460544" cy="2438235"/>
          </a:xfrm>
          <a:solidFill>
            <a:srgbClr val="009FEB"/>
          </a:solidFill>
        </p:grpSpPr>
        <p:sp>
          <p:nvSpPr>
            <p:cNvPr id="26" name="Arrow: Chevron 5">
              <a:extLst>
                <a:ext uri="{FF2B5EF4-FFF2-40B4-BE49-F238E27FC236}">
                  <a16:creationId xmlns:a16="http://schemas.microsoft.com/office/drawing/2014/main" id="{0E004616-7E4C-4B7D-BA7F-47E69A34459C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7" name="Arrow: Chevron 5">
              <a:extLst>
                <a:ext uri="{FF2B5EF4-FFF2-40B4-BE49-F238E27FC236}">
                  <a16:creationId xmlns:a16="http://schemas.microsoft.com/office/drawing/2014/main" id="{9BF73078-B13F-40B8-B7E5-F897F5B6FA6E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007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D1EC4A-0B2C-404C-BB8C-7F6EE18640CF}"/>
              </a:ext>
            </a:extLst>
          </p:cNvPr>
          <p:cNvGrpSpPr/>
          <p:nvPr/>
        </p:nvGrpSpPr>
        <p:grpSpPr>
          <a:xfrm>
            <a:off x="2763684" y="2381987"/>
            <a:ext cx="2187363" cy="625301"/>
            <a:chOff x="1664275" y="2024544"/>
            <a:chExt cx="2270234" cy="58594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3168A5-79C7-42C7-A479-D7794515C787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Nodumo Dhlamini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C8836-27AA-4742-A258-2E2D5CAC40D3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Director - ICT Services &amp; Knowledge Management - AAU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DFE377-8B36-4644-9D6D-D6F26BFEBCE9}"/>
              </a:ext>
            </a:extLst>
          </p:cNvPr>
          <p:cNvSpPr txBox="1"/>
          <p:nvPr/>
        </p:nvSpPr>
        <p:spPr>
          <a:xfrm>
            <a:off x="1460452" y="5372375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D25B56-B3C0-4C32-A24C-9B568D617240}"/>
              </a:ext>
            </a:extLst>
          </p:cNvPr>
          <p:cNvSpPr txBox="1"/>
          <p:nvPr/>
        </p:nvSpPr>
        <p:spPr>
          <a:xfrm>
            <a:off x="10172883" y="5136907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4AC623-AC39-469D-BAE3-B76901DD31E0}"/>
              </a:ext>
            </a:extLst>
          </p:cNvPr>
          <p:cNvSpPr/>
          <p:nvPr/>
        </p:nvSpPr>
        <p:spPr>
          <a:xfrm>
            <a:off x="5223406" y="3130240"/>
            <a:ext cx="1353294" cy="1354465"/>
          </a:xfrm>
          <a:prstGeom prst="ellipse">
            <a:avLst/>
          </a:prstGeom>
          <a:solidFill>
            <a:srgbClr val="393464"/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EDD7B4-BA55-470E-A481-AA21F571CCC4}"/>
              </a:ext>
            </a:extLst>
          </p:cNvPr>
          <p:cNvSpPr/>
          <p:nvPr/>
        </p:nvSpPr>
        <p:spPr>
          <a:xfrm>
            <a:off x="5441052" y="3348778"/>
            <a:ext cx="916595" cy="91738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4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</a:t>
            </a:r>
            <a:br>
              <a:rPr lang="en-IN"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</a:t>
            </a:r>
          </a:p>
          <a:p>
            <a:pPr algn="ctr"/>
            <a: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B575F0A-6970-4A10-97D7-927B78B0D4D9}"/>
              </a:ext>
            </a:extLst>
          </p:cNvPr>
          <p:cNvGrpSpPr/>
          <p:nvPr/>
        </p:nvGrpSpPr>
        <p:grpSpPr>
          <a:xfrm>
            <a:off x="7076015" y="2356083"/>
            <a:ext cx="2187363" cy="625301"/>
            <a:chOff x="1664275" y="2024544"/>
            <a:chExt cx="2270234" cy="58594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6F39DA-4AF5-4B3B-9816-751563E87170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Andrew Moore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E766F4-B6DD-4309-ADC4-760CFFA36D0F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Education specialist and webinar facilitator – OER Africa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FDEBB-28AF-46A5-A9CB-DA38C9BB0609}"/>
              </a:ext>
            </a:extLst>
          </p:cNvPr>
          <p:cNvGrpSpPr/>
          <p:nvPr/>
        </p:nvGrpSpPr>
        <p:grpSpPr>
          <a:xfrm>
            <a:off x="2761444" y="4425093"/>
            <a:ext cx="2160615" cy="625299"/>
            <a:chOff x="1661950" y="2024544"/>
            <a:chExt cx="2242473" cy="58594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27F127C-5614-4B43-95A7-A08E3FB6A59B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Neil Butcher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FC6F0C-EA72-4E97-AFF9-44DEF9336B22}"/>
                </a:ext>
              </a:extLst>
            </p:cNvPr>
            <p:cNvSpPr txBox="1"/>
            <p:nvPr/>
          </p:nvSpPr>
          <p:spPr>
            <a:xfrm>
              <a:off x="1661950" y="2293242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Co-project director and back channel manager – OER Africa 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2200C1-C24C-47B8-BACC-86B5F113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345" y="2260501"/>
            <a:ext cx="746510" cy="81646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60EBEE9-D676-4003-8B79-7C262F76B900}"/>
              </a:ext>
            </a:extLst>
          </p:cNvPr>
          <p:cNvGrpSpPr/>
          <p:nvPr/>
        </p:nvGrpSpPr>
        <p:grpSpPr>
          <a:xfrm>
            <a:off x="7134883" y="4425093"/>
            <a:ext cx="2187363" cy="625301"/>
            <a:chOff x="1664275" y="2024544"/>
            <a:chExt cx="2270234" cy="58594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121F6EB-8179-4CF1-99FC-9704545F4E6B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Cathy MacDonald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BE4ED95-5976-43A3-AA50-9C9EB3ABD824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Assistant back channel manager – OER Africa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" name="Picture 8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226B24AC-7B7D-4A0D-B484-3845616A6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40" y="2266119"/>
            <a:ext cx="746510" cy="753422"/>
          </a:xfrm>
          <a:prstGeom prst="rect">
            <a:avLst/>
          </a:prstGeom>
        </p:spPr>
      </p:pic>
      <p:pic>
        <p:nvPicPr>
          <p:cNvPr id="11" name="Picture 10" descr="A person wearing a red and white striped shirt and looking at the camera&#10;&#10;Description automatically generated">
            <a:extLst>
              <a:ext uri="{FF2B5EF4-FFF2-40B4-BE49-F238E27FC236}">
                <a16:creationId xmlns:a16="http://schemas.microsoft.com/office/drawing/2014/main" id="{907113F6-5746-42D0-A7B6-F6063D1C8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57" y="4349141"/>
            <a:ext cx="725398" cy="725398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C2BD88D-F570-4CB4-8A60-E1A6DBB5B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40" y="4327672"/>
            <a:ext cx="725398" cy="72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08789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phic 52" descr="Books">
            <a:extLst>
              <a:ext uri="{FF2B5EF4-FFF2-40B4-BE49-F238E27FC236}">
                <a16:creationId xmlns:a16="http://schemas.microsoft.com/office/drawing/2014/main" id="{E21B9BC6-E33A-4255-BE43-0AC7DE8A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3490" y="2781519"/>
            <a:ext cx="659121" cy="659121"/>
          </a:xfrm>
          <a:prstGeom prst="rect">
            <a:avLst/>
          </a:prstGeom>
        </p:spPr>
      </p:pic>
      <p:pic>
        <p:nvPicPr>
          <p:cNvPr id="60" name="Graphic 59" descr="Gears">
            <a:extLst>
              <a:ext uri="{FF2B5EF4-FFF2-40B4-BE49-F238E27FC236}">
                <a16:creationId xmlns:a16="http://schemas.microsoft.com/office/drawing/2014/main" id="{033DF0B2-C253-4C55-A4CB-12CD07DC2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1327" y="4652668"/>
            <a:ext cx="824815" cy="824815"/>
          </a:xfrm>
          <a:prstGeom prst="rect">
            <a:avLst/>
          </a:prstGeom>
        </p:spPr>
      </p:pic>
      <p:pic>
        <p:nvPicPr>
          <p:cNvPr id="62" name="Graphic 61" descr="Call center">
            <a:extLst>
              <a:ext uri="{FF2B5EF4-FFF2-40B4-BE49-F238E27FC236}">
                <a16:creationId xmlns:a16="http://schemas.microsoft.com/office/drawing/2014/main" id="{A8968F2E-BE95-494F-8BBA-4983D8D9B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9595" y="2228539"/>
            <a:ext cx="687377" cy="687377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7942E2BC-34AF-448E-B3DB-282F90BA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ZA"/>
              <a:t>Webinar 2 – Summary </a:t>
            </a:r>
            <a:br>
              <a:rPr lang="en-ZA"/>
            </a:br>
            <a:r>
              <a:rPr lang="en-ZA" sz="4000">
                <a:solidFill>
                  <a:srgbClr val="393464"/>
                </a:solidFill>
              </a:rPr>
              <a:t>What to teach during campus closure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F0442C-0F3E-4294-8F3D-5074EE272B77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02978DA-C9FF-4DCB-A760-3D8382D73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CDD75B8-4D4A-4194-AF04-98874EEF5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43273A00-9424-4727-A646-42A160E45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DC08B253-D4B2-48D7-922C-D11583C58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26D3D2C0-316A-40D8-87E8-A554CA737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57B1AFB-1CC2-4D5D-9C24-3C284CFD4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52DD645-5259-4D50-988B-0676EA83F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99FB30C1-E776-48B8-834B-15676A2B9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8BED5BD-9E71-4329-B47E-582662505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32AFB0F7-9DB7-4A9C-A56E-BEBA14B0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DD2AAB56-2BD1-4511-A3EE-2D8D33536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86B2F01C-4A65-4E39-903B-E6DC15D17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2190039A-B849-4A09-B950-2A4E5E0DA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8AC64619-2856-4345-845F-BE4AD2D45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2CAEB35F-65BB-43C5-8B0B-8210774DE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B36A5572-6045-48CE-82E8-0D2AA10B7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F980012D-A3C6-4039-ACB7-076655279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21B91E30-4F8D-4193-A2B1-6FAEFDFE8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930BCEB4-151A-41DA-86AE-0154D1E3C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7703CCD3-9CBC-4C09-939A-4CA6F2D99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B390B448-FB63-4371-AD85-FD3C253FE8B8}"/>
              </a:ext>
            </a:extLst>
          </p:cNvPr>
          <p:cNvSpPr/>
          <p:nvPr/>
        </p:nvSpPr>
        <p:spPr>
          <a:xfrm>
            <a:off x="7388180" y="2044697"/>
            <a:ext cx="3084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/>
              <a:t>1.</a:t>
            </a:r>
            <a:br>
              <a:rPr lang="en-ZA" b="1"/>
            </a:br>
            <a:r>
              <a:rPr lang="en-ZA" b="1"/>
              <a:t>Choose curriculum topics that </a:t>
            </a:r>
            <a:br>
              <a:rPr lang="en-ZA" b="1"/>
            </a:br>
            <a:r>
              <a:rPr lang="en-ZA" b="1"/>
              <a:t>suit remote teaching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9DCFE00-5DD4-4175-8708-9093598D80EB}"/>
              </a:ext>
            </a:extLst>
          </p:cNvPr>
          <p:cNvSpPr/>
          <p:nvPr/>
        </p:nvSpPr>
        <p:spPr>
          <a:xfrm>
            <a:off x="1104652" y="4378399"/>
            <a:ext cx="2515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/>
              <a:t>3.</a:t>
            </a:r>
          </a:p>
          <a:p>
            <a:pPr algn="r"/>
            <a:r>
              <a:rPr lang="en-ZA" b="1"/>
              <a:t>Sequence the ERT study </a:t>
            </a:r>
            <a:br>
              <a:rPr lang="en-ZA" b="1"/>
            </a:br>
            <a:r>
              <a:rPr lang="en-ZA" b="1"/>
              <a:t>sessions carefully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15EEB3B-7E98-4A07-902B-BB787C47BE64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/>
              <a:t>4. </a:t>
            </a:r>
          </a:p>
          <a:p>
            <a:pPr algn="r"/>
            <a:r>
              <a:rPr lang="en-ZA" b="1"/>
              <a:t>Use a LMS to structure the </a:t>
            </a:r>
            <a:br>
              <a:rPr lang="en-ZA" b="1"/>
            </a:br>
            <a:r>
              <a:rPr lang="en-ZA" b="1"/>
              <a:t>ERT study programme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483BA6-6B66-434E-8BCC-66D2CDD3AFCE}"/>
              </a:ext>
            </a:extLst>
          </p:cNvPr>
          <p:cNvSpPr txBox="1"/>
          <p:nvPr/>
        </p:nvSpPr>
        <p:spPr>
          <a:xfrm>
            <a:off x="5735227" y="5986645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/>
              <a:t>+ tips and tricks</a:t>
            </a:r>
          </a:p>
        </p:txBody>
      </p:sp>
      <p:pic>
        <p:nvPicPr>
          <p:cNvPr id="71" name="Picture 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812C4-850F-417B-9D65-813E26CDA3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981543" y="5895739"/>
            <a:ext cx="753684" cy="620511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398AACD-DDFB-46BE-92DE-593B354696B8}"/>
              </a:ext>
            </a:extLst>
          </p:cNvPr>
          <p:cNvSpPr/>
          <p:nvPr/>
        </p:nvSpPr>
        <p:spPr>
          <a:xfrm>
            <a:off x="7388179" y="4499661"/>
            <a:ext cx="3537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/>
              <a:t>2.</a:t>
            </a:r>
          </a:p>
          <a:p>
            <a:r>
              <a:rPr lang="en-ZA" b="1"/>
              <a:t>Choose activities, resources and tools that suit ERT</a:t>
            </a:r>
          </a:p>
        </p:txBody>
      </p:sp>
      <p:pic>
        <p:nvPicPr>
          <p:cNvPr id="73" name="Graphic 72" descr="Internet">
            <a:extLst>
              <a:ext uri="{FF2B5EF4-FFF2-40B4-BE49-F238E27FC236}">
                <a16:creationId xmlns:a16="http://schemas.microsoft.com/office/drawing/2014/main" id="{DC6E8C50-1BF8-4ED3-B78B-8CE57D457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9925" y="2444466"/>
            <a:ext cx="643554" cy="643554"/>
          </a:xfrm>
          <a:prstGeom prst="rect">
            <a:avLst/>
          </a:prstGeom>
        </p:spPr>
      </p:pic>
      <p:pic>
        <p:nvPicPr>
          <p:cNvPr id="74" name="Graphic 73" descr="Gears">
            <a:extLst>
              <a:ext uri="{FF2B5EF4-FFF2-40B4-BE49-F238E27FC236}">
                <a16:creationId xmlns:a16="http://schemas.microsoft.com/office/drawing/2014/main" id="{A30C2D5A-EB49-492F-894F-14F8A5BD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75" name="Graphic 74" descr="Domino Tile">
            <a:extLst>
              <a:ext uri="{FF2B5EF4-FFF2-40B4-BE49-F238E27FC236}">
                <a16:creationId xmlns:a16="http://schemas.microsoft.com/office/drawing/2014/main" id="{DCCFE716-C667-4B3C-BA7D-C51F0B5849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69513" y="4243915"/>
            <a:ext cx="644265" cy="644265"/>
          </a:xfrm>
          <a:prstGeom prst="rect">
            <a:avLst/>
          </a:prstGeom>
        </p:spPr>
      </p:pic>
      <p:pic>
        <p:nvPicPr>
          <p:cNvPr id="76" name="Graphic 75" descr="Server">
            <a:extLst>
              <a:ext uri="{FF2B5EF4-FFF2-40B4-BE49-F238E27FC236}">
                <a16:creationId xmlns:a16="http://schemas.microsoft.com/office/drawing/2014/main" id="{97CCB159-14B4-4218-88D0-391BFEFD20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91645" y="2201089"/>
            <a:ext cx="559216" cy="5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24067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CBCE3120-7A76-4597-AAC7-6DCF42052CA5}"/>
              </a:ext>
            </a:extLst>
          </p:cNvPr>
          <p:cNvSpPr/>
          <p:nvPr/>
        </p:nvSpPr>
        <p:spPr>
          <a:xfrm>
            <a:off x="2201725" y="2080761"/>
            <a:ext cx="1188720" cy="1188720"/>
          </a:xfrm>
          <a:prstGeom prst="ellipse">
            <a:avLst/>
          </a:prstGeom>
          <a:solidFill>
            <a:srgbClr val="393464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2 resources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BFB20-9CFE-4114-BC59-31B84FC537B2}"/>
              </a:ext>
            </a:extLst>
          </p:cNvPr>
          <p:cNvGrpSpPr/>
          <p:nvPr/>
        </p:nvGrpSpPr>
        <p:grpSpPr>
          <a:xfrm>
            <a:off x="7263804" y="1656477"/>
            <a:ext cx="3995261" cy="3971776"/>
            <a:chOff x="7908355" y="2080761"/>
            <a:chExt cx="4191000" cy="4166365"/>
          </a:xfrm>
        </p:grpSpPr>
        <p:sp>
          <p:nvSpPr>
            <p:cNvPr id="7" name="Freeform 34">
              <a:extLst>
                <a:ext uri="{FF2B5EF4-FFF2-40B4-BE49-F238E27FC236}">
                  <a16:creationId xmlns:a16="http://schemas.microsoft.com/office/drawing/2014/main" id="{1BEAF032-FBBD-4D89-9528-868EA9E6D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843" y="2080761"/>
              <a:ext cx="2065067" cy="2046228"/>
            </a:xfrm>
            <a:custGeom>
              <a:avLst/>
              <a:gdLst>
                <a:gd name="T0" fmla="*/ 1541 w 2849"/>
                <a:gd name="T1" fmla="*/ 161 h 2825"/>
                <a:gd name="T2" fmla="*/ 1840 w 2849"/>
                <a:gd name="T3" fmla="*/ 501 h 2825"/>
                <a:gd name="T4" fmla="*/ 1980 w 2849"/>
                <a:gd name="T5" fmla="*/ 569 h 2825"/>
                <a:gd name="T6" fmla="*/ 2069 w 2849"/>
                <a:gd name="T7" fmla="*/ 364 h 2825"/>
                <a:gd name="T8" fmla="*/ 2169 w 2849"/>
                <a:gd name="T9" fmla="*/ 166 h 2825"/>
                <a:gd name="T10" fmla="*/ 2451 w 2849"/>
                <a:gd name="T11" fmla="*/ 77 h 2825"/>
                <a:gd name="T12" fmla="*/ 2697 w 2849"/>
                <a:gd name="T13" fmla="*/ 254 h 2825"/>
                <a:gd name="T14" fmla="*/ 2697 w 2849"/>
                <a:gd name="T15" fmla="*/ 552 h 2825"/>
                <a:gd name="T16" fmla="*/ 2480 w 2849"/>
                <a:gd name="T17" fmla="*/ 724 h 2825"/>
                <a:gd name="T18" fmla="*/ 2302 w 2849"/>
                <a:gd name="T19" fmla="*/ 769 h 2825"/>
                <a:gd name="T20" fmla="*/ 2238 w 2849"/>
                <a:gd name="T21" fmla="*/ 901 h 2825"/>
                <a:gd name="T22" fmla="*/ 2506 w 2849"/>
                <a:gd name="T23" fmla="*/ 1148 h 2825"/>
                <a:gd name="T24" fmla="*/ 2795 w 2849"/>
                <a:gd name="T25" fmla="*/ 1381 h 2825"/>
                <a:gd name="T26" fmla="*/ 2732 w 2849"/>
                <a:gd name="T27" fmla="*/ 1567 h 2825"/>
                <a:gd name="T28" fmla="*/ 2392 w 2849"/>
                <a:gd name="T29" fmla="*/ 1950 h 2825"/>
                <a:gd name="T30" fmla="*/ 2334 w 2849"/>
                <a:gd name="T31" fmla="*/ 1949 h 2825"/>
                <a:gd name="T32" fmla="*/ 2285 w 2849"/>
                <a:gd name="T33" fmla="*/ 1810 h 2825"/>
                <a:gd name="T34" fmla="*/ 2173 w 2849"/>
                <a:gd name="T35" fmla="*/ 1579 h 2825"/>
                <a:gd name="T36" fmla="*/ 1894 w 2849"/>
                <a:gd name="T37" fmla="*/ 1463 h 2825"/>
                <a:gd name="T38" fmla="*/ 1577 w 2849"/>
                <a:gd name="T39" fmla="*/ 1624 h 2825"/>
                <a:gd name="T40" fmla="*/ 1505 w 2849"/>
                <a:gd name="T41" fmla="*/ 1943 h 2825"/>
                <a:gd name="T42" fmla="*/ 1678 w 2849"/>
                <a:gd name="T43" fmla="*/ 2190 h 2825"/>
                <a:gd name="T44" fmla="*/ 1808 w 2849"/>
                <a:gd name="T45" fmla="*/ 2250 h 2825"/>
                <a:gd name="T46" fmla="*/ 1836 w 2849"/>
                <a:gd name="T47" fmla="*/ 2257 h 2825"/>
                <a:gd name="T48" fmla="*/ 1983 w 2849"/>
                <a:gd name="T49" fmla="*/ 2290 h 2825"/>
                <a:gd name="T50" fmla="*/ 2001 w 2849"/>
                <a:gd name="T51" fmla="*/ 2346 h 2825"/>
                <a:gd name="T52" fmla="*/ 1647 w 2849"/>
                <a:gd name="T53" fmla="*/ 2646 h 2825"/>
                <a:gd name="T54" fmla="*/ 1396 w 2849"/>
                <a:gd name="T55" fmla="*/ 2804 h 2825"/>
                <a:gd name="T56" fmla="*/ 1124 w 2849"/>
                <a:gd name="T57" fmla="*/ 2576 h 2825"/>
                <a:gd name="T58" fmla="*/ 1019 w 2849"/>
                <a:gd name="T59" fmla="*/ 2485 h 2825"/>
                <a:gd name="T60" fmla="*/ 951 w 2849"/>
                <a:gd name="T61" fmla="*/ 2422 h 2825"/>
                <a:gd name="T62" fmla="*/ 873 w 2849"/>
                <a:gd name="T63" fmla="*/ 2311 h 2825"/>
                <a:gd name="T64" fmla="*/ 898 w 2849"/>
                <a:gd name="T65" fmla="*/ 2262 h 2825"/>
                <a:gd name="T66" fmla="*/ 1026 w 2849"/>
                <a:gd name="T67" fmla="*/ 2224 h 2825"/>
                <a:gd name="T68" fmla="*/ 1066 w 2849"/>
                <a:gd name="T69" fmla="*/ 2217 h 2825"/>
                <a:gd name="T70" fmla="*/ 1115 w 2849"/>
                <a:gd name="T71" fmla="*/ 2206 h 2825"/>
                <a:gd name="T72" fmla="*/ 1161 w 2849"/>
                <a:gd name="T73" fmla="*/ 2189 h 2825"/>
                <a:gd name="T74" fmla="*/ 1203 w 2849"/>
                <a:gd name="T75" fmla="*/ 2166 h 2825"/>
                <a:gd name="T76" fmla="*/ 1242 w 2849"/>
                <a:gd name="T77" fmla="*/ 2138 h 2825"/>
                <a:gd name="T78" fmla="*/ 1364 w 2849"/>
                <a:gd name="T79" fmla="*/ 1961 h 2825"/>
                <a:gd name="T80" fmla="*/ 1340 w 2849"/>
                <a:gd name="T81" fmla="*/ 1654 h 2825"/>
                <a:gd name="T82" fmla="*/ 1059 w 2849"/>
                <a:gd name="T83" fmla="*/ 1458 h 2825"/>
                <a:gd name="T84" fmla="*/ 717 w 2849"/>
                <a:gd name="T85" fmla="*/ 1568 h 2825"/>
                <a:gd name="T86" fmla="*/ 603 w 2849"/>
                <a:gd name="T87" fmla="*/ 1810 h 2825"/>
                <a:gd name="T88" fmla="*/ 533 w 2849"/>
                <a:gd name="T89" fmla="*/ 1957 h 2825"/>
                <a:gd name="T90" fmla="*/ 439 w 2849"/>
                <a:gd name="T91" fmla="*/ 1914 h 2825"/>
                <a:gd name="T92" fmla="*/ 363 w 2849"/>
                <a:gd name="T93" fmla="*/ 1829 h 2825"/>
                <a:gd name="T94" fmla="*/ 269 w 2849"/>
                <a:gd name="T95" fmla="*/ 1724 h 2825"/>
                <a:gd name="T96" fmla="*/ 23 w 2849"/>
                <a:gd name="T97" fmla="*/ 1435 h 2825"/>
                <a:gd name="T98" fmla="*/ 118 w 2849"/>
                <a:gd name="T99" fmla="*/ 1260 h 2825"/>
                <a:gd name="T100" fmla="*/ 423 w 2849"/>
                <a:gd name="T101" fmla="*/ 911 h 2825"/>
                <a:gd name="T102" fmla="*/ 614 w 2849"/>
                <a:gd name="T103" fmla="*/ 706 h 2825"/>
                <a:gd name="T104" fmla="*/ 851 w 2849"/>
                <a:gd name="T105" fmla="*/ 466 h 2825"/>
                <a:gd name="T106" fmla="*/ 984 w 2849"/>
                <a:gd name="T107" fmla="*/ 356 h 2825"/>
                <a:gd name="T108" fmla="*/ 1317 w 2849"/>
                <a:gd name="T109" fmla="*/ 72 h 2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49" h="2825">
                  <a:moveTo>
                    <a:pt x="1408" y="0"/>
                  </a:moveTo>
                  <a:lnTo>
                    <a:pt x="1426" y="21"/>
                  </a:lnTo>
                  <a:lnTo>
                    <a:pt x="1447" y="47"/>
                  </a:lnTo>
                  <a:lnTo>
                    <a:pt x="1473" y="80"/>
                  </a:lnTo>
                  <a:lnTo>
                    <a:pt x="1505" y="119"/>
                  </a:lnTo>
                  <a:lnTo>
                    <a:pt x="1541" y="161"/>
                  </a:lnTo>
                  <a:lnTo>
                    <a:pt x="1582" y="208"/>
                  </a:lnTo>
                  <a:lnTo>
                    <a:pt x="1626" y="261"/>
                  </a:lnTo>
                  <a:lnTo>
                    <a:pt x="1675" y="317"/>
                  </a:lnTo>
                  <a:lnTo>
                    <a:pt x="1726" y="375"/>
                  </a:lnTo>
                  <a:lnTo>
                    <a:pt x="1782" y="436"/>
                  </a:lnTo>
                  <a:lnTo>
                    <a:pt x="1840" y="501"/>
                  </a:lnTo>
                  <a:lnTo>
                    <a:pt x="1901" y="568"/>
                  </a:lnTo>
                  <a:lnTo>
                    <a:pt x="1908" y="573"/>
                  </a:lnTo>
                  <a:lnTo>
                    <a:pt x="1915" y="576"/>
                  </a:lnTo>
                  <a:lnTo>
                    <a:pt x="1938" y="578"/>
                  </a:lnTo>
                  <a:lnTo>
                    <a:pt x="1961" y="575"/>
                  </a:lnTo>
                  <a:lnTo>
                    <a:pt x="1980" y="569"/>
                  </a:lnTo>
                  <a:lnTo>
                    <a:pt x="2006" y="554"/>
                  </a:lnTo>
                  <a:lnTo>
                    <a:pt x="2027" y="531"/>
                  </a:lnTo>
                  <a:lnTo>
                    <a:pt x="2045" y="501"/>
                  </a:lnTo>
                  <a:lnTo>
                    <a:pt x="2057" y="462"/>
                  </a:lnTo>
                  <a:lnTo>
                    <a:pt x="2066" y="417"/>
                  </a:lnTo>
                  <a:lnTo>
                    <a:pt x="2069" y="364"/>
                  </a:lnTo>
                  <a:lnTo>
                    <a:pt x="2078" y="340"/>
                  </a:lnTo>
                  <a:lnTo>
                    <a:pt x="2090" y="305"/>
                  </a:lnTo>
                  <a:lnTo>
                    <a:pt x="2106" y="268"/>
                  </a:lnTo>
                  <a:lnTo>
                    <a:pt x="2122" y="231"/>
                  </a:lnTo>
                  <a:lnTo>
                    <a:pt x="2143" y="198"/>
                  </a:lnTo>
                  <a:lnTo>
                    <a:pt x="2169" y="166"/>
                  </a:lnTo>
                  <a:lnTo>
                    <a:pt x="2208" y="133"/>
                  </a:lnTo>
                  <a:lnTo>
                    <a:pt x="2250" y="107"/>
                  </a:lnTo>
                  <a:lnTo>
                    <a:pt x="2297" y="89"/>
                  </a:lnTo>
                  <a:lnTo>
                    <a:pt x="2346" y="77"/>
                  </a:lnTo>
                  <a:lnTo>
                    <a:pt x="2399" y="73"/>
                  </a:lnTo>
                  <a:lnTo>
                    <a:pt x="2451" y="77"/>
                  </a:lnTo>
                  <a:lnTo>
                    <a:pt x="2502" y="89"/>
                  </a:lnTo>
                  <a:lnTo>
                    <a:pt x="2551" y="108"/>
                  </a:lnTo>
                  <a:lnTo>
                    <a:pt x="2597" y="136"/>
                  </a:lnTo>
                  <a:lnTo>
                    <a:pt x="2637" y="172"/>
                  </a:lnTo>
                  <a:lnTo>
                    <a:pt x="2671" y="210"/>
                  </a:lnTo>
                  <a:lnTo>
                    <a:pt x="2697" y="254"/>
                  </a:lnTo>
                  <a:lnTo>
                    <a:pt x="2716" y="301"/>
                  </a:lnTo>
                  <a:lnTo>
                    <a:pt x="2728" y="352"/>
                  </a:lnTo>
                  <a:lnTo>
                    <a:pt x="2732" y="403"/>
                  </a:lnTo>
                  <a:lnTo>
                    <a:pt x="2728" y="455"/>
                  </a:lnTo>
                  <a:lnTo>
                    <a:pt x="2716" y="504"/>
                  </a:lnTo>
                  <a:lnTo>
                    <a:pt x="2697" y="552"/>
                  </a:lnTo>
                  <a:lnTo>
                    <a:pt x="2671" y="596"/>
                  </a:lnTo>
                  <a:lnTo>
                    <a:pt x="2637" y="636"/>
                  </a:lnTo>
                  <a:lnTo>
                    <a:pt x="2602" y="666"/>
                  </a:lnTo>
                  <a:lnTo>
                    <a:pt x="2564" y="690"/>
                  </a:lnTo>
                  <a:lnTo>
                    <a:pt x="2523" y="710"/>
                  </a:lnTo>
                  <a:lnTo>
                    <a:pt x="2480" y="724"/>
                  </a:lnTo>
                  <a:lnTo>
                    <a:pt x="2434" y="731"/>
                  </a:lnTo>
                  <a:lnTo>
                    <a:pt x="2429" y="731"/>
                  </a:lnTo>
                  <a:lnTo>
                    <a:pt x="2425" y="734"/>
                  </a:lnTo>
                  <a:lnTo>
                    <a:pt x="2378" y="741"/>
                  </a:lnTo>
                  <a:lnTo>
                    <a:pt x="2336" y="753"/>
                  </a:lnTo>
                  <a:lnTo>
                    <a:pt x="2302" y="769"/>
                  </a:lnTo>
                  <a:lnTo>
                    <a:pt x="2274" y="787"/>
                  </a:lnTo>
                  <a:lnTo>
                    <a:pt x="2253" y="809"/>
                  </a:lnTo>
                  <a:lnTo>
                    <a:pt x="2239" y="834"/>
                  </a:lnTo>
                  <a:lnTo>
                    <a:pt x="2234" y="855"/>
                  </a:lnTo>
                  <a:lnTo>
                    <a:pt x="2232" y="878"/>
                  </a:lnTo>
                  <a:lnTo>
                    <a:pt x="2238" y="901"/>
                  </a:lnTo>
                  <a:lnTo>
                    <a:pt x="2239" y="908"/>
                  </a:lnTo>
                  <a:lnTo>
                    <a:pt x="2245" y="913"/>
                  </a:lnTo>
                  <a:lnTo>
                    <a:pt x="2313" y="978"/>
                  </a:lnTo>
                  <a:lnTo>
                    <a:pt x="2380" y="1037"/>
                  </a:lnTo>
                  <a:lnTo>
                    <a:pt x="2444" y="1095"/>
                  </a:lnTo>
                  <a:lnTo>
                    <a:pt x="2506" y="1148"/>
                  </a:lnTo>
                  <a:lnTo>
                    <a:pt x="2565" y="1197"/>
                  </a:lnTo>
                  <a:lnTo>
                    <a:pt x="2620" y="1242"/>
                  </a:lnTo>
                  <a:lnTo>
                    <a:pt x="2671" y="1284"/>
                  </a:lnTo>
                  <a:lnTo>
                    <a:pt x="2718" y="1321"/>
                  </a:lnTo>
                  <a:lnTo>
                    <a:pt x="2760" y="1353"/>
                  </a:lnTo>
                  <a:lnTo>
                    <a:pt x="2795" y="1381"/>
                  </a:lnTo>
                  <a:lnTo>
                    <a:pt x="2827" y="1404"/>
                  </a:lnTo>
                  <a:lnTo>
                    <a:pt x="2849" y="1421"/>
                  </a:lnTo>
                  <a:lnTo>
                    <a:pt x="2830" y="1447"/>
                  </a:lnTo>
                  <a:lnTo>
                    <a:pt x="2802" y="1481"/>
                  </a:lnTo>
                  <a:lnTo>
                    <a:pt x="2771" y="1521"/>
                  </a:lnTo>
                  <a:lnTo>
                    <a:pt x="2732" y="1567"/>
                  </a:lnTo>
                  <a:lnTo>
                    <a:pt x="2688" y="1619"/>
                  </a:lnTo>
                  <a:lnTo>
                    <a:pt x="2639" y="1675"/>
                  </a:lnTo>
                  <a:lnTo>
                    <a:pt x="2585" y="1738"/>
                  </a:lnTo>
                  <a:lnTo>
                    <a:pt x="2525" y="1805"/>
                  </a:lnTo>
                  <a:lnTo>
                    <a:pt x="2460" y="1875"/>
                  </a:lnTo>
                  <a:lnTo>
                    <a:pt x="2392" y="1950"/>
                  </a:lnTo>
                  <a:lnTo>
                    <a:pt x="2376" y="1957"/>
                  </a:lnTo>
                  <a:lnTo>
                    <a:pt x="2364" y="1961"/>
                  </a:lnTo>
                  <a:lnTo>
                    <a:pt x="2357" y="1961"/>
                  </a:lnTo>
                  <a:lnTo>
                    <a:pt x="2352" y="1961"/>
                  </a:lnTo>
                  <a:lnTo>
                    <a:pt x="2350" y="1959"/>
                  </a:lnTo>
                  <a:lnTo>
                    <a:pt x="2334" y="1949"/>
                  </a:lnTo>
                  <a:lnTo>
                    <a:pt x="2320" y="1931"/>
                  </a:lnTo>
                  <a:lnTo>
                    <a:pt x="2308" y="1905"/>
                  </a:lnTo>
                  <a:lnTo>
                    <a:pt x="2297" y="1873"/>
                  </a:lnTo>
                  <a:lnTo>
                    <a:pt x="2290" y="1833"/>
                  </a:lnTo>
                  <a:lnTo>
                    <a:pt x="2288" y="1819"/>
                  </a:lnTo>
                  <a:lnTo>
                    <a:pt x="2285" y="1810"/>
                  </a:lnTo>
                  <a:lnTo>
                    <a:pt x="2280" y="1779"/>
                  </a:lnTo>
                  <a:lnTo>
                    <a:pt x="2271" y="1738"/>
                  </a:lnTo>
                  <a:lnTo>
                    <a:pt x="2257" y="1700"/>
                  </a:lnTo>
                  <a:lnTo>
                    <a:pt x="2236" y="1661"/>
                  </a:lnTo>
                  <a:lnTo>
                    <a:pt x="2208" y="1617"/>
                  </a:lnTo>
                  <a:lnTo>
                    <a:pt x="2173" y="1579"/>
                  </a:lnTo>
                  <a:lnTo>
                    <a:pt x="2136" y="1547"/>
                  </a:lnTo>
                  <a:lnTo>
                    <a:pt x="2096" y="1519"/>
                  </a:lnTo>
                  <a:lnTo>
                    <a:pt x="2053" y="1496"/>
                  </a:lnTo>
                  <a:lnTo>
                    <a:pt x="2008" y="1481"/>
                  </a:lnTo>
                  <a:lnTo>
                    <a:pt x="1952" y="1468"/>
                  </a:lnTo>
                  <a:lnTo>
                    <a:pt x="1894" y="1463"/>
                  </a:lnTo>
                  <a:lnTo>
                    <a:pt x="1833" y="1468"/>
                  </a:lnTo>
                  <a:lnTo>
                    <a:pt x="1773" y="1482"/>
                  </a:lnTo>
                  <a:lnTo>
                    <a:pt x="1715" y="1507"/>
                  </a:lnTo>
                  <a:lnTo>
                    <a:pt x="1662" y="1539"/>
                  </a:lnTo>
                  <a:lnTo>
                    <a:pt x="1615" y="1579"/>
                  </a:lnTo>
                  <a:lnTo>
                    <a:pt x="1577" y="1624"/>
                  </a:lnTo>
                  <a:lnTo>
                    <a:pt x="1547" y="1672"/>
                  </a:lnTo>
                  <a:lnTo>
                    <a:pt x="1522" y="1724"/>
                  </a:lnTo>
                  <a:lnTo>
                    <a:pt x="1506" y="1777"/>
                  </a:lnTo>
                  <a:lnTo>
                    <a:pt x="1499" y="1833"/>
                  </a:lnTo>
                  <a:lnTo>
                    <a:pt x="1498" y="1887"/>
                  </a:lnTo>
                  <a:lnTo>
                    <a:pt x="1505" y="1943"/>
                  </a:lnTo>
                  <a:lnTo>
                    <a:pt x="1520" y="1996"/>
                  </a:lnTo>
                  <a:lnTo>
                    <a:pt x="1543" y="2047"/>
                  </a:lnTo>
                  <a:lnTo>
                    <a:pt x="1573" y="2096"/>
                  </a:lnTo>
                  <a:lnTo>
                    <a:pt x="1612" y="2140"/>
                  </a:lnTo>
                  <a:lnTo>
                    <a:pt x="1643" y="2168"/>
                  </a:lnTo>
                  <a:lnTo>
                    <a:pt x="1678" y="2190"/>
                  </a:lnTo>
                  <a:lnTo>
                    <a:pt x="1715" y="2210"/>
                  </a:lnTo>
                  <a:lnTo>
                    <a:pt x="1750" y="2226"/>
                  </a:lnTo>
                  <a:lnTo>
                    <a:pt x="1787" y="2240"/>
                  </a:lnTo>
                  <a:lnTo>
                    <a:pt x="1792" y="2243"/>
                  </a:lnTo>
                  <a:lnTo>
                    <a:pt x="1799" y="2247"/>
                  </a:lnTo>
                  <a:lnTo>
                    <a:pt x="1808" y="2250"/>
                  </a:lnTo>
                  <a:lnTo>
                    <a:pt x="1808" y="2252"/>
                  </a:lnTo>
                  <a:lnTo>
                    <a:pt x="1810" y="2252"/>
                  </a:lnTo>
                  <a:lnTo>
                    <a:pt x="1813" y="2252"/>
                  </a:lnTo>
                  <a:lnTo>
                    <a:pt x="1817" y="2254"/>
                  </a:lnTo>
                  <a:lnTo>
                    <a:pt x="1826" y="2255"/>
                  </a:lnTo>
                  <a:lnTo>
                    <a:pt x="1836" y="2257"/>
                  </a:lnTo>
                  <a:lnTo>
                    <a:pt x="1871" y="2268"/>
                  </a:lnTo>
                  <a:lnTo>
                    <a:pt x="1903" y="2275"/>
                  </a:lnTo>
                  <a:lnTo>
                    <a:pt x="1931" y="2278"/>
                  </a:lnTo>
                  <a:lnTo>
                    <a:pt x="1959" y="2283"/>
                  </a:lnTo>
                  <a:lnTo>
                    <a:pt x="1980" y="2289"/>
                  </a:lnTo>
                  <a:lnTo>
                    <a:pt x="1983" y="2290"/>
                  </a:lnTo>
                  <a:lnTo>
                    <a:pt x="1989" y="2301"/>
                  </a:lnTo>
                  <a:lnTo>
                    <a:pt x="1996" y="2313"/>
                  </a:lnTo>
                  <a:lnTo>
                    <a:pt x="2001" y="2327"/>
                  </a:lnTo>
                  <a:lnTo>
                    <a:pt x="2003" y="2341"/>
                  </a:lnTo>
                  <a:lnTo>
                    <a:pt x="2003" y="2343"/>
                  </a:lnTo>
                  <a:lnTo>
                    <a:pt x="2001" y="2346"/>
                  </a:lnTo>
                  <a:lnTo>
                    <a:pt x="1999" y="2348"/>
                  </a:lnTo>
                  <a:lnTo>
                    <a:pt x="1936" y="2406"/>
                  </a:lnTo>
                  <a:lnTo>
                    <a:pt x="1855" y="2473"/>
                  </a:lnTo>
                  <a:lnTo>
                    <a:pt x="1780" y="2536"/>
                  </a:lnTo>
                  <a:lnTo>
                    <a:pt x="1710" y="2594"/>
                  </a:lnTo>
                  <a:lnTo>
                    <a:pt x="1647" y="2646"/>
                  </a:lnTo>
                  <a:lnTo>
                    <a:pt x="1589" y="2692"/>
                  </a:lnTo>
                  <a:lnTo>
                    <a:pt x="1538" y="2734"/>
                  </a:lnTo>
                  <a:lnTo>
                    <a:pt x="1492" y="2771"/>
                  </a:lnTo>
                  <a:lnTo>
                    <a:pt x="1454" y="2800"/>
                  </a:lnTo>
                  <a:lnTo>
                    <a:pt x="1422" y="2825"/>
                  </a:lnTo>
                  <a:lnTo>
                    <a:pt x="1396" y="2804"/>
                  </a:lnTo>
                  <a:lnTo>
                    <a:pt x="1364" y="2778"/>
                  </a:lnTo>
                  <a:lnTo>
                    <a:pt x="1326" y="2746"/>
                  </a:lnTo>
                  <a:lnTo>
                    <a:pt x="1282" y="2711"/>
                  </a:lnTo>
                  <a:lnTo>
                    <a:pt x="1235" y="2671"/>
                  </a:lnTo>
                  <a:lnTo>
                    <a:pt x="1180" y="2625"/>
                  </a:lnTo>
                  <a:lnTo>
                    <a:pt x="1124" y="2576"/>
                  </a:lnTo>
                  <a:lnTo>
                    <a:pt x="1063" y="2523"/>
                  </a:lnTo>
                  <a:lnTo>
                    <a:pt x="1063" y="2523"/>
                  </a:lnTo>
                  <a:lnTo>
                    <a:pt x="1045" y="2506"/>
                  </a:lnTo>
                  <a:lnTo>
                    <a:pt x="1042" y="2504"/>
                  </a:lnTo>
                  <a:lnTo>
                    <a:pt x="1024" y="2488"/>
                  </a:lnTo>
                  <a:lnTo>
                    <a:pt x="1019" y="2485"/>
                  </a:lnTo>
                  <a:lnTo>
                    <a:pt x="1003" y="2471"/>
                  </a:lnTo>
                  <a:lnTo>
                    <a:pt x="998" y="2464"/>
                  </a:lnTo>
                  <a:lnTo>
                    <a:pt x="982" y="2452"/>
                  </a:lnTo>
                  <a:lnTo>
                    <a:pt x="975" y="2445"/>
                  </a:lnTo>
                  <a:lnTo>
                    <a:pt x="961" y="2432"/>
                  </a:lnTo>
                  <a:lnTo>
                    <a:pt x="951" y="2422"/>
                  </a:lnTo>
                  <a:lnTo>
                    <a:pt x="938" y="2411"/>
                  </a:lnTo>
                  <a:lnTo>
                    <a:pt x="917" y="2392"/>
                  </a:lnTo>
                  <a:lnTo>
                    <a:pt x="900" y="2364"/>
                  </a:lnTo>
                  <a:lnTo>
                    <a:pt x="886" y="2343"/>
                  </a:lnTo>
                  <a:lnTo>
                    <a:pt x="879" y="2325"/>
                  </a:lnTo>
                  <a:lnTo>
                    <a:pt x="873" y="2311"/>
                  </a:lnTo>
                  <a:lnTo>
                    <a:pt x="872" y="2301"/>
                  </a:lnTo>
                  <a:lnTo>
                    <a:pt x="870" y="2294"/>
                  </a:lnTo>
                  <a:lnTo>
                    <a:pt x="870" y="2290"/>
                  </a:lnTo>
                  <a:lnTo>
                    <a:pt x="872" y="2289"/>
                  </a:lnTo>
                  <a:lnTo>
                    <a:pt x="882" y="2275"/>
                  </a:lnTo>
                  <a:lnTo>
                    <a:pt x="898" y="2262"/>
                  </a:lnTo>
                  <a:lnTo>
                    <a:pt x="921" y="2254"/>
                  </a:lnTo>
                  <a:lnTo>
                    <a:pt x="947" y="2245"/>
                  </a:lnTo>
                  <a:lnTo>
                    <a:pt x="973" y="2236"/>
                  </a:lnTo>
                  <a:lnTo>
                    <a:pt x="1019" y="2226"/>
                  </a:lnTo>
                  <a:lnTo>
                    <a:pt x="1023" y="2224"/>
                  </a:lnTo>
                  <a:lnTo>
                    <a:pt x="1026" y="2224"/>
                  </a:lnTo>
                  <a:lnTo>
                    <a:pt x="1030" y="2222"/>
                  </a:lnTo>
                  <a:lnTo>
                    <a:pt x="1035" y="2220"/>
                  </a:lnTo>
                  <a:lnTo>
                    <a:pt x="1042" y="2219"/>
                  </a:lnTo>
                  <a:lnTo>
                    <a:pt x="1051" y="2219"/>
                  </a:lnTo>
                  <a:lnTo>
                    <a:pt x="1059" y="2217"/>
                  </a:lnTo>
                  <a:lnTo>
                    <a:pt x="1066" y="2217"/>
                  </a:lnTo>
                  <a:lnTo>
                    <a:pt x="1075" y="2215"/>
                  </a:lnTo>
                  <a:lnTo>
                    <a:pt x="1084" y="2213"/>
                  </a:lnTo>
                  <a:lnTo>
                    <a:pt x="1093" y="2212"/>
                  </a:lnTo>
                  <a:lnTo>
                    <a:pt x="1100" y="2210"/>
                  </a:lnTo>
                  <a:lnTo>
                    <a:pt x="1108" y="2208"/>
                  </a:lnTo>
                  <a:lnTo>
                    <a:pt x="1115" y="2206"/>
                  </a:lnTo>
                  <a:lnTo>
                    <a:pt x="1124" y="2203"/>
                  </a:lnTo>
                  <a:lnTo>
                    <a:pt x="1131" y="2201"/>
                  </a:lnTo>
                  <a:lnTo>
                    <a:pt x="1140" y="2198"/>
                  </a:lnTo>
                  <a:lnTo>
                    <a:pt x="1145" y="2196"/>
                  </a:lnTo>
                  <a:lnTo>
                    <a:pt x="1154" y="2192"/>
                  </a:lnTo>
                  <a:lnTo>
                    <a:pt x="1161" y="2189"/>
                  </a:lnTo>
                  <a:lnTo>
                    <a:pt x="1170" y="2185"/>
                  </a:lnTo>
                  <a:lnTo>
                    <a:pt x="1175" y="2182"/>
                  </a:lnTo>
                  <a:lnTo>
                    <a:pt x="1184" y="2178"/>
                  </a:lnTo>
                  <a:lnTo>
                    <a:pt x="1189" y="2175"/>
                  </a:lnTo>
                  <a:lnTo>
                    <a:pt x="1198" y="2169"/>
                  </a:lnTo>
                  <a:lnTo>
                    <a:pt x="1203" y="2166"/>
                  </a:lnTo>
                  <a:lnTo>
                    <a:pt x="1212" y="2161"/>
                  </a:lnTo>
                  <a:lnTo>
                    <a:pt x="1217" y="2157"/>
                  </a:lnTo>
                  <a:lnTo>
                    <a:pt x="1224" y="2152"/>
                  </a:lnTo>
                  <a:lnTo>
                    <a:pt x="1229" y="2148"/>
                  </a:lnTo>
                  <a:lnTo>
                    <a:pt x="1236" y="2143"/>
                  </a:lnTo>
                  <a:lnTo>
                    <a:pt x="1242" y="2138"/>
                  </a:lnTo>
                  <a:lnTo>
                    <a:pt x="1250" y="2131"/>
                  </a:lnTo>
                  <a:lnTo>
                    <a:pt x="1254" y="2127"/>
                  </a:lnTo>
                  <a:lnTo>
                    <a:pt x="1266" y="2117"/>
                  </a:lnTo>
                  <a:lnTo>
                    <a:pt x="1307" y="2070"/>
                  </a:lnTo>
                  <a:lnTo>
                    <a:pt x="1340" y="2017"/>
                  </a:lnTo>
                  <a:lnTo>
                    <a:pt x="1364" y="1961"/>
                  </a:lnTo>
                  <a:lnTo>
                    <a:pt x="1380" y="1903"/>
                  </a:lnTo>
                  <a:lnTo>
                    <a:pt x="1385" y="1843"/>
                  </a:lnTo>
                  <a:lnTo>
                    <a:pt x="1385" y="1805"/>
                  </a:lnTo>
                  <a:lnTo>
                    <a:pt x="1377" y="1752"/>
                  </a:lnTo>
                  <a:lnTo>
                    <a:pt x="1363" y="1703"/>
                  </a:lnTo>
                  <a:lnTo>
                    <a:pt x="1340" y="1654"/>
                  </a:lnTo>
                  <a:lnTo>
                    <a:pt x="1312" y="1610"/>
                  </a:lnTo>
                  <a:lnTo>
                    <a:pt x="1275" y="1570"/>
                  </a:lnTo>
                  <a:lnTo>
                    <a:pt x="1228" y="1528"/>
                  </a:lnTo>
                  <a:lnTo>
                    <a:pt x="1175" y="1496"/>
                  </a:lnTo>
                  <a:lnTo>
                    <a:pt x="1119" y="1474"/>
                  </a:lnTo>
                  <a:lnTo>
                    <a:pt x="1059" y="1458"/>
                  </a:lnTo>
                  <a:lnTo>
                    <a:pt x="996" y="1454"/>
                  </a:lnTo>
                  <a:lnTo>
                    <a:pt x="933" y="1458"/>
                  </a:lnTo>
                  <a:lnTo>
                    <a:pt x="873" y="1474"/>
                  </a:lnTo>
                  <a:lnTo>
                    <a:pt x="817" y="1496"/>
                  </a:lnTo>
                  <a:lnTo>
                    <a:pt x="765" y="1528"/>
                  </a:lnTo>
                  <a:lnTo>
                    <a:pt x="717" y="1568"/>
                  </a:lnTo>
                  <a:lnTo>
                    <a:pt x="682" y="1609"/>
                  </a:lnTo>
                  <a:lnTo>
                    <a:pt x="654" y="1652"/>
                  </a:lnTo>
                  <a:lnTo>
                    <a:pt x="632" y="1700"/>
                  </a:lnTo>
                  <a:lnTo>
                    <a:pt x="614" y="1751"/>
                  </a:lnTo>
                  <a:lnTo>
                    <a:pt x="605" y="1801"/>
                  </a:lnTo>
                  <a:lnTo>
                    <a:pt x="603" y="1810"/>
                  </a:lnTo>
                  <a:lnTo>
                    <a:pt x="595" y="1854"/>
                  </a:lnTo>
                  <a:lnTo>
                    <a:pt x="584" y="1893"/>
                  </a:lnTo>
                  <a:lnTo>
                    <a:pt x="572" y="1922"/>
                  </a:lnTo>
                  <a:lnTo>
                    <a:pt x="556" y="1943"/>
                  </a:lnTo>
                  <a:lnTo>
                    <a:pt x="537" y="1956"/>
                  </a:lnTo>
                  <a:lnTo>
                    <a:pt x="533" y="1957"/>
                  </a:lnTo>
                  <a:lnTo>
                    <a:pt x="530" y="1957"/>
                  </a:lnTo>
                  <a:lnTo>
                    <a:pt x="521" y="1956"/>
                  </a:lnTo>
                  <a:lnTo>
                    <a:pt x="509" y="1952"/>
                  </a:lnTo>
                  <a:lnTo>
                    <a:pt x="491" y="1945"/>
                  </a:lnTo>
                  <a:lnTo>
                    <a:pt x="467" y="1933"/>
                  </a:lnTo>
                  <a:lnTo>
                    <a:pt x="439" y="1914"/>
                  </a:lnTo>
                  <a:lnTo>
                    <a:pt x="419" y="1893"/>
                  </a:lnTo>
                  <a:lnTo>
                    <a:pt x="404" y="1875"/>
                  </a:lnTo>
                  <a:lnTo>
                    <a:pt x="400" y="1870"/>
                  </a:lnTo>
                  <a:lnTo>
                    <a:pt x="383" y="1852"/>
                  </a:lnTo>
                  <a:lnTo>
                    <a:pt x="381" y="1849"/>
                  </a:lnTo>
                  <a:lnTo>
                    <a:pt x="363" y="1829"/>
                  </a:lnTo>
                  <a:lnTo>
                    <a:pt x="361" y="1829"/>
                  </a:lnTo>
                  <a:lnTo>
                    <a:pt x="344" y="1810"/>
                  </a:lnTo>
                  <a:lnTo>
                    <a:pt x="342" y="1808"/>
                  </a:lnTo>
                  <a:lnTo>
                    <a:pt x="325" y="1789"/>
                  </a:lnTo>
                  <a:lnTo>
                    <a:pt x="325" y="1789"/>
                  </a:lnTo>
                  <a:lnTo>
                    <a:pt x="269" y="1724"/>
                  </a:lnTo>
                  <a:lnTo>
                    <a:pt x="216" y="1665"/>
                  </a:lnTo>
                  <a:lnTo>
                    <a:pt x="169" y="1609"/>
                  </a:lnTo>
                  <a:lnTo>
                    <a:pt x="125" y="1558"/>
                  </a:lnTo>
                  <a:lnTo>
                    <a:pt x="86" y="1510"/>
                  </a:lnTo>
                  <a:lnTo>
                    <a:pt x="53" y="1470"/>
                  </a:lnTo>
                  <a:lnTo>
                    <a:pt x="23" y="1435"/>
                  </a:lnTo>
                  <a:lnTo>
                    <a:pt x="0" y="1405"/>
                  </a:lnTo>
                  <a:lnTo>
                    <a:pt x="0" y="1405"/>
                  </a:lnTo>
                  <a:lnTo>
                    <a:pt x="21" y="1377"/>
                  </a:lnTo>
                  <a:lnTo>
                    <a:pt x="49" y="1344"/>
                  </a:lnTo>
                  <a:lnTo>
                    <a:pt x="81" y="1304"/>
                  </a:lnTo>
                  <a:lnTo>
                    <a:pt x="118" y="1260"/>
                  </a:lnTo>
                  <a:lnTo>
                    <a:pt x="158" y="1211"/>
                  </a:lnTo>
                  <a:lnTo>
                    <a:pt x="204" y="1156"/>
                  </a:lnTo>
                  <a:lnTo>
                    <a:pt x="253" y="1100"/>
                  </a:lnTo>
                  <a:lnTo>
                    <a:pt x="305" y="1039"/>
                  </a:lnTo>
                  <a:lnTo>
                    <a:pt x="363" y="976"/>
                  </a:lnTo>
                  <a:lnTo>
                    <a:pt x="423" y="911"/>
                  </a:lnTo>
                  <a:lnTo>
                    <a:pt x="484" y="845"/>
                  </a:lnTo>
                  <a:lnTo>
                    <a:pt x="488" y="843"/>
                  </a:lnTo>
                  <a:lnTo>
                    <a:pt x="514" y="815"/>
                  </a:lnTo>
                  <a:lnTo>
                    <a:pt x="544" y="781"/>
                  </a:lnTo>
                  <a:lnTo>
                    <a:pt x="577" y="746"/>
                  </a:lnTo>
                  <a:lnTo>
                    <a:pt x="614" y="706"/>
                  </a:lnTo>
                  <a:lnTo>
                    <a:pt x="653" y="666"/>
                  </a:lnTo>
                  <a:lnTo>
                    <a:pt x="693" y="624"/>
                  </a:lnTo>
                  <a:lnTo>
                    <a:pt x="733" y="583"/>
                  </a:lnTo>
                  <a:lnTo>
                    <a:pt x="774" y="541"/>
                  </a:lnTo>
                  <a:lnTo>
                    <a:pt x="812" y="503"/>
                  </a:lnTo>
                  <a:lnTo>
                    <a:pt x="851" y="466"/>
                  </a:lnTo>
                  <a:lnTo>
                    <a:pt x="884" y="433"/>
                  </a:lnTo>
                  <a:lnTo>
                    <a:pt x="917" y="405"/>
                  </a:lnTo>
                  <a:lnTo>
                    <a:pt x="944" y="382"/>
                  </a:lnTo>
                  <a:lnTo>
                    <a:pt x="966" y="364"/>
                  </a:lnTo>
                  <a:lnTo>
                    <a:pt x="975" y="359"/>
                  </a:lnTo>
                  <a:lnTo>
                    <a:pt x="984" y="356"/>
                  </a:lnTo>
                  <a:lnTo>
                    <a:pt x="1051" y="296"/>
                  </a:lnTo>
                  <a:lnTo>
                    <a:pt x="1114" y="242"/>
                  </a:lnTo>
                  <a:lnTo>
                    <a:pt x="1172" y="193"/>
                  </a:lnTo>
                  <a:lnTo>
                    <a:pt x="1226" y="147"/>
                  </a:lnTo>
                  <a:lnTo>
                    <a:pt x="1275" y="107"/>
                  </a:lnTo>
                  <a:lnTo>
                    <a:pt x="1317" y="72"/>
                  </a:lnTo>
                  <a:lnTo>
                    <a:pt x="1356" y="42"/>
                  </a:lnTo>
                  <a:lnTo>
                    <a:pt x="1385" y="19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31">
              <a:extLst>
                <a:ext uri="{FF2B5EF4-FFF2-40B4-BE49-F238E27FC236}">
                  <a16:creationId xmlns:a16="http://schemas.microsoft.com/office/drawing/2014/main" id="{B91FE196-C6DC-49D6-8F1A-03B1877B5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1678" y="3147350"/>
              <a:ext cx="2047677" cy="2023042"/>
            </a:xfrm>
            <a:custGeom>
              <a:avLst/>
              <a:gdLst>
                <a:gd name="T0" fmla="*/ 1546 w 2826"/>
                <a:gd name="T1" fmla="*/ 138 h 2792"/>
                <a:gd name="T2" fmla="*/ 1872 w 2826"/>
                <a:gd name="T3" fmla="*/ 489 h 2792"/>
                <a:gd name="T4" fmla="*/ 2058 w 2826"/>
                <a:gd name="T5" fmla="*/ 526 h 2792"/>
                <a:gd name="T6" fmla="*/ 2123 w 2826"/>
                <a:gd name="T7" fmla="*/ 371 h 2792"/>
                <a:gd name="T8" fmla="*/ 2167 w 2826"/>
                <a:gd name="T9" fmla="*/ 210 h 2792"/>
                <a:gd name="T10" fmla="*/ 2404 w 2826"/>
                <a:gd name="T11" fmla="*/ 44 h 2792"/>
                <a:gd name="T12" fmla="*/ 2681 w 2826"/>
                <a:gd name="T13" fmla="*/ 133 h 2792"/>
                <a:gd name="T14" fmla="*/ 2772 w 2826"/>
                <a:gd name="T15" fmla="*/ 414 h 2792"/>
                <a:gd name="T16" fmla="*/ 2590 w 2826"/>
                <a:gd name="T17" fmla="*/ 657 h 2792"/>
                <a:gd name="T18" fmla="*/ 2383 w 2826"/>
                <a:gd name="T19" fmla="*/ 710 h 2792"/>
                <a:gd name="T20" fmla="*/ 2283 w 2826"/>
                <a:gd name="T21" fmla="*/ 845 h 2792"/>
                <a:gd name="T22" fmla="*/ 2481 w 2826"/>
                <a:gd name="T23" fmla="*/ 1088 h 2792"/>
                <a:gd name="T24" fmla="*/ 2779 w 2826"/>
                <a:gd name="T25" fmla="*/ 1369 h 2792"/>
                <a:gd name="T26" fmla="*/ 2390 w 2826"/>
                <a:gd name="T27" fmla="*/ 1779 h 2792"/>
                <a:gd name="T28" fmla="*/ 2265 w 2826"/>
                <a:gd name="T29" fmla="*/ 1949 h 2792"/>
                <a:gd name="T30" fmla="*/ 2426 w 2826"/>
                <a:gd name="T31" fmla="*/ 2052 h 2792"/>
                <a:gd name="T32" fmla="*/ 2642 w 2826"/>
                <a:gd name="T33" fmla="*/ 2129 h 2792"/>
                <a:gd name="T34" fmla="*/ 2768 w 2826"/>
                <a:gd name="T35" fmla="*/ 2385 h 2792"/>
                <a:gd name="T36" fmla="*/ 2632 w 2826"/>
                <a:gd name="T37" fmla="*/ 2650 h 2792"/>
                <a:gd name="T38" fmla="*/ 2386 w 2826"/>
                <a:gd name="T39" fmla="*/ 2708 h 2792"/>
                <a:gd name="T40" fmla="*/ 2146 w 2826"/>
                <a:gd name="T41" fmla="*/ 2527 h 2792"/>
                <a:gd name="T42" fmla="*/ 2093 w 2826"/>
                <a:gd name="T43" fmla="*/ 2322 h 2792"/>
                <a:gd name="T44" fmla="*/ 1965 w 2826"/>
                <a:gd name="T45" fmla="*/ 2219 h 2792"/>
                <a:gd name="T46" fmla="*/ 1732 w 2826"/>
                <a:gd name="T47" fmla="*/ 2445 h 2792"/>
                <a:gd name="T48" fmla="*/ 1469 w 2826"/>
                <a:gd name="T49" fmla="*/ 2760 h 2792"/>
                <a:gd name="T50" fmla="*/ 1278 w 2826"/>
                <a:gd name="T51" fmla="*/ 2590 h 2792"/>
                <a:gd name="T52" fmla="*/ 920 w 2826"/>
                <a:gd name="T53" fmla="*/ 2192 h 2792"/>
                <a:gd name="T54" fmla="*/ 885 w 2826"/>
                <a:gd name="T55" fmla="*/ 2180 h 2792"/>
                <a:gd name="T56" fmla="*/ 782 w 2826"/>
                <a:gd name="T57" fmla="*/ 2261 h 2792"/>
                <a:gd name="T58" fmla="*/ 738 w 2826"/>
                <a:gd name="T59" fmla="*/ 2396 h 2792"/>
                <a:gd name="T60" fmla="*/ 610 w 2826"/>
                <a:gd name="T61" fmla="*/ 2629 h 2792"/>
                <a:gd name="T62" fmla="*/ 319 w 2826"/>
                <a:gd name="T63" fmla="*/ 2674 h 2792"/>
                <a:gd name="T64" fmla="*/ 109 w 2826"/>
                <a:gd name="T65" fmla="*/ 2462 h 2792"/>
                <a:gd name="T66" fmla="*/ 154 w 2826"/>
                <a:gd name="T67" fmla="*/ 2171 h 2792"/>
                <a:gd name="T68" fmla="*/ 391 w 2826"/>
                <a:gd name="T69" fmla="*/ 2035 h 2792"/>
                <a:gd name="T70" fmla="*/ 542 w 2826"/>
                <a:gd name="T71" fmla="*/ 1993 h 2792"/>
                <a:gd name="T72" fmla="*/ 598 w 2826"/>
                <a:gd name="T73" fmla="*/ 1905 h 2792"/>
                <a:gd name="T74" fmla="*/ 559 w 2826"/>
                <a:gd name="T75" fmla="*/ 1856 h 2792"/>
                <a:gd name="T76" fmla="*/ 245 w 2826"/>
                <a:gd name="T77" fmla="*/ 1584 h 2792"/>
                <a:gd name="T78" fmla="*/ 0 w 2826"/>
                <a:gd name="T79" fmla="*/ 1393 h 2792"/>
                <a:gd name="T80" fmla="*/ 319 w 2826"/>
                <a:gd name="T81" fmla="*/ 1136 h 2792"/>
                <a:gd name="T82" fmla="*/ 587 w 2826"/>
                <a:gd name="T83" fmla="*/ 904 h 2792"/>
                <a:gd name="T84" fmla="*/ 571 w 2826"/>
                <a:gd name="T85" fmla="*/ 792 h 2792"/>
                <a:gd name="T86" fmla="*/ 421 w 2826"/>
                <a:gd name="T87" fmla="*/ 733 h 2792"/>
                <a:gd name="T88" fmla="*/ 245 w 2826"/>
                <a:gd name="T89" fmla="*/ 666 h 2792"/>
                <a:gd name="T90" fmla="*/ 88 w 2826"/>
                <a:gd name="T91" fmla="*/ 438 h 2792"/>
                <a:gd name="T92" fmla="*/ 182 w 2826"/>
                <a:gd name="T93" fmla="*/ 156 h 2792"/>
                <a:gd name="T94" fmla="*/ 459 w 2826"/>
                <a:gd name="T95" fmla="*/ 65 h 2792"/>
                <a:gd name="T96" fmla="*/ 706 w 2826"/>
                <a:gd name="T97" fmla="*/ 247 h 2792"/>
                <a:gd name="T98" fmla="*/ 750 w 2826"/>
                <a:gd name="T99" fmla="*/ 426 h 2792"/>
                <a:gd name="T100" fmla="*/ 889 w 2826"/>
                <a:gd name="T101" fmla="*/ 557 h 2792"/>
                <a:gd name="T102" fmla="*/ 1087 w 2826"/>
                <a:gd name="T103" fmla="*/ 387 h 2792"/>
                <a:gd name="T104" fmla="*/ 1366 w 2826"/>
                <a:gd name="T105" fmla="*/ 63 h 2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26" h="2792">
                  <a:moveTo>
                    <a:pt x="1417" y="0"/>
                  </a:moveTo>
                  <a:lnTo>
                    <a:pt x="1434" y="19"/>
                  </a:lnTo>
                  <a:lnTo>
                    <a:pt x="1455" y="42"/>
                  </a:lnTo>
                  <a:lnTo>
                    <a:pt x="1481" y="70"/>
                  </a:lnTo>
                  <a:lnTo>
                    <a:pt x="1511" y="102"/>
                  </a:lnTo>
                  <a:lnTo>
                    <a:pt x="1546" y="138"/>
                  </a:lnTo>
                  <a:lnTo>
                    <a:pt x="1599" y="196"/>
                  </a:lnTo>
                  <a:lnTo>
                    <a:pt x="1659" y="259"/>
                  </a:lnTo>
                  <a:lnTo>
                    <a:pt x="1723" y="329"/>
                  </a:lnTo>
                  <a:lnTo>
                    <a:pt x="1794" y="405"/>
                  </a:lnTo>
                  <a:lnTo>
                    <a:pt x="1867" y="484"/>
                  </a:lnTo>
                  <a:lnTo>
                    <a:pt x="1872" y="489"/>
                  </a:lnTo>
                  <a:lnTo>
                    <a:pt x="1913" y="515"/>
                  </a:lnTo>
                  <a:lnTo>
                    <a:pt x="1950" y="533"/>
                  </a:lnTo>
                  <a:lnTo>
                    <a:pt x="1981" y="543"/>
                  </a:lnTo>
                  <a:lnTo>
                    <a:pt x="2009" y="545"/>
                  </a:lnTo>
                  <a:lnTo>
                    <a:pt x="2034" y="540"/>
                  </a:lnTo>
                  <a:lnTo>
                    <a:pt x="2058" y="526"/>
                  </a:lnTo>
                  <a:lnTo>
                    <a:pt x="2076" y="506"/>
                  </a:lnTo>
                  <a:lnTo>
                    <a:pt x="2090" y="482"/>
                  </a:lnTo>
                  <a:lnTo>
                    <a:pt x="2100" y="456"/>
                  </a:lnTo>
                  <a:lnTo>
                    <a:pt x="2109" y="428"/>
                  </a:lnTo>
                  <a:lnTo>
                    <a:pt x="2116" y="398"/>
                  </a:lnTo>
                  <a:lnTo>
                    <a:pt x="2123" y="371"/>
                  </a:lnTo>
                  <a:lnTo>
                    <a:pt x="2130" y="345"/>
                  </a:lnTo>
                  <a:lnTo>
                    <a:pt x="2134" y="338"/>
                  </a:lnTo>
                  <a:lnTo>
                    <a:pt x="2134" y="329"/>
                  </a:lnTo>
                  <a:lnTo>
                    <a:pt x="2139" y="287"/>
                  </a:lnTo>
                  <a:lnTo>
                    <a:pt x="2149" y="249"/>
                  </a:lnTo>
                  <a:lnTo>
                    <a:pt x="2167" y="210"/>
                  </a:lnTo>
                  <a:lnTo>
                    <a:pt x="2193" y="172"/>
                  </a:lnTo>
                  <a:lnTo>
                    <a:pt x="2225" y="137"/>
                  </a:lnTo>
                  <a:lnTo>
                    <a:pt x="2265" y="102"/>
                  </a:lnTo>
                  <a:lnTo>
                    <a:pt x="2307" y="75"/>
                  </a:lnTo>
                  <a:lnTo>
                    <a:pt x="2355" y="56"/>
                  </a:lnTo>
                  <a:lnTo>
                    <a:pt x="2404" y="44"/>
                  </a:lnTo>
                  <a:lnTo>
                    <a:pt x="2455" y="40"/>
                  </a:lnTo>
                  <a:lnTo>
                    <a:pt x="2505" y="44"/>
                  </a:lnTo>
                  <a:lnTo>
                    <a:pt x="2554" y="56"/>
                  </a:lnTo>
                  <a:lnTo>
                    <a:pt x="2600" y="75"/>
                  </a:lnTo>
                  <a:lnTo>
                    <a:pt x="2642" y="102"/>
                  </a:lnTo>
                  <a:lnTo>
                    <a:pt x="2681" y="133"/>
                  </a:lnTo>
                  <a:lnTo>
                    <a:pt x="2714" y="173"/>
                  </a:lnTo>
                  <a:lnTo>
                    <a:pt x="2740" y="215"/>
                  </a:lnTo>
                  <a:lnTo>
                    <a:pt x="2760" y="263"/>
                  </a:lnTo>
                  <a:lnTo>
                    <a:pt x="2772" y="312"/>
                  </a:lnTo>
                  <a:lnTo>
                    <a:pt x="2775" y="363"/>
                  </a:lnTo>
                  <a:lnTo>
                    <a:pt x="2772" y="414"/>
                  </a:lnTo>
                  <a:lnTo>
                    <a:pt x="2760" y="464"/>
                  </a:lnTo>
                  <a:lnTo>
                    <a:pt x="2740" y="510"/>
                  </a:lnTo>
                  <a:lnTo>
                    <a:pt x="2714" y="554"/>
                  </a:lnTo>
                  <a:lnTo>
                    <a:pt x="2681" y="592"/>
                  </a:lnTo>
                  <a:lnTo>
                    <a:pt x="2639" y="629"/>
                  </a:lnTo>
                  <a:lnTo>
                    <a:pt x="2590" y="657"/>
                  </a:lnTo>
                  <a:lnTo>
                    <a:pt x="2537" y="676"/>
                  </a:lnTo>
                  <a:lnTo>
                    <a:pt x="2483" y="685"/>
                  </a:lnTo>
                  <a:lnTo>
                    <a:pt x="2477" y="687"/>
                  </a:lnTo>
                  <a:lnTo>
                    <a:pt x="2472" y="689"/>
                  </a:lnTo>
                  <a:lnTo>
                    <a:pt x="2425" y="697"/>
                  </a:lnTo>
                  <a:lnTo>
                    <a:pt x="2383" y="710"/>
                  </a:lnTo>
                  <a:lnTo>
                    <a:pt x="2349" y="724"/>
                  </a:lnTo>
                  <a:lnTo>
                    <a:pt x="2321" y="743"/>
                  </a:lnTo>
                  <a:lnTo>
                    <a:pt x="2300" y="766"/>
                  </a:lnTo>
                  <a:lnTo>
                    <a:pt x="2286" y="792"/>
                  </a:lnTo>
                  <a:lnTo>
                    <a:pt x="2279" y="817"/>
                  </a:lnTo>
                  <a:lnTo>
                    <a:pt x="2283" y="845"/>
                  </a:lnTo>
                  <a:lnTo>
                    <a:pt x="2291" y="876"/>
                  </a:lnTo>
                  <a:lnTo>
                    <a:pt x="2311" y="913"/>
                  </a:lnTo>
                  <a:lnTo>
                    <a:pt x="2337" y="953"/>
                  </a:lnTo>
                  <a:lnTo>
                    <a:pt x="2341" y="957"/>
                  </a:lnTo>
                  <a:lnTo>
                    <a:pt x="2412" y="1023"/>
                  </a:lnTo>
                  <a:lnTo>
                    <a:pt x="2481" y="1088"/>
                  </a:lnTo>
                  <a:lnTo>
                    <a:pt x="2544" y="1148"/>
                  </a:lnTo>
                  <a:lnTo>
                    <a:pt x="2604" y="1202"/>
                  </a:lnTo>
                  <a:lnTo>
                    <a:pt x="2658" y="1255"/>
                  </a:lnTo>
                  <a:lnTo>
                    <a:pt x="2705" y="1300"/>
                  </a:lnTo>
                  <a:lnTo>
                    <a:pt x="2746" y="1337"/>
                  </a:lnTo>
                  <a:lnTo>
                    <a:pt x="2779" y="1369"/>
                  </a:lnTo>
                  <a:lnTo>
                    <a:pt x="2805" y="1393"/>
                  </a:lnTo>
                  <a:lnTo>
                    <a:pt x="2826" y="1413"/>
                  </a:lnTo>
                  <a:lnTo>
                    <a:pt x="2721" y="1497"/>
                  </a:lnTo>
                  <a:lnTo>
                    <a:pt x="2611" y="1586"/>
                  </a:lnTo>
                  <a:lnTo>
                    <a:pt x="2500" y="1681"/>
                  </a:lnTo>
                  <a:lnTo>
                    <a:pt x="2390" y="1779"/>
                  </a:lnTo>
                  <a:lnTo>
                    <a:pt x="2279" y="1880"/>
                  </a:lnTo>
                  <a:lnTo>
                    <a:pt x="2274" y="1887"/>
                  </a:lnTo>
                  <a:lnTo>
                    <a:pt x="2270" y="1894"/>
                  </a:lnTo>
                  <a:lnTo>
                    <a:pt x="2265" y="1914"/>
                  </a:lnTo>
                  <a:lnTo>
                    <a:pt x="2263" y="1931"/>
                  </a:lnTo>
                  <a:lnTo>
                    <a:pt x="2265" y="1949"/>
                  </a:lnTo>
                  <a:lnTo>
                    <a:pt x="2270" y="1966"/>
                  </a:lnTo>
                  <a:lnTo>
                    <a:pt x="2286" y="1993"/>
                  </a:lnTo>
                  <a:lnTo>
                    <a:pt x="2309" y="2014"/>
                  </a:lnTo>
                  <a:lnTo>
                    <a:pt x="2341" y="2031"/>
                  </a:lnTo>
                  <a:lnTo>
                    <a:pt x="2379" y="2043"/>
                  </a:lnTo>
                  <a:lnTo>
                    <a:pt x="2426" y="2052"/>
                  </a:lnTo>
                  <a:lnTo>
                    <a:pt x="2481" y="2057"/>
                  </a:lnTo>
                  <a:lnTo>
                    <a:pt x="2493" y="2061"/>
                  </a:lnTo>
                  <a:lnTo>
                    <a:pt x="2532" y="2075"/>
                  </a:lnTo>
                  <a:lnTo>
                    <a:pt x="2569" y="2089"/>
                  </a:lnTo>
                  <a:lnTo>
                    <a:pt x="2607" y="2108"/>
                  </a:lnTo>
                  <a:lnTo>
                    <a:pt x="2642" y="2129"/>
                  </a:lnTo>
                  <a:lnTo>
                    <a:pt x="2674" y="2157"/>
                  </a:lnTo>
                  <a:lnTo>
                    <a:pt x="2709" y="2198"/>
                  </a:lnTo>
                  <a:lnTo>
                    <a:pt x="2735" y="2241"/>
                  </a:lnTo>
                  <a:lnTo>
                    <a:pt x="2753" y="2287"/>
                  </a:lnTo>
                  <a:lnTo>
                    <a:pt x="2765" y="2336"/>
                  </a:lnTo>
                  <a:lnTo>
                    <a:pt x="2768" y="2385"/>
                  </a:lnTo>
                  <a:lnTo>
                    <a:pt x="2763" y="2436"/>
                  </a:lnTo>
                  <a:lnTo>
                    <a:pt x="2751" y="2483"/>
                  </a:lnTo>
                  <a:lnTo>
                    <a:pt x="2732" y="2531"/>
                  </a:lnTo>
                  <a:lnTo>
                    <a:pt x="2705" y="2576"/>
                  </a:lnTo>
                  <a:lnTo>
                    <a:pt x="2670" y="2617"/>
                  </a:lnTo>
                  <a:lnTo>
                    <a:pt x="2632" y="2650"/>
                  </a:lnTo>
                  <a:lnTo>
                    <a:pt x="2588" y="2676"/>
                  </a:lnTo>
                  <a:lnTo>
                    <a:pt x="2540" y="2695"/>
                  </a:lnTo>
                  <a:lnTo>
                    <a:pt x="2490" y="2708"/>
                  </a:lnTo>
                  <a:lnTo>
                    <a:pt x="2437" y="2711"/>
                  </a:lnTo>
                  <a:lnTo>
                    <a:pt x="2437" y="2711"/>
                  </a:lnTo>
                  <a:lnTo>
                    <a:pt x="2386" y="2708"/>
                  </a:lnTo>
                  <a:lnTo>
                    <a:pt x="2337" y="2695"/>
                  </a:lnTo>
                  <a:lnTo>
                    <a:pt x="2291" y="2678"/>
                  </a:lnTo>
                  <a:lnTo>
                    <a:pt x="2248" y="2652"/>
                  </a:lnTo>
                  <a:lnTo>
                    <a:pt x="2209" y="2618"/>
                  </a:lnTo>
                  <a:lnTo>
                    <a:pt x="2174" y="2576"/>
                  </a:lnTo>
                  <a:lnTo>
                    <a:pt x="2146" y="2527"/>
                  </a:lnTo>
                  <a:lnTo>
                    <a:pt x="2127" y="2475"/>
                  </a:lnTo>
                  <a:lnTo>
                    <a:pt x="2116" y="2420"/>
                  </a:lnTo>
                  <a:lnTo>
                    <a:pt x="2114" y="2415"/>
                  </a:lnTo>
                  <a:lnTo>
                    <a:pt x="2113" y="2411"/>
                  </a:lnTo>
                  <a:lnTo>
                    <a:pt x="2106" y="2362"/>
                  </a:lnTo>
                  <a:lnTo>
                    <a:pt x="2093" y="2322"/>
                  </a:lnTo>
                  <a:lnTo>
                    <a:pt x="2078" y="2287"/>
                  </a:lnTo>
                  <a:lnTo>
                    <a:pt x="2058" y="2261"/>
                  </a:lnTo>
                  <a:lnTo>
                    <a:pt x="2035" y="2240"/>
                  </a:lnTo>
                  <a:lnTo>
                    <a:pt x="2009" y="2224"/>
                  </a:lnTo>
                  <a:lnTo>
                    <a:pt x="1988" y="2219"/>
                  </a:lnTo>
                  <a:lnTo>
                    <a:pt x="1965" y="2219"/>
                  </a:lnTo>
                  <a:lnTo>
                    <a:pt x="1939" y="2226"/>
                  </a:lnTo>
                  <a:lnTo>
                    <a:pt x="1930" y="2229"/>
                  </a:lnTo>
                  <a:lnTo>
                    <a:pt x="1923" y="2234"/>
                  </a:lnTo>
                  <a:lnTo>
                    <a:pt x="1857" y="2308"/>
                  </a:lnTo>
                  <a:lnTo>
                    <a:pt x="1794" y="2378"/>
                  </a:lnTo>
                  <a:lnTo>
                    <a:pt x="1732" y="2445"/>
                  </a:lnTo>
                  <a:lnTo>
                    <a:pt x="1678" y="2510"/>
                  </a:lnTo>
                  <a:lnTo>
                    <a:pt x="1625" y="2569"/>
                  </a:lnTo>
                  <a:lnTo>
                    <a:pt x="1580" y="2625"/>
                  </a:lnTo>
                  <a:lnTo>
                    <a:pt x="1538" y="2676"/>
                  </a:lnTo>
                  <a:lnTo>
                    <a:pt x="1501" y="2720"/>
                  </a:lnTo>
                  <a:lnTo>
                    <a:pt x="1469" y="2760"/>
                  </a:lnTo>
                  <a:lnTo>
                    <a:pt x="1443" y="2792"/>
                  </a:lnTo>
                  <a:lnTo>
                    <a:pt x="1422" y="2764"/>
                  </a:lnTo>
                  <a:lnTo>
                    <a:pt x="1394" y="2730"/>
                  </a:lnTo>
                  <a:lnTo>
                    <a:pt x="1360" y="2690"/>
                  </a:lnTo>
                  <a:lnTo>
                    <a:pt x="1322" y="2643"/>
                  </a:lnTo>
                  <a:lnTo>
                    <a:pt x="1278" y="2590"/>
                  </a:lnTo>
                  <a:lnTo>
                    <a:pt x="1229" y="2532"/>
                  </a:lnTo>
                  <a:lnTo>
                    <a:pt x="1175" y="2471"/>
                  </a:lnTo>
                  <a:lnTo>
                    <a:pt x="1117" y="2406"/>
                  </a:lnTo>
                  <a:lnTo>
                    <a:pt x="1055" y="2338"/>
                  </a:lnTo>
                  <a:lnTo>
                    <a:pt x="991" y="2266"/>
                  </a:lnTo>
                  <a:lnTo>
                    <a:pt x="920" y="2192"/>
                  </a:lnTo>
                  <a:lnTo>
                    <a:pt x="915" y="2187"/>
                  </a:lnTo>
                  <a:lnTo>
                    <a:pt x="910" y="2184"/>
                  </a:lnTo>
                  <a:lnTo>
                    <a:pt x="903" y="2182"/>
                  </a:lnTo>
                  <a:lnTo>
                    <a:pt x="896" y="2182"/>
                  </a:lnTo>
                  <a:lnTo>
                    <a:pt x="887" y="2182"/>
                  </a:lnTo>
                  <a:lnTo>
                    <a:pt x="885" y="2180"/>
                  </a:lnTo>
                  <a:lnTo>
                    <a:pt x="863" y="2184"/>
                  </a:lnTo>
                  <a:lnTo>
                    <a:pt x="847" y="2189"/>
                  </a:lnTo>
                  <a:lnTo>
                    <a:pt x="824" y="2203"/>
                  </a:lnTo>
                  <a:lnTo>
                    <a:pt x="806" y="2219"/>
                  </a:lnTo>
                  <a:lnTo>
                    <a:pt x="794" y="2238"/>
                  </a:lnTo>
                  <a:lnTo>
                    <a:pt x="782" y="2261"/>
                  </a:lnTo>
                  <a:lnTo>
                    <a:pt x="773" y="2285"/>
                  </a:lnTo>
                  <a:lnTo>
                    <a:pt x="766" y="2312"/>
                  </a:lnTo>
                  <a:lnTo>
                    <a:pt x="756" y="2345"/>
                  </a:lnTo>
                  <a:lnTo>
                    <a:pt x="742" y="2380"/>
                  </a:lnTo>
                  <a:lnTo>
                    <a:pt x="740" y="2387"/>
                  </a:lnTo>
                  <a:lnTo>
                    <a:pt x="738" y="2396"/>
                  </a:lnTo>
                  <a:lnTo>
                    <a:pt x="735" y="2438"/>
                  </a:lnTo>
                  <a:lnTo>
                    <a:pt x="724" y="2480"/>
                  </a:lnTo>
                  <a:lnTo>
                    <a:pt x="705" y="2520"/>
                  </a:lnTo>
                  <a:lnTo>
                    <a:pt x="680" y="2559"/>
                  </a:lnTo>
                  <a:lnTo>
                    <a:pt x="649" y="2596"/>
                  </a:lnTo>
                  <a:lnTo>
                    <a:pt x="610" y="2629"/>
                  </a:lnTo>
                  <a:lnTo>
                    <a:pt x="566" y="2655"/>
                  </a:lnTo>
                  <a:lnTo>
                    <a:pt x="519" y="2674"/>
                  </a:lnTo>
                  <a:lnTo>
                    <a:pt x="470" y="2687"/>
                  </a:lnTo>
                  <a:lnTo>
                    <a:pt x="419" y="2690"/>
                  </a:lnTo>
                  <a:lnTo>
                    <a:pt x="368" y="2687"/>
                  </a:lnTo>
                  <a:lnTo>
                    <a:pt x="319" y="2674"/>
                  </a:lnTo>
                  <a:lnTo>
                    <a:pt x="272" y="2655"/>
                  </a:lnTo>
                  <a:lnTo>
                    <a:pt x="228" y="2629"/>
                  </a:lnTo>
                  <a:lnTo>
                    <a:pt x="189" y="2596"/>
                  </a:lnTo>
                  <a:lnTo>
                    <a:pt x="154" y="2553"/>
                  </a:lnTo>
                  <a:lnTo>
                    <a:pt x="128" y="2510"/>
                  </a:lnTo>
                  <a:lnTo>
                    <a:pt x="109" y="2462"/>
                  </a:lnTo>
                  <a:lnTo>
                    <a:pt x="96" y="2413"/>
                  </a:lnTo>
                  <a:lnTo>
                    <a:pt x="93" y="2362"/>
                  </a:lnTo>
                  <a:lnTo>
                    <a:pt x="96" y="2312"/>
                  </a:lnTo>
                  <a:lnTo>
                    <a:pt x="109" y="2263"/>
                  </a:lnTo>
                  <a:lnTo>
                    <a:pt x="128" y="2215"/>
                  </a:lnTo>
                  <a:lnTo>
                    <a:pt x="154" y="2171"/>
                  </a:lnTo>
                  <a:lnTo>
                    <a:pt x="189" y="2131"/>
                  </a:lnTo>
                  <a:lnTo>
                    <a:pt x="235" y="2089"/>
                  </a:lnTo>
                  <a:lnTo>
                    <a:pt x="282" y="2061"/>
                  </a:lnTo>
                  <a:lnTo>
                    <a:pt x="333" y="2043"/>
                  </a:lnTo>
                  <a:lnTo>
                    <a:pt x="384" y="2036"/>
                  </a:lnTo>
                  <a:lnTo>
                    <a:pt x="391" y="2035"/>
                  </a:lnTo>
                  <a:lnTo>
                    <a:pt x="398" y="2033"/>
                  </a:lnTo>
                  <a:lnTo>
                    <a:pt x="426" y="2024"/>
                  </a:lnTo>
                  <a:lnTo>
                    <a:pt x="456" y="2017"/>
                  </a:lnTo>
                  <a:lnTo>
                    <a:pt x="486" y="2010"/>
                  </a:lnTo>
                  <a:lnTo>
                    <a:pt x="514" y="2003"/>
                  </a:lnTo>
                  <a:lnTo>
                    <a:pt x="542" y="1993"/>
                  </a:lnTo>
                  <a:lnTo>
                    <a:pt x="564" y="1979"/>
                  </a:lnTo>
                  <a:lnTo>
                    <a:pt x="584" y="1961"/>
                  </a:lnTo>
                  <a:lnTo>
                    <a:pt x="598" y="1937"/>
                  </a:lnTo>
                  <a:lnTo>
                    <a:pt x="600" y="1928"/>
                  </a:lnTo>
                  <a:lnTo>
                    <a:pt x="601" y="1917"/>
                  </a:lnTo>
                  <a:lnTo>
                    <a:pt x="598" y="1905"/>
                  </a:lnTo>
                  <a:lnTo>
                    <a:pt x="587" y="1891"/>
                  </a:lnTo>
                  <a:lnTo>
                    <a:pt x="584" y="1884"/>
                  </a:lnTo>
                  <a:lnTo>
                    <a:pt x="578" y="1877"/>
                  </a:lnTo>
                  <a:lnTo>
                    <a:pt x="566" y="1865"/>
                  </a:lnTo>
                  <a:lnTo>
                    <a:pt x="563" y="1863"/>
                  </a:lnTo>
                  <a:lnTo>
                    <a:pt x="559" y="1856"/>
                  </a:lnTo>
                  <a:lnTo>
                    <a:pt x="493" y="1796"/>
                  </a:lnTo>
                  <a:lnTo>
                    <a:pt x="491" y="1796"/>
                  </a:lnTo>
                  <a:lnTo>
                    <a:pt x="426" y="1737"/>
                  </a:lnTo>
                  <a:lnTo>
                    <a:pt x="363" y="1682"/>
                  </a:lnTo>
                  <a:lnTo>
                    <a:pt x="301" y="1632"/>
                  </a:lnTo>
                  <a:lnTo>
                    <a:pt x="245" y="1584"/>
                  </a:lnTo>
                  <a:lnTo>
                    <a:pt x="193" y="1542"/>
                  </a:lnTo>
                  <a:lnTo>
                    <a:pt x="144" y="1502"/>
                  </a:lnTo>
                  <a:lnTo>
                    <a:pt x="100" y="1469"/>
                  </a:lnTo>
                  <a:lnTo>
                    <a:pt x="61" y="1439"/>
                  </a:lnTo>
                  <a:lnTo>
                    <a:pt x="28" y="1414"/>
                  </a:lnTo>
                  <a:lnTo>
                    <a:pt x="0" y="1393"/>
                  </a:lnTo>
                  <a:lnTo>
                    <a:pt x="42" y="1362"/>
                  </a:lnTo>
                  <a:lnTo>
                    <a:pt x="88" y="1325"/>
                  </a:lnTo>
                  <a:lnTo>
                    <a:pt x="140" y="1283"/>
                  </a:lnTo>
                  <a:lnTo>
                    <a:pt x="196" y="1236"/>
                  </a:lnTo>
                  <a:lnTo>
                    <a:pt x="258" y="1186"/>
                  </a:lnTo>
                  <a:lnTo>
                    <a:pt x="319" y="1136"/>
                  </a:lnTo>
                  <a:lnTo>
                    <a:pt x="382" y="1083"/>
                  </a:lnTo>
                  <a:lnTo>
                    <a:pt x="445" y="1032"/>
                  </a:lnTo>
                  <a:lnTo>
                    <a:pt x="507" y="980"/>
                  </a:lnTo>
                  <a:lnTo>
                    <a:pt x="566" y="929"/>
                  </a:lnTo>
                  <a:lnTo>
                    <a:pt x="570" y="925"/>
                  </a:lnTo>
                  <a:lnTo>
                    <a:pt x="587" y="904"/>
                  </a:lnTo>
                  <a:lnTo>
                    <a:pt x="594" y="881"/>
                  </a:lnTo>
                  <a:lnTo>
                    <a:pt x="596" y="862"/>
                  </a:lnTo>
                  <a:lnTo>
                    <a:pt x="594" y="843"/>
                  </a:lnTo>
                  <a:lnTo>
                    <a:pt x="587" y="825"/>
                  </a:lnTo>
                  <a:lnTo>
                    <a:pt x="582" y="810"/>
                  </a:lnTo>
                  <a:lnTo>
                    <a:pt x="571" y="792"/>
                  </a:lnTo>
                  <a:lnTo>
                    <a:pt x="557" y="775"/>
                  </a:lnTo>
                  <a:lnTo>
                    <a:pt x="536" y="759"/>
                  </a:lnTo>
                  <a:lnTo>
                    <a:pt x="512" y="748"/>
                  </a:lnTo>
                  <a:lnTo>
                    <a:pt x="486" y="741"/>
                  </a:lnTo>
                  <a:lnTo>
                    <a:pt x="459" y="738"/>
                  </a:lnTo>
                  <a:lnTo>
                    <a:pt x="421" y="733"/>
                  </a:lnTo>
                  <a:lnTo>
                    <a:pt x="380" y="720"/>
                  </a:lnTo>
                  <a:lnTo>
                    <a:pt x="375" y="718"/>
                  </a:lnTo>
                  <a:lnTo>
                    <a:pt x="356" y="711"/>
                  </a:lnTo>
                  <a:lnTo>
                    <a:pt x="319" y="699"/>
                  </a:lnTo>
                  <a:lnTo>
                    <a:pt x="282" y="683"/>
                  </a:lnTo>
                  <a:lnTo>
                    <a:pt x="245" y="666"/>
                  </a:lnTo>
                  <a:lnTo>
                    <a:pt x="210" y="645"/>
                  </a:lnTo>
                  <a:lnTo>
                    <a:pt x="179" y="619"/>
                  </a:lnTo>
                  <a:lnTo>
                    <a:pt x="144" y="578"/>
                  </a:lnTo>
                  <a:lnTo>
                    <a:pt x="117" y="534"/>
                  </a:lnTo>
                  <a:lnTo>
                    <a:pt x="100" y="487"/>
                  </a:lnTo>
                  <a:lnTo>
                    <a:pt x="88" y="438"/>
                  </a:lnTo>
                  <a:lnTo>
                    <a:pt x="84" y="389"/>
                  </a:lnTo>
                  <a:lnTo>
                    <a:pt x="89" y="338"/>
                  </a:lnTo>
                  <a:lnTo>
                    <a:pt x="102" y="289"/>
                  </a:lnTo>
                  <a:lnTo>
                    <a:pt x="121" y="242"/>
                  </a:lnTo>
                  <a:lnTo>
                    <a:pt x="147" y="196"/>
                  </a:lnTo>
                  <a:lnTo>
                    <a:pt x="182" y="156"/>
                  </a:lnTo>
                  <a:lnTo>
                    <a:pt x="223" y="123"/>
                  </a:lnTo>
                  <a:lnTo>
                    <a:pt x="265" y="96"/>
                  </a:lnTo>
                  <a:lnTo>
                    <a:pt x="312" y="77"/>
                  </a:lnTo>
                  <a:lnTo>
                    <a:pt x="361" y="65"/>
                  </a:lnTo>
                  <a:lnTo>
                    <a:pt x="412" y="61"/>
                  </a:lnTo>
                  <a:lnTo>
                    <a:pt x="459" y="65"/>
                  </a:lnTo>
                  <a:lnTo>
                    <a:pt x="507" y="75"/>
                  </a:lnTo>
                  <a:lnTo>
                    <a:pt x="556" y="95"/>
                  </a:lnTo>
                  <a:lnTo>
                    <a:pt x="601" y="121"/>
                  </a:lnTo>
                  <a:lnTo>
                    <a:pt x="642" y="156"/>
                  </a:lnTo>
                  <a:lnTo>
                    <a:pt x="678" y="200"/>
                  </a:lnTo>
                  <a:lnTo>
                    <a:pt x="706" y="247"/>
                  </a:lnTo>
                  <a:lnTo>
                    <a:pt x="726" y="300"/>
                  </a:lnTo>
                  <a:lnTo>
                    <a:pt x="736" y="354"/>
                  </a:lnTo>
                  <a:lnTo>
                    <a:pt x="736" y="359"/>
                  </a:lnTo>
                  <a:lnTo>
                    <a:pt x="738" y="364"/>
                  </a:lnTo>
                  <a:lnTo>
                    <a:pt x="740" y="371"/>
                  </a:lnTo>
                  <a:lnTo>
                    <a:pt x="750" y="426"/>
                  </a:lnTo>
                  <a:lnTo>
                    <a:pt x="766" y="471"/>
                  </a:lnTo>
                  <a:lnTo>
                    <a:pt x="787" y="506"/>
                  </a:lnTo>
                  <a:lnTo>
                    <a:pt x="812" y="534"/>
                  </a:lnTo>
                  <a:lnTo>
                    <a:pt x="841" y="552"/>
                  </a:lnTo>
                  <a:lnTo>
                    <a:pt x="864" y="557"/>
                  </a:lnTo>
                  <a:lnTo>
                    <a:pt x="889" y="557"/>
                  </a:lnTo>
                  <a:lnTo>
                    <a:pt x="917" y="550"/>
                  </a:lnTo>
                  <a:lnTo>
                    <a:pt x="947" y="538"/>
                  </a:lnTo>
                  <a:lnTo>
                    <a:pt x="952" y="534"/>
                  </a:lnTo>
                  <a:lnTo>
                    <a:pt x="955" y="531"/>
                  </a:lnTo>
                  <a:lnTo>
                    <a:pt x="1024" y="457"/>
                  </a:lnTo>
                  <a:lnTo>
                    <a:pt x="1087" y="387"/>
                  </a:lnTo>
                  <a:lnTo>
                    <a:pt x="1145" y="322"/>
                  </a:lnTo>
                  <a:lnTo>
                    <a:pt x="1199" y="259"/>
                  </a:lnTo>
                  <a:lnTo>
                    <a:pt x="1248" y="203"/>
                  </a:lnTo>
                  <a:lnTo>
                    <a:pt x="1294" y="151"/>
                  </a:lnTo>
                  <a:lnTo>
                    <a:pt x="1332" y="103"/>
                  </a:lnTo>
                  <a:lnTo>
                    <a:pt x="1366" y="63"/>
                  </a:lnTo>
                  <a:lnTo>
                    <a:pt x="1394" y="28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32">
              <a:extLst>
                <a:ext uri="{FF2B5EF4-FFF2-40B4-BE49-F238E27FC236}">
                  <a16:creationId xmlns:a16="http://schemas.microsoft.com/office/drawing/2014/main" id="{BC37184E-D888-48AB-8107-4B6F3FC9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355" y="3134307"/>
              <a:ext cx="2062169" cy="2052025"/>
            </a:xfrm>
            <a:custGeom>
              <a:avLst/>
              <a:gdLst>
                <a:gd name="T0" fmla="*/ 1582 w 2846"/>
                <a:gd name="T1" fmla="*/ 174 h 2833"/>
                <a:gd name="T2" fmla="*/ 1873 w 2846"/>
                <a:gd name="T3" fmla="*/ 503 h 2833"/>
                <a:gd name="T4" fmla="*/ 2011 w 2846"/>
                <a:gd name="T5" fmla="*/ 563 h 2833"/>
                <a:gd name="T6" fmla="*/ 2116 w 2846"/>
                <a:gd name="T7" fmla="*/ 461 h 2833"/>
                <a:gd name="T8" fmla="*/ 2148 w 2846"/>
                <a:gd name="T9" fmla="*/ 318 h 2833"/>
                <a:gd name="T10" fmla="*/ 2276 w 2846"/>
                <a:gd name="T11" fmla="*/ 123 h 2833"/>
                <a:gd name="T12" fmla="*/ 2525 w 2846"/>
                <a:gd name="T13" fmla="*/ 63 h 2833"/>
                <a:gd name="T14" fmla="*/ 2742 w 2846"/>
                <a:gd name="T15" fmla="*/ 197 h 2833"/>
                <a:gd name="T16" fmla="*/ 2797 w 2846"/>
                <a:gd name="T17" fmla="*/ 439 h 2833"/>
                <a:gd name="T18" fmla="*/ 2690 w 2846"/>
                <a:gd name="T19" fmla="*/ 630 h 2833"/>
                <a:gd name="T20" fmla="*/ 2491 w 2846"/>
                <a:gd name="T21" fmla="*/ 707 h 2833"/>
                <a:gd name="T22" fmla="*/ 2411 w 2846"/>
                <a:gd name="T23" fmla="*/ 731 h 2833"/>
                <a:gd name="T24" fmla="*/ 2292 w 2846"/>
                <a:gd name="T25" fmla="*/ 812 h 2833"/>
                <a:gd name="T26" fmla="*/ 2346 w 2846"/>
                <a:gd name="T27" fmla="*/ 975 h 2833"/>
                <a:gd name="T28" fmla="*/ 2618 w 2846"/>
                <a:gd name="T29" fmla="*/ 1217 h 2833"/>
                <a:gd name="T30" fmla="*/ 2846 w 2846"/>
                <a:gd name="T31" fmla="*/ 1404 h 2833"/>
                <a:gd name="T32" fmla="*/ 2655 w 2846"/>
                <a:gd name="T33" fmla="*/ 1558 h 2833"/>
                <a:gd name="T34" fmla="*/ 2342 w 2846"/>
                <a:gd name="T35" fmla="*/ 1830 h 2833"/>
                <a:gd name="T36" fmla="*/ 2258 w 2846"/>
                <a:gd name="T37" fmla="*/ 1949 h 2833"/>
                <a:gd name="T38" fmla="*/ 2321 w 2846"/>
                <a:gd name="T39" fmla="*/ 2039 h 2833"/>
                <a:gd name="T40" fmla="*/ 2467 w 2846"/>
                <a:gd name="T41" fmla="*/ 2079 h 2833"/>
                <a:gd name="T42" fmla="*/ 2674 w 2846"/>
                <a:gd name="T43" fmla="*/ 2172 h 2833"/>
                <a:gd name="T44" fmla="*/ 2770 w 2846"/>
                <a:gd name="T45" fmla="*/ 2405 h 2833"/>
                <a:gd name="T46" fmla="*/ 2674 w 2846"/>
                <a:gd name="T47" fmla="*/ 2636 h 2833"/>
                <a:gd name="T48" fmla="*/ 2430 w 2846"/>
                <a:gd name="T49" fmla="*/ 2736 h 2833"/>
                <a:gd name="T50" fmla="*/ 2202 w 2846"/>
                <a:gd name="T51" fmla="*/ 2645 h 2833"/>
                <a:gd name="T52" fmla="*/ 2108 w 2846"/>
                <a:gd name="T53" fmla="*/ 2465 h 2833"/>
                <a:gd name="T54" fmla="*/ 2083 w 2846"/>
                <a:gd name="T55" fmla="*/ 2324 h 2833"/>
                <a:gd name="T56" fmla="*/ 1990 w 2846"/>
                <a:gd name="T57" fmla="*/ 2230 h 2833"/>
                <a:gd name="T58" fmla="*/ 1862 w 2846"/>
                <a:gd name="T59" fmla="*/ 2310 h 2833"/>
                <a:gd name="T60" fmla="*/ 1597 w 2846"/>
                <a:gd name="T61" fmla="*/ 2610 h 2833"/>
                <a:gd name="T62" fmla="*/ 1436 w 2846"/>
                <a:gd name="T63" fmla="*/ 2810 h 2833"/>
                <a:gd name="T64" fmla="*/ 1285 w 2846"/>
                <a:gd name="T65" fmla="*/ 2682 h 2833"/>
                <a:gd name="T66" fmla="*/ 1017 w 2846"/>
                <a:gd name="T67" fmla="*/ 2387 h 2833"/>
                <a:gd name="T68" fmla="*/ 885 w 2846"/>
                <a:gd name="T69" fmla="*/ 2288 h 2833"/>
                <a:gd name="T70" fmla="*/ 782 w 2846"/>
                <a:gd name="T71" fmla="*/ 2324 h 2833"/>
                <a:gd name="T72" fmla="*/ 726 w 2846"/>
                <a:gd name="T73" fmla="*/ 2480 h 2833"/>
                <a:gd name="T74" fmla="*/ 658 w 2846"/>
                <a:gd name="T75" fmla="*/ 2654 h 2833"/>
                <a:gd name="T76" fmla="*/ 445 w 2846"/>
                <a:gd name="T77" fmla="*/ 2784 h 2833"/>
                <a:gd name="T78" fmla="*/ 195 w 2846"/>
                <a:gd name="T79" fmla="*/ 2724 h 2833"/>
                <a:gd name="T80" fmla="*/ 60 w 2846"/>
                <a:gd name="T81" fmla="*/ 2503 h 2833"/>
                <a:gd name="T82" fmla="*/ 116 w 2846"/>
                <a:gd name="T83" fmla="*/ 2252 h 2833"/>
                <a:gd name="T84" fmla="*/ 270 w 2846"/>
                <a:gd name="T85" fmla="*/ 2123 h 2833"/>
                <a:gd name="T86" fmla="*/ 409 w 2846"/>
                <a:gd name="T87" fmla="*/ 2104 h 2833"/>
                <a:gd name="T88" fmla="*/ 544 w 2846"/>
                <a:gd name="T89" fmla="*/ 2044 h 2833"/>
                <a:gd name="T90" fmla="*/ 537 w 2846"/>
                <a:gd name="T91" fmla="*/ 1904 h 2833"/>
                <a:gd name="T92" fmla="*/ 331 w 2846"/>
                <a:gd name="T93" fmla="*/ 1716 h 2833"/>
                <a:gd name="T94" fmla="*/ 68 w 2846"/>
                <a:gd name="T95" fmla="*/ 1497 h 2833"/>
                <a:gd name="T96" fmla="*/ 74 w 2846"/>
                <a:gd name="T97" fmla="*/ 1350 h 2833"/>
                <a:gd name="T98" fmla="*/ 295 w 2846"/>
                <a:gd name="T99" fmla="*/ 1089 h 2833"/>
                <a:gd name="T100" fmla="*/ 508 w 2846"/>
                <a:gd name="T101" fmla="*/ 878 h 2833"/>
                <a:gd name="T102" fmla="*/ 566 w 2846"/>
                <a:gd name="T103" fmla="*/ 949 h 2833"/>
                <a:gd name="T104" fmla="*/ 587 w 2846"/>
                <a:gd name="T105" fmla="*/ 1075 h 2833"/>
                <a:gd name="T106" fmla="*/ 696 w 2846"/>
                <a:gd name="T107" fmla="*/ 1275 h 2833"/>
                <a:gd name="T108" fmla="*/ 973 w 2846"/>
                <a:gd name="T109" fmla="*/ 1388 h 2833"/>
                <a:gd name="T110" fmla="*/ 1219 w 2846"/>
                <a:gd name="T111" fmla="*/ 1306 h 2833"/>
                <a:gd name="T112" fmla="*/ 1368 w 2846"/>
                <a:gd name="T113" fmla="*/ 1054 h 2833"/>
                <a:gd name="T114" fmla="*/ 1299 w 2846"/>
                <a:gd name="T115" fmla="*/ 761 h 2833"/>
                <a:gd name="T116" fmla="*/ 1077 w 2846"/>
                <a:gd name="T117" fmla="*/ 610 h 2833"/>
                <a:gd name="T118" fmla="*/ 905 w 2846"/>
                <a:gd name="T119" fmla="*/ 566 h 2833"/>
                <a:gd name="T120" fmla="*/ 880 w 2846"/>
                <a:gd name="T121" fmla="*/ 484 h 2833"/>
                <a:gd name="T122" fmla="*/ 1198 w 2846"/>
                <a:gd name="T123" fmla="*/ 200 h 2833"/>
                <a:gd name="T124" fmla="*/ 1411 w 2846"/>
                <a:gd name="T125" fmla="*/ 20 h 2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6" h="2833">
                  <a:moveTo>
                    <a:pt x="1438" y="0"/>
                  </a:moveTo>
                  <a:lnTo>
                    <a:pt x="1464" y="34"/>
                  </a:lnTo>
                  <a:lnTo>
                    <a:pt x="1497" y="74"/>
                  </a:lnTo>
                  <a:lnTo>
                    <a:pt x="1536" y="121"/>
                  </a:lnTo>
                  <a:lnTo>
                    <a:pt x="1582" y="174"/>
                  </a:lnTo>
                  <a:lnTo>
                    <a:pt x="1631" y="232"/>
                  </a:lnTo>
                  <a:lnTo>
                    <a:pt x="1685" y="293"/>
                  </a:lnTo>
                  <a:lnTo>
                    <a:pt x="1743" y="360"/>
                  </a:lnTo>
                  <a:lnTo>
                    <a:pt x="1806" y="430"/>
                  </a:lnTo>
                  <a:lnTo>
                    <a:pt x="1873" y="503"/>
                  </a:lnTo>
                  <a:lnTo>
                    <a:pt x="1878" y="507"/>
                  </a:lnTo>
                  <a:lnTo>
                    <a:pt x="1916" y="533"/>
                  </a:lnTo>
                  <a:lnTo>
                    <a:pt x="1951" y="551"/>
                  </a:lnTo>
                  <a:lnTo>
                    <a:pt x="1983" y="561"/>
                  </a:lnTo>
                  <a:lnTo>
                    <a:pt x="2011" y="563"/>
                  </a:lnTo>
                  <a:lnTo>
                    <a:pt x="2036" y="558"/>
                  </a:lnTo>
                  <a:lnTo>
                    <a:pt x="2062" y="544"/>
                  </a:lnTo>
                  <a:lnTo>
                    <a:pt x="2083" y="523"/>
                  </a:lnTo>
                  <a:lnTo>
                    <a:pt x="2102" y="495"/>
                  </a:lnTo>
                  <a:lnTo>
                    <a:pt x="2116" y="461"/>
                  </a:lnTo>
                  <a:lnTo>
                    <a:pt x="2129" y="419"/>
                  </a:lnTo>
                  <a:lnTo>
                    <a:pt x="2137" y="372"/>
                  </a:lnTo>
                  <a:lnTo>
                    <a:pt x="2139" y="367"/>
                  </a:lnTo>
                  <a:lnTo>
                    <a:pt x="2139" y="361"/>
                  </a:lnTo>
                  <a:lnTo>
                    <a:pt x="2148" y="318"/>
                  </a:lnTo>
                  <a:lnTo>
                    <a:pt x="2160" y="272"/>
                  </a:lnTo>
                  <a:lnTo>
                    <a:pt x="2181" y="232"/>
                  </a:lnTo>
                  <a:lnTo>
                    <a:pt x="2206" y="193"/>
                  </a:lnTo>
                  <a:lnTo>
                    <a:pt x="2237" y="158"/>
                  </a:lnTo>
                  <a:lnTo>
                    <a:pt x="2276" y="123"/>
                  </a:lnTo>
                  <a:lnTo>
                    <a:pt x="2321" y="97"/>
                  </a:lnTo>
                  <a:lnTo>
                    <a:pt x="2369" y="76"/>
                  </a:lnTo>
                  <a:lnTo>
                    <a:pt x="2420" y="63"/>
                  </a:lnTo>
                  <a:lnTo>
                    <a:pt x="2472" y="60"/>
                  </a:lnTo>
                  <a:lnTo>
                    <a:pt x="2525" y="63"/>
                  </a:lnTo>
                  <a:lnTo>
                    <a:pt x="2576" y="76"/>
                  </a:lnTo>
                  <a:lnTo>
                    <a:pt x="2625" y="97"/>
                  </a:lnTo>
                  <a:lnTo>
                    <a:pt x="2669" y="123"/>
                  </a:lnTo>
                  <a:lnTo>
                    <a:pt x="2709" y="158"/>
                  </a:lnTo>
                  <a:lnTo>
                    <a:pt x="2742" y="197"/>
                  </a:lnTo>
                  <a:lnTo>
                    <a:pt x="2769" y="241"/>
                  </a:lnTo>
                  <a:lnTo>
                    <a:pt x="2788" y="288"/>
                  </a:lnTo>
                  <a:lnTo>
                    <a:pt x="2798" y="337"/>
                  </a:lnTo>
                  <a:lnTo>
                    <a:pt x="2802" y="388"/>
                  </a:lnTo>
                  <a:lnTo>
                    <a:pt x="2797" y="439"/>
                  </a:lnTo>
                  <a:lnTo>
                    <a:pt x="2784" y="488"/>
                  </a:lnTo>
                  <a:lnTo>
                    <a:pt x="2763" y="535"/>
                  </a:lnTo>
                  <a:lnTo>
                    <a:pt x="2735" y="579"/>
                  </a:lnTo>
                  <a:lnTo>
                    <a:pt x="2700" y="619"/>
                  </a:lnTo>
                  <a:lnTo>
                    <a:pt x="2690" y="630"/>
                  </a:lnTo>
                  <a:lnTo>
                    <a:pt x="2649" y="659"/>
                  </a:lnTo>
                  <a:lnTo>
                    <a:pt x="2605" y="684"/>
                  </a:lnTo>
                  <a:lnTo>
                    <a:pt x="2556" y="698"/>
                  </a:lnTo>
                  <a:lnTo>
                    <a:pt x="2504" y="707"/>
                  </a:lnTo>
                  <a:lnTo>
                    <a:pt x="2491" y="707"/>
                  </a:lnTo>
                  <a:lnTo>
                    <a:pt x="2486" y="708"/>
                  </a:lnTo>
                  <a:lnTo>
                    <a:pt x="2479" y="710"/>
                  </a:lnTo>
                  <a:lnTo>
                    <a:pt x="2444" y="721"/>
                  </a:lnTo>
                  <a:lnTo>
                    <a:pt x="2434" y="724"/>
                  </a:lnTo>
                  <a:lnTo>
                    <a:pt x="2411" y="731"/>
                  </a:lnTo>
                  <a:lnTo>
                    <a:pt x="2381" y="740"/>
                  </a:lnTo>
                  <a:lnTo>
                    <a:pt x="2351" y="752"/>
                  </a:lnTo>
                  <a:lnTo>
                    <a:pt x="2327" y="768"/>
                  </a:lnTo>
                  <a:lnTo>
                    <a:pt x="2306" y="787"/>
                  </a:lnTo>
                  <a:lnTo>
                    <a:pt x="2292" y="812"/>
                  </a:lnTo>
                  <a:lnTo>
                    <a:pt x="2286" y="836"/>
                  </a:lnTo>
                  <a:lnTo>
                    <a:pt x="2290" y="864"/>
                  </a:lnTo>
                  <a:lnTo>
                    <a:pt x="2300" y="898"/>
                  </a:lnTo>
                  <a:lnTo>
                    <a:pt x="2320" y="936"/>
                  </a:lnTo>
                  <a:lnTo>
                    <a:pt x="2346" y="975"/>
                  </a:lnTo>
                  <a:lnTo>
                    <a:pt x="2349" y="980"/>
                  </a:lnTo>
                  <a:lnTo>
                    <a:pt x="2421" y="1045"/>
                  </a:lnTo>
                  <a:lnTo>
                    <a:pt x="2490" y="1106"/>
                  </a:lnTo>
                  <a:lnTo>
                    <a:pt x="2556" y="1164"/>
                  </a:lnTo>
                  <a:lnTo>
                    <a:pt x="2618" y="1217"/>
                  </a:lnTo>
                  <a:lnTo>
                    <a:pt x="2676" y="1266"/>
                  </a:lnTo>
                  <a:lnTo>
                    <a:pt x="2726" y="1308"/>
                  </a:lnTo>
                  <a:lnTo>
                    <a:pt x="2772" y="1346"/>
                  </a:lnTo>
                  <a:lnTo>
                    <a:pt x="2812" y="1378"/>
                  </a:lnTo>
                  <a:lnTo>
                    <a:pt x="2846" y="1404"/>
                  </a:lnTo>
                  <a:lnTo>
                    <a:pt x="2819" y="1425"/>
                  </a:lnTo>
                  <a:lnTo>
                    <a:pt x="2788" y="1450"/>
                  </a:lnTo>
                  <a:lnTo>
                    <a:pt x="2749" y="1481"/>
                  </a:lnTo>
                  <a:lnTo>
                    <a:pt x="2704" y="1516"/>
                  </a:lnTo>
                  <a:lnTo>
                    <a:pt x="2655" y="1558"/>
                  </a:lnTo>
                  <a:lnTo>
                    <a:pt x="2600" y="1604"/>
                  </a:lnTo>
                  <a:lnTo>
                    <a:pt x="2541" y="1653"/>
                  </a:lnTo>
                  <a:lnTo>
                    <a:pt x="2477" y="1709"/>
                  </a:lnTo>
                  <a:lnTo>
                    <a:pt x="2411" y="1767"/>
                  </a:lnTo>
                  <a:lnTo>
                    <a:pt x="2342" y="1830"/>
                  </a:lnTo>
                  <a:lnTo>
                    <a:pt x="2271" y="1897"/>
                  </a:lnTo>
                  <a:lnTo>
                    <a:pt x="2265" y="1904"/>
                  </a:lnTo>
                  <a:lnTo>
                    <a:pt x="2262" y="1911"/>
                  </a:lnTo>
                  <a:lnTo>
                    <a:pt x="2257" y="1932"/>
                  </a:lnTo>
                  <a:lnTo>
                    <a:pt x="2258" y="1949"/>
                  </a:lnTo>
                  <a:lnTo>
                    <a:pt x="2262" y="1965"/>
                  </a:lnTo>
                  <a:lnTo>
                    <a:pt x="2265" y="1977"/>
                  </a:lnTo>
                  <a:lnTo>
                    <a:pt x="2279" y="2002"/>
                  </a:lnTo>
                  <a:lnTo>
                    <a:pt x="2299" y="2023"/>
                  </a:lnTo>
                  <a:lnTo>
                    <a:pt x="2321" y="2039"/>
                  </a:lnTo>
                  <a:lnTo>
                    <a:pt x="2348" y="2053"/>
                  </a:lnTo>
                  <a:lnTo>
                    <a:pt x="2378" y="2061"/>
                  </a:lnTo>
                  <a:lnTo>
                    <a:pt x="2407" y="2070"/>
                  </a:lnTo>
                  <a:lnTo>
                    <a:pt x="2437" y="2075"/>
                  </a:lnTo>
                  <a:lnTo>
                    <a:pt x="2467" y="2079"/>
                  </a:lnTo>
                  <a:lnTo>
                    <a:pt x="2476" y="2079"/>
                  </a:lnTo>
                  <a:lnTo>
                    <a:pt x="2530" y="2089"/>
                  </a:lnTo>
                  <a:lnTo>
                    <a:pt x="2583" y="2109"/>
                  </a:lnTo>
                  <a:lnTo>
                    <a:pt x="2630" y="2137"/>
                  </a:lnTo>
                  <a:lnTo>
                    <a:pt x="2674" y="2172"/>
                  </a:lnTo>
                  <a:lnTo>
                    <a:pt x="2707" y="2214"/>
                  </a:lnTo>
                  <a:lnTo>
                    <a:pt x="2735" y="2258"/>
                  </a:lnTo>
                  <a:lnTo>
                    <a:pt x="2754" y="2305"/>
                  </a:lnTo>
                  <a:lnTo>
                    <a:pt x="2765" y="2354"/>
                  </a:lnTo>
                  <a:lnTo>
                    <a:pt x="2770" y="2405"/>
                  </a:lnTo>
                  <a:lnTo>
                    <a:pt x="2767" y="2456"/>
                  </a:lnTo>
                  <a:lnTo>
                    <a:pt x="2754" y="2505"/>
                  </a:lnTo>
                  <a:lnTo>
                    <a:pt x="2735" y="2552"/>
                  </a:lnTo>
                  <a:lnTo>
                    <a:pt x="2709" y="2596"/>
                  </a:lnTo>
                  <a:lnTo>
                    <a:pt x="2674" y="2636"/>
                  </a:lnTo>
                  <a:lnTo>
                    <a:pt x="2634" y="2671"/>
                  </a:lnTo>
                  <a:lnTo>
                    <a:pt x="2588" y="2699"/>
                  </a:lnTo>
                  <a:lnTo>
                    <a:pt x="2537" y="2720"/>
                  </a:lnTo>
                  <a:lnTo>
                    <a:pt x="2484" y="2733"/>
                  </a:lnTo>
                  <a:lnTo>
                    <a:pt x="2430" y="2736"/>
                  </a:lnTo>
                  <a:lnTo>
                    <a:pt x="2379" y="2733"/>
                  </a:lnTo>
                  <a:lnTo>
                    <a:pt x="2330" y="2722"/>
                  </a:lnTo>
                  <a:lnTo>
                    <a:pt x="2283" y="2703"/>
                  </a:lnTo>
                  <a:lnTo>
                    <a:pt x="2241" y="2677"/>
                  </a:lnTo>
                  <a:lnTo>
                    <a:pt x="2202" y="2645"/>
                  </a:lnTo>
                  <a:lnTo>
                    <a:pt x="2176" y="2612"/>
                  </a:lnTo>
                  <a:lnTo>
                    <a:pt x="2153" y="2577"/>
                  </a:lnTo>
                  <a:lnTo>
                    <a:pt x="2136" y="2540"/>
                  </a:lnTo>
                  <a:lnTo>
                    <a:pt x="2120" y="2503"/>
                  </a:lnTo>
                  <a:lnTo>
                    <a:pt x="2108" y="2465"/>
                  </a:lnTo>
                  <a:lnTo>
                    <a:pt x="2100" y="2447"/>
                  </a:lnTo>
                  <a:lnTo>
                    <a:pt x="2099" y="2417"/>
                  </a:lnTo>
                  <a:lnTo>
                    <a:pt x="2095" y="2386"/>
                  </a:lnTo>
                  <a:lnTo>
                    <a:pt x="2090" y="2354"/>
                  </a:lnTo>
                  <a:lnTo>
                    <a:pt x="2083" y="2324"/>
                  </a:lnTo>
                  <a:lnTo>
                    <a:pt x="2071" y="2296"/>
                  </a:lnTo>
                  <a:lnTo>
                    <a:pt x="2055" y="2270"/>
                  </a:lnTo>
                  <a:lnTo>
                    <a:pt x="2034" y="2251"/>
                  </a:lnTo>
                  <a:lnTo>
                    <a:pt x="2009" y="2235"/>
                  </a:lnTo>
                  <a:lnTo>
                    <a:pt x="1990" y="2230"/>
                  </a:lnTo>
                  <a:lnTo>
                    <a:pt x="1965" y="2228"/>
                  </a:lnTo>
                  <a:lnTo>
                    <a:pt x="1937" y="2233"/>
                  </a:lnTo>
                  <a:lnTo>
                    <a:pt x="1930" y="2237"/>
                  </a:lnTo>
                  <a:lnTo>
                    <a:pt x="1923" y="2242"/>
                  </a:lnTo>
                  <a:lnTo>
                    <a:pt x="1862" y="2310"/>
                  </a:lnTo>
                  <a:lnTo>
                    <a:pt x="1802" y="2375"/>
                  </a:lnTo>
                  <a:lnTo>
                    <a:pt x="1745" y="2438"/>
                  </a:lnTo>
                  <a:lnTo>
                    <a:pt x="1692" y="2500"/>
                  </a:lnTo>
                  <a:lnTo>
                    <a:pt x="1643" y="2556"/>
                  </a:lnTo>
                  <a:lnTo>
                    <a:pt x="1597" y="2610"/>
                  </a:lnTo>
                  <a:lnTo>
                    <a:pt x="1557" y="2659"/>
                  </a:lnTo>
                  <a:lnTo>
                    <a:pt x="1520" y="2705"/>
                  </a:lnTo>
                  <a:lnTo>
                    <a:pt x="1487" y="2745"/>
                  </a:lnTo>
                  <a:lnTo>
                    <a:pt x="1459" y="2780"/>
                  </a:lnTo>
                  <a:lnTo>
                    <a:pt x="1436" y="2810"/>
                  </a:lnTo>
                  <a:lnTo>
                    <a:pt x="1418" y="2833"/>
                  </a:lnTo>
                  <a:lnTo>
                    <a:pt x="1394" y="2803"/>
                  </a:lnTo>
                  <a:lnTo>
                    <a:pt x="1362" y="2768"/>
                  </a:lnTo>
                  <a:lnTo>
                    <a:pt x="1327" y="2727"/>
                  </a:lnTo>
                  <a:lnTo>
                    <a:pt x="1285" y="2682"/>
                  </a:lnTo>
                  <a:lnTo>
                    <a:pt x="1240" y="2631"/>
                  </a:lnTo>
                  <a:lnTo>
                    <a:pt x="1191" y="2577"/>
                  </a:lnTo>
                  <a:lnTo>
                    <a:pt x="1136" y="2517"/>
                  </a:lnTo>
                  <a:lnTo>
                    <a:pt x="1078" y="2454"/>
                  </a:lnTo>
                  <a:lnTo>
                    <a:pt x="1017" y="2387"/>
                  </a:lnTo>
                  <a:lnTo>
                    <a:pt x="952" y="2317"/>
                  </a:lnTo>
                  <a:lnTo>
                    <a:pt x="950" y="2316"/>
                  </a:lnTo>
                  <a:lnTo>
                    <a:pt x="945" y="2312"/>
                  </a:lnTo>
                  <a:lnTo>
                    <a:pt x="913" y="2296"/>
                  </a:lnTo>
                  <a:lnTo>
                    <a:pt x="885" y="2288"/>
                  </a:lnTo>
                  <a:lnTo>
                    <a:pt x="859" y="2284"/>
                  </a:lnTo>
                  <a:lnTo>
                    <a:pt x="843" y="2286"/>
                  </a:lnTo>
                  <a:lnTo>
                    <a:pt x="829" y="2289"/>
                  </a:lnTo>
                  <a:lnTo>
                    <a:pt x="803" y="2303"/>
                  </a:lnTo>
                  <a:lnTo>
                    <a:pt x="782" y="2324"/>
                  </a:lnTo>
                  <a:lnTo>
                    <a:pt x="763" y="2352"/>
                  </a:lnTo>
                  <a:lnTo>
                    <a:pt x="747" y="2386"/>
                  </a:lnTo>
                  <a:lnTo>
                    <a:pt x="736" y="2428"/>
                  </a:lnTo>
                  <a:lnTo>
                    <a:pt x="728" y="2475"/>
                  </a:lnTo>
                  <a:lnTo>
                    <a:pt x="726" y="2480"/>
                  </a:lnTo>
                  <a:lnTo>
                    <a:pt x="724" y="2486"/>
                  </a:lnTo>
                  <a:lnTo>
                    <a:pt x="717" y="2531"/>
                  </a:lnTo>
                  <a:lnTo>
                    <a:pt x="703" y="2575"/>
                  </a:lnTo>
                  <a:lnTo>
                    <a:pt x="684" y="2615"/>
                  </a:lnTo>
                  <a:lnTo>
                    <a:pt x="658" y="2654"/>
                  </a:lnTo>
                  <a:lnTo>
                    <a:pt x="628" y="2689"/>
                  </a:lnTo>
                  <a:lnTo>
                    <a:pt x="587" y="2724"/>
                  </a:lnTo>
                  <a:lnTo>
                    <a:pt x="544" y="2750"/>
                  </a:lnTo>
                  <a:lnTo>
                    <a:pt x="496" y="2771"/>
                  </a:lnTo>
                  <a:lnTo>
                    <a:pt x="445" y="2784"/>
                  </a:lnTo>
                  <a:lnTo>
                    <a:pt x="393" y="2787"/>
                  </a:lnTo>
                  <a:lnTo>
                    <a:pt x="338" y="2784"/>
                  </a:lnTo>
                  <a:lnTo>
                    <a:pt x="288" y="2771"/>
                  </a:lnTo>
                  <a:lnTo>
                    <a:pt x="240" y="2750"/>
                  </a:lnTo>
                  <a:lnTo>
                    <a:pt x="195" y="2724"/>
                  </a:lnTo>
                  <a:lnTo>
                    <a:pt x="154" y="2689"/>
                  </a:lnTo>
                  <a:lnTo>
                    <a:pt x="121" y="2649"/>
                  </a:lnTo>
                  <a:lnTo>
                    <a:pt x="93" y="2603"/>
                  </a:lnTo>
                  <a:lnTo>
                    <a:pt x="72" y="2556"/>
                  </a:lnTo>
                  <a:lnTo>
                    <a:pt x="60" y="2503"/>
                  </a:lnTo>
                  <a:lnTo>
                    <a:pt x="54" y="2451"/>
                  </a:lnTo>
                  <a:lnTo>
                    <a:pt x="58" y="2396"/>
                  </a:lnTo>
                  <a:lnTo>
                    <a:pt x="68" y="2345"/>
                  </a:lnTo>
                  <a:lnTo>
                    <a:pt x="88" y="2296"/>
                  </a:lnTo>
                  <a:lnTo>
                    <a:pt x="116" y="2252"/>
                  </a:lnTo>
                  <a:lnTo>
                    <a:pt x="149" y="2212"/>
                  </a:lnTo>
                  <a:lnTo>
                    <a:pt x="179" y="2184"/>
                  </a:lnTo>
                  <a:lnTo>
                    <a:pt x="209" y="2160"/>
                  </a:lnTo>
                  <a:lnTo>
                    <a:pt x="238" y="2139"/>
                  </a:lnTo>
                  <a:lnTo>
                    <a:pt x="270" y="2123"/>
                  </a:lnTo>
                  <a:lnTo>
                    <a:pt x="305" y="2114"/>
                  </a:lnTo>
                  <a:lnTo>
                    <a:pt x="340" y="2109"/>
                  </a:lnTo>
                  <a:lnTo>
                    <a:pt x="347" y="2109"/>
                  </a:lnTo>
                  <a:lnTo>
                    <a:pt x="377" y="2107"/>
                  </a:lnTo>
                  <a:lnTo>
                    <a:pt x="409" y="2104"/>
                  </a:lnTo>
                  <a:lnTo>
                    <a:pt x="440" y="2098"/>
                  </a:lnTo>
                  <a:lnTo>
                    <a:pt x="470" y="2091"/>
                  </a:lnTo>
                  <a:lnTo>
                    <a:pt x="498" y="2079"/>
                  </a:lnTo>
                  <a:lnTo>
                    <a:pt x="522" y="2063"/>
                  </a:lnTo>
                  <a:lnTo>
                    <a:pt x="544" y="2044"/>
                  </a:lnTo>
                  <a:lnTo>
                    <a:pt x="558" y="2019"/>
                  </a:lnTo>
                  <a:lnTo>
                    <a:pt x="563" y="1995"/>
                  </a:lnTo>
                  <a:lnTo>
                    <a:pt x="563" y="1967"/>
                  </a:lnTo>
                  <a:lnTo>
                    <a:pt x="552" y="1937"/>
                  </a:lnTo>
                  <a:lnTo>
                    <a:pt x="537" y="1904"/>
                  </a:lnTo>
                  <a:lnTo>
                    <a:pt x="535" y="1898"/>
                  </a:lnTo>
                  <a:lnTo>
                    <a:pt x="531" y="1895"/>
                  </a:lnTo>
                  <a:lnTo>
                    <a:pt x="461" y="1832"/>
                  </a:lnTo>
                  <a:lnTo>
                    <a:pt x="395" y="1772"/>
                  </a:lnTo>
                  <a:lnTo>
                    <a:pt x="331" y="1716"/>
                  </a:lnTo>
                  <a:lnTo>
                    <a:pt x="270" y="1664"/>
                  </a:lnTo>
                  <a:lnTo>
                    <a:pt x="214" y="1615"/>
                  </a:lnTo>
                  <a:lnTo>
                    <a:pt x="160" y="1571"/>
                  </a:lnTo>
                  <a:lnTo>
                    <a:pt x="112" y="1530"/>
                  </a:lnTo>
                  <a:lnTo>
                    <a:pt x="68" y="1497"/>
                  </a:lnTo>
                  <a:lnTo>
                    <a:pt x="32" y="1466"/>
                  </a:lnTo>
                  <a:lnTo>
                    <a:pt x="0" y="1441"/>
                  </a:lnTo>
                  <a:lnTo>
                    <a:pt x="19" y="1418"/>
                  </a:lnTo>
                  <a:lnTo>
                    <a:pt x="44" y="1387"/>
                  </a:lnTo>
                  <a:lnTo>
                    <a:pt x="74" y="1350"/>
                  </a:lnTo>
                  <a:lnTo>
                    <a:pt x="109" y="1308"/>
                  </a:lnTo>
                  <a:lnTo>
                    <a:pt x="147" y="1261"/>
                  </a:lnTo>
                  <a:lnTo>
                    <a:pt x="193" y="1208"/>
                  </a:lnTo>
                  <a:lnTo>
                    <a:pt x="242" y="1150"/>
                  </a:lnTo>
                  <a:lnTo>
                    <a:pt x="295" y="1089"/>
                  </a:lnTo>
                  <a:lnTo>
                    <a:pt x="352" y="1026"/>
                  </a:lnTo>
                  <a:lnTo>
                    <a:pt x="412" y="957"/>
                  </a:lnTo>
                  <a:lnTo>
                    <a:pt x="477" y="889"/>
                  </a:lnTo>
                  <a:lnTo>
                    <a:pt x="494" y="882"/>
                  </a:lnTo>
                  <a:lnTo>
                    <a:pt x="508" y="878"/>
                  </a:lnTo>
                  <a:lnTo>
                    <a:pt x="517" y="878"/>
                  </a:lnTo>
                  <a:lnTo>
                    <a:pt x="524" y="880"/>
                  </a:lnTo>
                  <a:lnTo>
                    <a:pt x="542" y="892"/>
                  </a:lnTo>
                  <a:lnTo>
                    <a:pt x="556" y="915"/>
                  </a:lnTo>
                  <a:lnTo>
                    <a:pt x="566" y="949"/>
                  </a:lnTo>
                  <a:lnTo>
                    <a:pt x="573" y="991"/>
                  </a:lnTo>
                  <a:lnTo>
                    <a:pt x="577" y="1040"/>
                  </a:lnTo>
                  <a:lnTo>
                    <a:pt x="579" y="1047"/>
                  </a:lnTo>
                  <a:lnTo>
                    <a:pt x="580" y="1052"/>
                  </a:lnTo>
                  <a:lnTo>
                    <a:pt x="587" y="1075"/>
                  </a:lnTo>
                  <a:lnTo>
                    <a:pt x="601" y="1113"/>
                  </a:lnTo>
                  <a:lnTo>
                    <a:pt x="619" y="1155"/>
                  </a:lnTo>
                  <a:lnTo>
                    <a:pt x="640" y="1197"/>
                  </a:lnTo>
                  <a:lnTo>
                    <a:pt x="665" y="1238"/>
                  </a:lnTo>
                  <a:lnTo>
                    <a:pt x="696" y="1275"/>
                  </a:lnTo>
                  <a:lnTo>
                    <a:pt x="743" y="1315"/>
                  </a:lnTo>
                  <a:lnTo>
                    <a:pt x="794" y="1346"/>
                  </a:lnTo>
                  <a:lnTo>
                    <a:pt x="850" y="1369"/>
                  </a:lnTo>
                  <a:lnTo>
                    <a:pt x="910" y="1383"/>
                  </a:lnTo>
                  <a:lnTo>
                    <a:pt x="973" y="1388"/>
                  </a:lnTo>
                  <a:lnTo>
                    <a:pt x="1026" y="1385"/>
                  </a:lnTo>
                  <a:lnTo>
                    <a:pt x="1077" y="1374"/>
                  </a:lnTo>
                  <a:lnTo>
                    <a:pt x="1127" y="1357"/>
                  </a:lnTo>
                  <a:lnTo>
                    <a:pt x="1175" y="1334"/>
                  </a:lnTo>
                  <a:lnTo>
                    <a:pt x="1219" y="1306"/>
                  </a:lnTo>
                  <a:lnTo>
                    <a:pt x="1257" y="1271"/>
                  </a:lnTo>
                  <a:lnTo>
                    <a:pt x="1297" y="1224"/>
                  </a:lnTo>
                  <a:lnTo>
                    <a:pt x="1331" y="1171"/>
                  </a:lnTo>
                  <a:lnTo>
                    <a:pt x="1354" y="1113"/>
                  </a:lnTo>
                  <a:lnTo>
                    <a:pt x="1368" y="1054"/>
                  </a:lnTo>
                  <a:lnTo>
                    <a:pt x="1373" y="992"/>
                  </a:lnTo>
                  <a:lnTo>
                    <a:pt x="1369" y="929"/>
                  </a:lnTo>
                  <a:lnTo>
                    <a:pt x="1354" y="870"/>
                  </a:lnTo>
                  <a:lnTo>
                    <a:pt x="1331" y="814"/>
                  </a:lnTo>
                  <a:lnTo>
                    <a:pt x="1299" y="761"/>
                  </a:lnTo>
                  <a:lnTo>
                    <a:pt x="1259" y="714"/>
                  </a:lnTo>
                  <a:lnTo>
                    <a:pt x="1219" y="679"/>
                  </a:lnTo>
                  <a:lnTo>
                    <a:pt x="1175" y="649"/>
                  </a:lnTo>
                  <a:lnTo>
                    <a:pt x="1127" y="626"/>
                  </a:lnTo>
                  <a:lnTo>
                    <a:pt x="1077" y="610"/>
                  </a:lnTo>
                  <a:lnTo>
                    <a:pt x="1026" y="600"/>
                  </a:lnTo>
                  <a:lnTo>
                    <a:pt x="1017" y="598"/>
                  </a:lnTo>
                  <a:lnTo>
                    <a:pt x="971" y="591"/>
                  </a:lnTo>
                  <a:lnTo>
                    <a:pt x="935" y="581"/>
                  </a:lnTo>
                  <a:lnTo>
                    <a:pt x="905" y="566"/>
                  </a:lnTo>
                  <a:lnTo>
                    <a:pt x="882" y="551"/>
                  </a:lnTo>
                  <a:lnTo>
                    <a:pt x="870" y="531"/>
                  </a:lnTo>
                  <a:lnTo>
                    <a:pt x="870" y="521"/>
                  </a:lnTo>
                  <a:lnTo>
                    <a:pt x="871" y="505"/>
                  </a:lnTo>
                  <a:lnTo>
                    <a:pt x="880" y="484"/>
                  </a:lnTo>
                  <a:lnTo>
                    <a:pt x="949" y="421"/>
                  </a:lnTo>
                  <a:lnTo>
                    <a:pt x="1015" y="360"/>
                  </a:lnTo>
                  <a:lnTo>
                    <a:pt x="1080" y="302"/>
                  </a:lnTo>
                  <a:lnTo>
                    <a:pt x="1140" y="249"/>
                  </a:lnTo>
                  <a:lnTo>
                    <a:pt x="1198" y="200"/>
                  </a:lnTo>
                  <a:lnTo>
                    <a:pt x="1250" y="155"/>
                  </a:lnTo>
                  <a:lnTo>
                    <a:pt x="1297" y="114"/>
                  </a:lnTo>
                  <a:lnTo>
                    <a:pt x="1341" y="78"/>
                  </a:lnTo>
                  <a:lnTo>
                    <a:pt x="1380" y="46"/>
                  </a:lnTo>
                  <a:lnTo>
                    <a:pt x="1411" y="20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33">
              <a:extLst>
                <a:ext uri="{FF2B5EF4-FFF2-40B4-BE49-F238E27FC236}">
                  <a16:creationId xmlns:a16="http://schemas.microsoft.com/office/drawing/2014/main" id="{D0083B77-1B9D-4F3D-BE03-CC7CC2F83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4944" y="4187855"/>
              <a:ext cx="2089704" cy="2059271"/>
            </a:xfrm>
            <a:custGeom>
              <a:avLst/>
              <a:gdLst>
                <a:gd name="T0" fmla="*/ 1471 w 2884"/>
                <a:gd name="T1" fmla="*/ 34 h 2843"/>
                <a:gd name="T2" fmla="*/ 1587 w 2884"/>
                <a:gd name="T3" fmla="*/ 121 h 2843"/>
                <a:gd name="T4" fmla="*/ 1745 w 2884"/>
                <a:gd name="T5" fmla="*/ 249 h 2843"/>
                <a:gd name="T6" fmla="*/ 1930 w 2884"/>
                <a:gd name="T7" fmla="*/ 412 h 2843"/>
                <a:gd name="T8" fmla="*/ 1995 w 2884"/>
                <a:gd name="T9" fmla="*/ 495 h 2843"/>
                <a:gd name="T10" fmla="*/ 1927 w 2884"/>
                <a:gd name="T11" fmla="*/ 516 h 2843"/>
                <a:gd name="T12" fmla="*/ 1811 w 2884"/>
                <a:gd name="T13" fmla="*/ 538 h 2843"/>
                <a:gd name="T14" fmla="*/ 1669 w 2884"/>
                <a:gd name="T15" fmla="*/ 607 h 2843"/>
                <a:gd name="T16" fmla="*/ 1555 w 2884"/>
                <a:gd name="T17" fmla="*/ 740 h 2843"/>
                <a:gd name="T18" fmla="*/ 1510 w 2884"/>
                <a:gd name="T19" fmla="*/ 899 h 2843"/>
                <a:gd name="T20" fmla="*/ 1532 w 2884"/>
                <a:gd name="T21" fmla="*/ 1064 h 2843"/>
                <a:gd name="T22" fmla="*/ 1625 w 2884"/>
                <a:gd name="T23" fmla="*/ 1210 h 2843"/>
                <a:gd name="T24" fmla="*/ 1781 w 2884"/>
                <a:gd name="T25" fmla="*/ 1306 h 2843"/>
                <a:gd name="T26" fmla="*/ 1967 w 2884"/>
                <a:gd name="T27" fmla="*/ 1320 h 2843"/>
                <a:gd name="T28" fmla="*/ 2137 w 2884"/>
                <a:gd name="T29" fmla="*/ 1250 h 2843"/>
                <a:gd name="T30" fmla="*/ 2253 w 2884"/>
                <a:gd name="T31" fmla="*/ 1118 h 2843"/>
                <a:gd name="T32" fmla="*/ 2295 w 2884"/>
                <a:gd name="T33" fmla="*/ 966 h 2843"/>
                <a:gd name="T34" fmla="*/ 2328 w 2884"/>
                <a:gd name="T35" fmla="*/ 866 h 2843"/>
                <a:gd name="T36" fmla="*/ 2360 w 2884"/>
                <a:gd name="T37" fmla="*/ 819 h 2843"/>
                <a:gd name="T38" fmla="*/ 2432 w 2884"/>
                <a:gd name="T39" fmla="*/ 885 h 2843"/>
                <a:gd name="T40" fmla="*/ 2606 w 2884"/>
                <a:gd name="T41" fmla="*/ 1078 h 2843"/>
                <a:gd name="T42" fmla="*/ 2746 w 2884"/>
                <a:gd name="T43" fmla="*/ 1239 h 2843"/>
                <a:gd name="T44" fmla="*/ 2844 w 2884"/>
                <a:gd name="T45" fmla="*/ 1360 h 2843"/>
                <a:gd name="T46" fmla="*/ 1420 w 2884"/>
                <a:gd name="T47" fmla="*/ 2843 h 2843"/>
                <a:gd name="T48" fmla="*/ 39 w 2884"/>
                <a:gd name="T49" fmla="*/ 1374 h 2843"/>
                <a:gd name="T50" fmla="*/ 133 w 2884"/>
                <a:gd name="T51" fmla="*/ 1257 h 2843"/>
                <a:gd name="T52" fmla="*/ 268 w 2884"/>
                <a:gd name="T53" fmla="*/ 1099 h 2843"/>
                <a:gd name="T54" fmla="*/ 435 w 2884"/>
                <a:gd name="T55" fmla="*/ 912 h 2843"/>
                <a:gd name="T56" fmla="*/ 507 w 2884"/>
                <a:gd name="T57" fmla="*/ 845 h 2843"/>
                <a:gd name="T58" fmla="*/ 526 w 2884"/>
                <a:gd name="T59" fmla="*/ 857 h 2843"/>
                <a:gd name="T60" fmla="*/ 549 w 2884"/>
                <a:gd name="T61" fmla="*/ 903 h 2843"/>
                <a:gd name="T62" fmla="*/ 561 w 2884"/>
                <a:gd name="T63" fmla="*/ 1003 h 2843"/>
                <a:gd name="T64" fmla="*/ 572 w 2884"/>
                <a:gd name="T65" fmla="*/ 1036 h 2843"/>
                <a:gd name="T66" fmla="*/ 622 w 2884"/>
                <a:gd name="T67" fmla="*/ 1161 h 2843"/>
                <a:gd name="T68" fmla="*/ 729 w 2884"/>
                <a:gd name="T69" fmla="*/ 1280 h 2843"/>
                <a:gd name="T70" fmla="*/ 896 w 2884"/>
                <a:gd name="T71" fmla="*/ 1348 h 2843"/>
                <a:gd name="T72" fmla="*/ 1066 w 2884"/>
                <a:gd name="T73" fmla="*/ 1339 h 2843"/>
                <a:gd name="T74" fmla="*/ 1212 w 2884"/>
                <a:gd name="T75" fmla="*/ 1267 h 2843"/>
                <a:gd name="T76" fmla="*/ 1320 w 2884"/>
                <a:gd name="T77" fmla="*/ 1139 h 2843"/>
                <a:gd name="T78" fmla="*/ 1368 w 2884"/>
                <a:gd name="T79" fmla="*/ 980 h 2843"/>
                <a:gd name="T80" fmla="*/ 1343 w 2884"/>
                <a:gd name="T81" fmla="*/ 815 h 2843"/>
                <a:gd name="T82" fmla="*/ 1252 w 2884"/>
                <a:gd name="T83" fmla="*/ 672 h 2843"/>
                <a:gd name="T84" fmla="*/ 1113 w 2884"/>
                <a:gd name="T85" fmla="*/ 582 h 2843"/>
                <a:gd name="T86" fmla="*/ 999 w 2884"/>
                <a:gd name="T87" fmla="*/ 558 h 2843"/>
                <a:gd name="T88" fmla="*/ 891 w 2884"/>
                <a:gd name="T89" fmla="*/ 528 h 2843"/>
                <a:gd name="T90" fmla="*/ 857 w 2884"/>
                <a:gd name="T91" fmla="*/ 493 h 2843"/>
                <a:gd name="T92" fmla="*/ 922 w 2884"/>
                <a:gd name="T93" fmla="*/ 424 h 2843"/>
                <a:gd name="T94" fmla="*/ 1110 w 2884"/>
                <a:gd name="T95" fmla="*/ 258 h 2843"/>
                <a:gd name="T96" fmla="*/ 1264 w 2884"/>
                <a:gd name="T97" fmla="*/ 128 h 2843"/>
                <a:gd name="T98" fmla="*/ 1378 w 2884"/>
                <a:gd name="T99" fmla="*/ 3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84" h="2843">
                  <a:moveTo>
                    <a:pt x="1426" y="0"/>
                  </a:moveTo>
                  <a:lnTo>
                    <a:pt x="1445" y="14"/>
                  </a:lnTo>
                  <a:lnTo>
                    <a:pt x="1471" y="34"/>
                  </a:lnTo>
                  <a:lnTo>
                    <a:pt x="1504" y="58"/>
                  </a:lnTo>
                  <a:lnTo>
                    <a:pt x="1543" y="88"/>
                  </a:lnTo>
                  <a:lnTo>
                    <a:pt x="1587" y="121"/>
                  </a:lnTo>
                  <a:lnTo>
                    <a:pt x="1634" y="160"/>
                  </a:lnTo>
                  <a:lnTo>
                    <a:pt x="1687" y="202"/>
                  </a:lnTo>
                  <a:lnTo>
                    <a:pt x="1745" y="249"/>
                  </a:lnTo>
                  <a:lnTo>
                    <a:pt x="1804" y="300"/>
                  </a:lnTo>
                  <a:lnTo>
                    <a:pt x="1866" y="354"/>
                  </a:lnTo>
                  <a:lnTo>
                    <a:pt x="1930" y="412"/>
                  </a:lnTo>
                  <a:lnTo>
                    <a:pt x="1999" y="473"/>
                  </a:lnTo>
                  <a:lnTo>
                    <a:pt x="2011" y="486"/>
                  </a:lnTo>
                  <a:lnTo>
                    <a:pt x="1995" y="495"/>
                  </a:lnTo>
                  <a:lnTo>
                    <a:pt x="1976" y="503"/>
                  </a:lnTo>
                  <a:lnTo>
                    <a:pt x="1952" y="509"/>
                  </a:lnTo>
                  <a:lnTo>
                    <a:pt x="1927" y="516"/>
                  </a:lnTo>
                  <a:lnTo>
                    <a:pt x="1895" y="523"/>
                  </a:lnTo>
                  <a:lnTo>
                    <a:pt x="1862" y="533"/>
                  </a:lnTo>
                  <a:lnTo>
                    <a:pt x="1811" y="538"/>
                  </a:lnTo>
                  <a:lnTo>
                    <a:pt x="1762" y="554"/>
                  </a:lnTo>
                  <a:lnTo>
                    <a:pt x="1715" y="577"/>
                  </a:lnTo>
                  <a:lnTo>
                    <a:pt x="1669" y="607"/>
                  </a:lnTo>
                  <a:lnTo>
                    <a:pt x="1625" y="647"/>
                  </a:lnTo>
                  <a:lnTo>
                    <a:pt x="1587" y="691"/>
                  </a:lnTo>
                  <a:lnTo>
                    <a:pt x="1555" y="740"/>
                  </a:lnTo>
                  <a:lnTo>
                    <a:pt x="1532" y="791"/>
                  </a:lnTo>
                  <a:lnTo>
                    <a:pt x="1517" y="845"/>
                  </a:lnTo>
                  <a:lnTo>
                    <a:pt x="1510" y="899"/>
                  </a:lnTo>
                  <a:lnTo>
                    <a:pt x="1510" y="955"/>
                  </a:lnTo>
                  <a:lnTo>
                    <a:pt x="1517" y="1012"/>
                  </a:lnTo>
                  <a:lnTo>
                    <a:pt x="1532" y="1064"/>
                  </a:lnTo>
                  <a:lnTo>
                    <a:pt x="1555" y="1117"/>
                  </a:lnTo>
                  <a:lnTo>
                    <a:pt x="1587" y="1164"/>
                  </a:lnTo>
                  <a:lnTo>
                    <a:pt x="1625" y="1210"/>
                  </a:lnTo>
                  <a:lnTo>
                    <a:pt x="1673" y="1250"/>
                  </a:lnTo>
                  <a:lnTo>
                    <a:pt x="1725" y="1281"/>
                  </a:lnTo>
                  <a:lnTo>
                    <a:pt x="1781" y="1306"/>
                  </a:lnTo>
                  <a:lnTo>
                    <a:pt x="1843" y="1320"/>
                  </a:lnTo>
                  <a:lnTo>
                    <a:pt x="1904" y="1325"/>
                  </a:lnTo>
                  <a:lnTo>
                    <a:pt x="1967" y="1320"/>
                  </a:lnTo>
                  <a:lnTo>
                    <a:pt x="2027" y="1306"/>
                  </a:lnTo>
                  <a:lnTo>
                    <a:pt x="2085" y="1281"/>
                  </a:lnTo>
                  <a:lnTo>
                    <a:pt x="2137" y="1250"/>
                  </a:lnTo>
                  <a:lnTo>
                    <a:pt x="2185" y="1208"/>
                  </a:lnTo>
                  <a:lnTo>
                    <a:pt x="2223" y="1166"/>
                  </a:lnTo>
                  <a:lnTo>
                    <a:pt x="2253" y="1118"/>
                  </a:lnTo>
                  <a:lnTo>
                    <a:pt x="2274" y="1069"/>
                  </a:lnTo>
                  <a:lnTo>
                    <a:pt x="2288" y="1019"/>
                  </a:lnTo>
                  <a:lnTo>
                    <a:pt x="2295" y="966"/>
                  </a:lnTo>
                  <a:lnTo>
                    <a:pt x="2307" y="931"/>
                  </a:lnTo>
                  <a:lnTo>
                    <a:pt x="2318" y="896"/>
                  </a:lnTo>
                  <a:lnTo>
                    <a:pt x="2328" y="866"/>
                  </a:lnTo>
                  <a:lnTo>
                    <a:pt x="2337" y="843"/>
                  </a:lnTo>
                  <a:lnTo>
                    <a:pt x="2348" y="828"/>
                  </a:lnTo>
                  <a:lnTo>
                    <a:pt x="2360" y="819"/>
                  </a:lnTo>
                  <a:lnTo>
                    <a:pt x="2364" y="817"/>
                  </a:lnTo>
                  <a:lnTo>
                    <a:pt x="2367" y="817"/>
                  </a:lnTo>
                  <a:lnTo>
                    <a:pt x="2432" y="885"/>
                  </a:lnTo>
                  <a:lnTo>
                    <a:pt x="2493" y="952"/>
                  </a:lnTo>
                  <a:lnTo>
                    <a:pt x="2551" y="1017"/>
                  </a:lnTo>
                  <a:lnTo>
                    <a:pt x="2606" y="1078"/>
                  </a:lnTo>
                  <a:lnTo>
                    <a:pt x="2656" y="1136"/>
                  </a:lnTo>
                  <a:lnTo>
                    <a:pt x="2704" y="1190"/>
                  </a:lnTo>
                  <a:lnTo>
                    <a:pt x="2746" y="1239"/>
                  </a:lnTo>
                  <a:lnTo>
                    <a:pt x="2783" y="1285"/>
                  </a:lnTo>
                  <a:lnTo>
                    <a:pt x="2816" y="1325"/>
                  </a:lnTo>
                  <a:lnTo>
                    <a:pt x="2844" y="1360"/>
                  </a:lnTo>
                  <a:lnTo>
                    <a:pt x="2867" y="1388"/>
                  </a:lnTo>
                  <a:lnTo>
                    <a:pt x="2884" y="1409"/>
                  </a:lnTo>
                  <a:lnTo>
                    <a:pt x="1420" y="2843"/>
                  </a:lnTo>
                  <a:lnTo>
                    <a:pt x="0" y="1423"/>
                  </a:lnTo>
                  <a:lnTo>
                    <a:pt x="18" y="1402"/>
                  </a:lnTo>
                  <a:lnTo>
                    <a:pt x="39" y="1374"/>
                  </a:lnTo>
                  <a:lnTo>
                    <a:pt x="67" y="1341"/>
                  </a:lnTo>
                  <a:lnTo>
                    <a:pt x="98" y="1301"/>
                  </a:lnTo>
                  <a:lnTo>
                    <a:pt x="133" y="1257"/>
                  </a:lnTo>
                  <a:lnTo>
                    <a:pt x="175" y="1208"/>
                  </a:lnTo>
                  <a:lnTo>
                    <a:pt x="219" y="1155"/>
                  </a:lnTo>
                  <a:lnTo>
                    <a:pt x="268" y="1099"/>
                  </a:lnTo>
                  <a:lnTo>
                    <a:pt x="319" y="1040"/>
                  </a:lnTo>
                  <a:lnTo>
                    <a:pt x="375" y="976"/>
                  </a:lnTo>
                  <a:lnTo>
                    <a:pt x="435" y="912"/>
                  </a:lnTo>
                  <a:lnTo>
                    <a:pt x="496" y="843"/>
                  </a:lnTo>
                  <a:lnTo>
                    <a:pt x="502" y="843"/>
                  </a:lnTo>
                  <a:lnTo>
                    <a:pt x="507" y="845"/>
                  </a:lnTo>
                  <a:lnTo>
                    <a:pt x="512" y="847"/>
                  </a:lnTo>
                  <a:lnTo>
                    <a:pt x="519" y="850"/>
                  </a:lnTo>
                  <a:lnTo>
                    <a:pt x="526" y="857"/>
                  </a:lnTo>
                  <a:lnTo>
                    <a:pt x="533" y="868"/>
                  </a:lnTo>
                  <a:lnTo>
                    <a:pt x="542" y="882"/>
                  </a:lnTo>
                  <a:lnTo>
                    <a:pt x="549" y="903"/>
                  </a:lnTo>
                  <a:lnTo>
                    <a:pt x="554" y="929"/>
                  </a:lnTo>
                  <a:lnTo>
                    <a:pt x="559" y="962"/>
                  </a:lnTo>
                  <a:lnTo>
                    <a:pt x="561" y="1003"/>
                  </a:lnTo>
                  <a:lnTo>
                    <a:pt x="561" y="1010"/>
                  </a:lnTo>
                  <a:lnTo>
                    <a:pt x="565" y="1017"/>
                  </a:lnTo>
                  <a:lnTo>
                    <a:pt x="572" y="1036"/>
                  </a:lnTo>
                  <a:lnTo>
                    <a:pt x="586" y="1075"/>
                  </a:lnTo>
                  <a:lnTo>
                    <a:pt x="601" y="1118"/>
                  </a:lnTo>
                  <a:lnTo>
                    <a:pt x="622" y="1161"/>
                  </a:lnTo>
                  <a:lnTo>
                    <a:pt x="649" y="1203"/>
                  </a:lnTo>
                  <a:lnTo>
                    <a:pt x="682" y="1241"/>
                  </a:lnTo>
                  <a:lnTo>
                    <a:pt x="729" y="1280"/>
                  </a:lnTo>
                  <a:lnTo>
                    <a:pt x="780" y="1311"/>
                  </a:lnTo>
                  <a:lnTo>
                    <a:pt x="836" y="1334"/>
                  </a:lnTo>
                  <a:lnTo>
                    <a:pt x="896" y="1348"/>
                  </a:lnTo>
                  <a:lnTo>
                    <a:pt x="959" y="1353"/>
                  </a:lnTo>
                  <a:lnTo>
                    <a:pt x="1013" y="1350"/>
                  </a:lnTo>
                  <a:lnTo>
                    <a:pt x="1066" y="1339"/>
                  </a:lnTo>
                  <a:lnTo>
                    <a:pt x="1119" y="1322"/>
                  </a:lnTo>
                  <a:lnTo>
                    <a:pt x="1166" y="1297"/>
                  </a:lnTo>
                  <a:lnTo>
                    <a:pt x="1212" y="1267"/>
                  </a:lnTo>
                  <a:lnTo>
                    <a:pt x="1252" y="1232"/>
                  </a:lnTo>
                  <a:lnTo>
                    <a:pt x="1291" y="1189"/>
                  </a:lnTo>
                  <a:lnTo>
                    <a:pt x="1320" y="1139"/>
                  </a:lnTo>
                  <a:lnTo>
                    <a:pt x="1345" y="1089"/>
                  </a:lnTo>
                  <a:lnTo>
                    <a:pt x="1359" y="1034"/>
                  </a:lnTo>
                  <a:lnTo>
                    <a:pt x="1368" y="980"/>
                  </a:lnTo>
                  <a:lnTo>
                    <a:pt x="1368" y="924"/>
                  </a:lnTo>
                  <a:lnTo>
                    <a:pt x="1359" y="870"/>
                  </a:lnTo>
                  <a:lnTo>
                    <a:pt x="1343" y="815"/>
                  </a:lnTo>
                  <a:lnTo>
                    <a:pt x="1320" y="764"/>
                  </a:lnTo>
                  <a:lnTo>
                    <a:pt x="1291" y="715"/>
                  </a:lnTo>
                  <a:lnTo>
                    <a:pt x="1252" y="672"/>
                  </a:lnTo>
                  <a:lnTo>
                    <a:pt x="1210" y="635"/>
                  </a:lnTo>
                  <a:lnTo>
                    <a:pt x="1164" y="605"/>
                  </a:lnTo>
                  <a:lnTo>
                    <a:pt x="1113" y="582"/>
                  </a:lnTo>
                  <a:lnTo>
                    <a:pt x="1061" y="566"/>
                  </a:lnTo>
                  <a:lnTo>
                    <a:pt x="1005" y="558"/>
                  </a:lnTo>
                  <a:lnTo>
                    <a:pt x="999" y="558"/>
                  </a:lnTo>
                  <a:lnTo>
                    <a:pt x="954" y="549"/>
                  </a:lnTo>
                  <a:lnTo>
                    <a:pt x="919" y="540"/>
                  </a:lnTo>
                  <a:lnTo>
                    <a:pt x="891" y="528"/>
                  </a:lnTo>
                  <a:lnTo>
                    <a:pt x="870" y="514"/>
                  </a:lnTo>
                  <a:lnTo>
                    <a:pt x="859" y="498"/>
                  </a:lnTo>
                  <a:lnTo>
                    <a:pt x="857" y="493"/>
                  </a:lnTo>
                  <a:lnTo>
                    <a:pt x="856" y="489"/>
                  </a:lnTo>
                  <a:lnTo>
                    <a:pt x="856" y="486"/>
                  </a:lnTo>
                  <a:lnTo>
                    <a:pt x="922" y="424"/>
                  </a:lnTo>
                  <a:lnTo>
                    <a:pt x="987" y="365"/>
                  </a:lnTo>
                  <a:lnTo>
                    <a:pt x="1050" y="311"/>
                  </a:lnTo>
                  <a:lnTo>
                    <a:pt x="1110" y="258"/>
                  </a:lnTo>
                  <a:lnTo>
                    <a:pt x="1164" y="211"/>
                  </a:lnTo>
                  <a:lnTo>
                    <a:pt x="1217" y="167"/>
                  </a:lnTo>
                  <a:lnTo>
                    <a:pt x="1264" y="128"/>
                  </a:lnTo>
                  <a:lnTo>
                    <a:pt x="1308" y="93"/>
                  </a:lnTo>
                  <a:lnTo>
                    <a:pt x="1347" y="62"/>
                  </a:lnTo>
                  <a:lnTo>
                    <a:pt x="1378" y="35"/>
                  </a:lnTo>
                  <a:lnTo>
                    <a:pt x="1406" y="16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581C3D0-D65F-405F-899E-210604C0671D}"/>
              </a:ext>
            </a:extLst>
          </p:cNvPr>
          <p:cNvSpPr txBox="1"/>
          <p:nvPr/>
        </p:nvSpPr>
        <p:spPr>
          <a:xfrm>
            <a:off x="9680633" y="3057756"/>
            <a:ext cx="1338828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3FA9DC-90A8-4CFB-BB9E-C14E71A1B003}"/>
              </a:ext>
            </a:extLst>
          </p:cNvPr>
          <p:cNvSpPr txBox="1"/>
          <p:nvPr/>
        </p:nvSpPr>
        <p:spPr>
          <a:xfrm>
            <a:off x="8253385" y="4745010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teach </a:t>
            </a:r>
            <a:b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74805-57F0-4BB2-AE6B-BD1D5004D677}"/>
              </a:ext>
            </a:extLst>
          </p:cNvPr>
          <p:cNvSpPr/>
          <p:nvPr/>
        </p:nvSpPr>
        <p:spPr>
          <a:xfrm>
            <a:off x="1462171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BF5F2C-9909-44DB-9ACF-B3DD3D0BAEFE}"/>
              </a:ext>
            </a:extLst>
          </p:cNvPr>
          <p:cNvSpPr/>
          <p:nvPr/>
        </p:nvSpPr>
        <p:spPr>
          <a:xfrm>
            <a:off x="4834445" y="2080761"/>
            <a:ext cx="1188720" cy="1188720"/>
          </a:xfrm>
          <a:prstGeom prst="ellipse">
            <a:avLst/>
          </a:prstGeom>
          <a:solidFill>
            <a:srgbClr val="F0F0F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F7A6F2-8F28-4D7F-B9C1-4873B9DC10CB}"/>
              </a:ext>
            </a:extLst>
          </p:cNvPr>
          <p:cNvSpPr/>
          <p:nvPr/>
        </p:nvSpPr>
        <p:spPr>
          <a:xfrm>
            <a:off x="1543224" y="3186166"/>
            <a:ext cx="2429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W1 &amp; 2 Resources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>
                <a:latin typeface="Arial" panose="020B0604020202020204" pitchFamily="34" charset="0"/>
                <a:cs typeface="Arial" pitchFamily="34" charset="0"/>
              </a:rPr>
              <a:t>Access the webinar  resources in our Google classroom:</a:t>
            </a:r>
          </a:p>
          <a:p>
            <a:pPr algn="ctr"/>
            <a:r>
              <a:rPr lang="en-US" sz="1300" kern="0">
                <a:latin typeface="Arial" panose="020B0604020202020204" pitchFamily="34" charset="0"/>
                <a:cs typeface="Arial" pitchFamily="34" charset="0"/>
                <a:hlinkClick r:id="rId2"/>
              </a:rPr>
              <a:t>https://classroom.google.com/</a:t>
            </a:r>
            <a:endParaRPr lang="en-US" sz="1300" kern="0">
              <a:latin typeface="Arial" panose="020B0604020202020204" pitchFamily="34" charset="0"/>
              <a:cs typeface="Arial" pitchFamily="34" charset="0"/>
            </a:endParaRPr>
          </a:p>
          <a:p>
            <a:pPr algn="ctr"/>
            <a:r>
              <a:rPr lang="en-US" sz="1300" kern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kern="0">
                <a:latin typeface="Arial" panose="020B0604020202020204" pitchFamily="34" charset="0"/>
                <a:cs typeface="Arial" pitchFamily="34" charset="0"/>
              </a:rPr>
              <a:t> code </a:t>
            </a: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m7p5bd5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647BE-D1A3-4EB6-A685-BDF76B606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19243" y="2364865"/>
            <a:ext cx="753684" cy="6205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578657-49F9-4AFF-B910-81CB321C58BC}"/>
              </a:ext>
            </a:extLst>
          </p:cNvPr>
          <p:cNvSpPr/>
          <p:nvPr/>
        </p:nvSpPr>
        <p:spPr>
          <a:xfrm>
            <a:off x="4134690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147FFA-050A-421C-A829-C8E1FCDEBBF1}"/>
              </a:ext>
            </a:extLst>
          </p:cNvPr>
          <p:cNvSpPr/>
          <p:nvPr/>
        </p:nvSpPr>
        <p:spPr>
          <a:xfrm>
            <a:off x="4180960" y="3187029"/>
            <a:ext cx="242935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W1 Resources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>
                <a:latin typeface="Arial" panose="020B0604020202020204" pitchFamily="34" charset="0"/>
                <a:cs typeface="Arial" pitchFamily="34" charset="0"/>
              </a:rPr>
              <a:t>Access resources on OER Africa: </a:t>
            </a:r>
          </a:p>
          <a:p>
            <a:pPr algn="ctr"/>
            <a:r>
              <a:rPr lang="en-US" sz="1300" kern="0">
                <a:latin typeface="Arial" panose="020B0604020202020204" pitchFamily="34" charset="0"/>
                <a:cs typeface="Arial" pitchFamily="34" charset="0"/>
                <a:hlinkClick r:id="rId5"/>
              </a:rPr>
              <a:t>https://www.oerafrica.org/aau-oer-africa-emergency-remote-teaching-webinar-series</a:t>
            </a:r>
            <a:r>
              <a:rPr lang="en-US" sz="1300" kern="0"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0E4181B-C582-4836-AC41-74F89A8A0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11" y="2341168"/>
            <a:ext cx="716588" cy="7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09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40FC58-F2D2-4560-8BA3-515D7765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119" y="1601348"/>
            <a:ext cx="3160399" cy="4011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facilitator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D1EC4A-0B2C-404C-BB8C-7F6EE18640CF}"/>
              </a:ext>
            </a:extLst>
          </p:cNvPr>
          <p:cNvGrpSpPr/>
          <p:nvPr/>
        </p:nvGrpSpPr>
        <p:grpSpPr>
          <a:xfrm>
            <a:off x="1681003" y="2560189"/>
            <a:ext cx="2187363" cy="625301"/>
            <a:chOff x="1664275" y="2024544"/>
            <a:chExt cx="2270234" cy="58594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3168A5-79C7-42C7-A479-D7794515C787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Andrew Moore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C8836-27AA-4742-A258-2E2D5CAC40D3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Director - ICT Services &amp; Knowledge Management - AAU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DFE377-8B36-4644-9D6D-D6F26BFEBCE9}"/>
              </a:ext>
            </a:extLst>
          </p:cNvPr>
          <p:cNvSpPr txBox="1"/>
          <p:nvPr/>
        </p:nvSpPr>
        <p:spPr>
          <a:xfrm>
            <a:off x="1460452" y="5372375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D25B56-B3C0-4C32-A24C-9B568D617240}"/>
              </a:ext>
            </a:extLst>
          </p:cNvPr>
          <p:cNvSpPr txBox="1"/>
          <p:nvPr/>
        </p:nvSpPr>
        <p:spPr>
          <a:xfrm>
            <a:off x="10097896" y="4621752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F4D2F4-FA62-4EF0-9FC5-CEDE1D30211E}"/>
              </a:ext>
            </a:extLst>
          </p:cNvPr>
          <p:cNvGrpSpPr/>
          <p:nvPr/>
        </p:nvGrpSpPr>
        <p:grpSpPr>
          <a:xfrm flipH="1">
            <a:off x="2516419" y="3371150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20" name="Arrow: Chevron 5">
              <a:extLst>
                <a:ext uri="{FF2B5EF4-FFF2-40B4-BE49-F238E27FC236}">
                  <a16:creationId xmlns:a16="http://schemas.microsoft.com/office/drawing/2014/main" id="{B12F94F1-0B6C-47FC-A6D2-5959DD534250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5">
              <a:extLst>
                <a:ext uri="{FF2B5EF4-FFF2-40B4-BE49-F238E27FC236}">
                  <a16:creationId xmlns:a16="http://schemas.microsoft.com/office/drawing/2014/main" id="{CE0A7C13-F250-48D9-BDFA-BD9D3DD9977A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C22E24F-0082-4FF7-B8A7-377A374F6153}"/>
              </a:ext>
            </a:extLst>
          </p:cNvPr>
          <p:cNvSpPr/>
          <p:nvPr/>
        </p:nvSpPr>
        <p:spPr>
          <a:xfrm>
            <a:off x="1735720" y="4267772"/>
            <a:ext cx="1353294" cy="1354465"/>
          </a:xfrm>
          <a:prstGeom prst="ellipse">
            <a:avLst/>
          </a:prstGeom>
          <a:solidFill>
            <a:srgbClr val="393464"/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9CF84B-9CEA-4DA4-8C2F-14EA7CCEB8D8}"/>
              </a:ext>
            </a:extLst>
          </p:cNvPr>
          <p:cNvSpPr/>
          <p:nvPr/>
        </p:nvSpPr>
        <p:spPr>
          <a:xfrm>
            <a:off x="1953366" y="4486310"/>
            <a:ext cx="916595" cy="91738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4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</a:t>
            </a:r>
            <a:br>
              <a:rPr lang="en-IN"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</a:t>
            </a:r>
            <a:b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3A6A37-CC15-4DDB-9252-E3902518E3F8}"/>
              </a:ext>
            </a:extLst>
          </p:cNvPr>
          <p:cNvGrpSpPr/>
          <p:nvPr/>
        </p:nvGrpSpPr>
        <p:grpSpPr>
          <a:xfrm>
            <a:off x="3588329" y="3493613"/>
            <a:ext cx="2187363" cy="456023"/>
            <a:chOff x="1664275" y="2024544"/>
            <a:chExt cx="2270234" cy="42732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2E7AA1-1EAB-4C93-8C49-74C80D80ECE6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Andrew Moore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CCAB38-0D42-4871-AD4D-CC50A53464AF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158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>
                  <a:solidFill>
                    <a:schemeClr val="bg1"/>
                  </a:solidFill>
                </a:rPr>
                <a:t>Education specialist – OER Africa</a:t>
              </a:r>
              <a:endParaRPr lang="en-IN"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4D47AA-2C70-4BE4-827A-D46FEF068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55" y="897952"/>
            <a:ext cx="1080429" cy="108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: Rounded Corners 31">
            <a:hlinkClick r:id="rId5"/>
            <a:extLst>
              <a:ext uri="{FF2B5EF4-FFF2-40B4-BE49-F238E27FC236}">
                <a16:creationId xmlns:a16="http://schemas.microsoft.com/office/drawing/2014/main" id="{D4D5280D-638F-4779-B7A4-AB0B3C8468DE}"/>
              </a:ext>
            </a:extLst>
          </p:cNvPr>
          <p:cNvSpPr/>
          <p:nvPr/>
        </p:nvSpPr>
        <p:spPr>
          <a:xfrm>
            <a:off x="9977827" y="1260521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1617E2-B556-47EF-8905-2D404711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63" y="2282892"/>
            <a:ext cx="1080429" cy="1080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hlinkClick r:id="rId7"/>
            <a:extLst>
              <a:ext uri="{FF2B5EF4-FFF2-40B4-BE49-F238E27FC236}">
                <a16:creationId xmlns:a16="http://schemas.microsoft.com/office/drawing/2014/main" id="{477A526D-64C7-44D8-AFD7-D888478E2935}"/>
              </a:ext>
            </a:extLst>
          </p:cNvPr>
          <p:cNvSpPr/>
          <p:nvPr/>
        </p:nvSpPr>
        <p:spPr>
          <a:xfrm>
            <a:off x="10088047" y="5434146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sp>
        <p:nvSpPr>
          <p:cNvPr id="34" name="Rectangle: Rounded Corners 33">
            <a:hlinkClick r:id="rId8"/>
            <a:extLst>
              <a:ext uri="{FF2B5EF4-FFF2-40B4-BE49-F238E27FC236}">
                <a16:creationId xmlns:a16="http://schemas.microsoft.com/office/drawing/2014/main" id="{D69C5D38-EA23-47F4-AE9B-5DFB3388D744}"/>
              </a:ext>
            </a:extLst>
          </p:cNvPr>
          <p:cNvSpPr/>
          <p:nvPr/>
        </p:nvSpPr>
        <p:spPr>
          <a:xfrm>
            <a:off x="9493129" y="2674417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D68A3-CA87-4323-ADAC-4F7C1C469AE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3211" y="5052772"/>
            <a:ext cx="1060536" cy="1080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7C1BDC-CADC-4DEE-92D5-A1421712CB96}"/>
              </a:ext>
            </a:extLst>
          </p:cNvPr>
          <p:cNvSpPr txBox="1"/>
          <p:nvPr/>
        </p:nvSpPr>
        <p:spPr>
          <a:xfrm>
            <a:off x="967294" y="1656450"/>
            <a:ext cx="33942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/>
              <a:t>ERT tip: </a:t>
            </a:r>
            <a:br>
              <a:rPr lang="en-ZA"/>
            </a:br>
            <a:r>
              <a:rPr lang="en-ZA"/>
              <a:t>Lecturers should create an </a:t>
            </a:r>
            <a:br>
              <a:rPr lang="en-ZA"/>
            </a:br>
            <a:r>
              <a:rPr lang="en-ZA"/>
              <a:t>online presence to show students </a:t>
            </a:r>
            <a:br>
              <a:rPr lang="en-ZA"/>
            </a:br>
            <a:r>
              <a:rPr lang="en-ZA"/>
              <a:t>that they are ‘there’, involved and </a:t>
            </a:r>
            <a:br>
              <a:rPr lang="en-ZA"/>
            </a:br>
            <a:r>
              <a:rPr lang="en-ZA"/>
              <a:t>supportive.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A8AD7F-5A42-4DBF-B3F1-B5AD04757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63" y="3667832"/>
            <a:ext cx="1080429" cy="108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: Rounded Corners 37">
            <a:hlinkClick r:id="rId11"/>
            <a:extLst>
              <a:ext uri="{FF2B5EF4-FFF2-40B4-BE49-F238E27FC236}">
                <a16:creationId xmlns:a16="http://schemas.microsoft.com/office/drawing/2014/main" id="{572C30B7-7FDB-40F2-8C88-A856A31A8155}"/>
              </a:ext>
            </a:extLst>
          </p:cNvPr>
          <p:cNvSpPr/>
          <p:nvPr/>
        </p:nvSpPr>
        <p:spPr>
          <a:xfrm>
            <a:off x="9502052" y="4015536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/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25918434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 webinar series</a:t>
            </a:r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B91FE196-C6DC-49D6-8F1A-03B1877B5487}"/>
              </a:ext>
            </a:extLst>
          </p:cNvPr>
          <p:cNvSpPr>
            <a:spLocks/>
          </p:cNvSpPr>
          <p:nvPr/>
        </p:nvSpPr>
        <p:spPr bwMode="auto">
          <a:xfrm>
            <a:off x="7045011" y="2827034"/>
            <a:ext cx="2047677" cy="2023042"/>
          </a:xfrm>
          <a:custGeom>
            <a:avLst/>
            <a:gdLst>
              <a:gd name="T0" fmla="*/ 1546 w 2826"/>
              <a:gd name="T1" fmla="*/ 138 h 2792"/>
              <a:gd name="T2" fmla="*/ 1872 w 2826"/>
              <a:gd name="T3" fmla="*/ 489 h 2792"/>
              <a:gd name="T4" fmla="*/ 2058 w 2826"/>
              <a:gd name="T5" fmla="*/ 526 h 2792"/>
              <a:gd name="T6" fmla="*/ 2123 w 2826"/>
              <a:gd name="T7" fmla="*/ 371 h 2792"/>
              <a:gd name="T8" fmla="*/ 2167 w 2826"/>
              <a:gd name="T9" fmla="*/ 210 h 2792"/>
              <a:gd name="T10" fmla="*/ 2404 w 2826"/>
              <a:gd name="T11" fmla="*/ 44 h 2792"/>
              <a:gd name="T12" fmla="*/ 2681 w 2826"/>
              <a:gd name="T13" fmla="*/ 133 h 2792"/>
              <a:gd name="T14" fmla="*/ 2772 w 2826"/>
              <a:gd name="T15" fmla="*/ 414 h 2792"/>
              <a:gd name="T16" fmla="*/ 2590 w 2826"/>
              <a:gd name="T17" fmla="*/ 657 h 2792"/>
              <a:gd name="T18" fmla="*/ 2383 w 2826"/>
              <a:gd name="T19" fmla="*/ 710 h 2792"/>
              <a:gd name="T20" fmla="*/ 2283 w 2826"/>
              <a:gd name="T21" fmla="*/ 845 h 2792"/>
              <a:gd name="T22" fmla="*/ 2481 w 2826"/>
              <a:gd name="T23" fmla="*/ 1088 h 2792"/>
              <a:gd name="T24" fmla="*/ 2779 w 2826"/>
              <a:gd name="T25" fmla="*/ 1369 h 2792"/>
              <a:gd name="T26" fmla="*/ 2390 w 2826"/>
              <a:gd name="T27" fmla="*/ 1779 h 2792"/>
              <a:gd name="T28" fmla="*/ 2265 w 2826"/>
              <a:gd name="T29" fmla="*/ 1949 h 2792"/>
              <a:gd name="T30" fmla="*/ 2426 w 2826"/>
              <a:gd name="T31" fmla="*/ 2052 h 2792"/>
              <a:gd name="T32" fmla="*/ 2642 w 2826"/>
              <a:gd name="T33" fmla="*/ 2129 h 2792"/>
              <a:gd name="T34" fmla="*/ 2768 w 2826"/>
              <a:gd name="T35" fmla="*/ 2385 h 2792"/>
              <a:gd name="T36" fmla="*/ 2632 w 2826"/>
              <a:gd name="T37" fmla="*/ 2650 h 2792"/>
              <a:gd name="T38" fmla="*/ 2386 w 2826"/>
              <a:gd name="T39" fmla="*/ 2708 h 2792"/>
              <a:gd name="T40" fmla="*/ 2146 w 2826"/>
              <a:gd name="T41" fmla="*/ 2527 h 2792"/>
              <a:gd name="T42" fmla="*/ 2093 w 2826"/>
              <a:gd name="T43" fmla="*/ 2322 h 2792"/>
              <a:gd name="T44" fmla="*/ 1965 w 2826"/>
              <a:gd name="T45" fmla="*/ 2219 h 2792"/>
              <a:gd name="T46" fmla="*/ 1732 w 2826"/>
              <a:gd name="T47" fmla="*/ 2445 h 2792"/>
              <a:gd name="T48" fmla="*/ 1469 w 2826"/>
              <a:gd name="T49" fmla="*/ 2760 h 2792"/>
              <a:gd name="T50" fmla="*/ 1278 w 2826"/>
              <a:gd name="T51" fmla="*/ 2590 h 2792"/>
              <a:gd name="T52" fmla="*/ 920 w 2826"/>
              <a:gd name="T53" fmla="*/ 2192 h 2792"/>
              <a:gd name="T54" fmla="*/ 885 w 2826"/>
              <a:gd name="T55" fmla="*/ 2180 h 2792"/>
              <a:gd name="T56" fmla="*/ 782 w 2826"/>
              <a:gd name="T57" fmla="*/ 2261 h 2792"/>
              <a:gd name="T58" fmla="*/ 738 w 2826"/>
              <a:gd name="T59" fmla="*/ 2396 h 2792"/>
              <a:gd name="T60" fmla="*/ 610 w 2826"/>
              <a:gd name="T61" fmla="*/ 2629 h 2792"/>
              <a:gd name="T62" fmla="*/ 319 w 2826"/>
              <a:gd name="T63" fmla="*/ 2674 h 2792"/>
              <a:gd name="T64" fmla="*/ 109 w 2826"/>
              <a:gd name="T65" fmla="*/ 2462 h 2792"/>
              <a:gd name="T66" fmla="*/ 154 w 2826"/>
              <a:gd name="T67" fmla="*/ 2171 h 2792"/>
              <a:gd name="T68" fmla="*/ 391 w 2826"/>
              <a:gd name="T69" fmla="*/ 2035 h 2792"/>
              <a:gd name="T70" fmla="*/ 542 w 2826"/>
              <a:gd name="T71" fmla="*/ 1993 h 2792"/>
              <a:gd name="T72" fmla="*/ 598 w 2826"/>
              <a:gd name="T73" fmla="*/ 1905 h 2792"/>
              <a:gd name="T74" fmla="*/ 559 w 2826"/>
              <a:gd name="T75" fmla="*/ 1856 h 2792"/>
              <a:gd name="T76" fmla="*/ 245 w 2826"/>
              <a:gd name="T77" fmla="*/ 1584 h 2792"/>
              <a:gd name="T78" fmla="*/ 0 w 2826"/>
              <a:gd name="T79" fmla="*/ 1393 h 2792"/>
              <a:gd name="T80" fmla="*/ 319 w 2826"/>
              <a:gd name="T81" fmla="*/ 1136 h 2792"/>
              <a:gd name="T82" fmla="*/ 587 w 2826"/>
              <a:gd name="T83" fmla="*/ 904 h 2792"/>
              <a:gd name="T84" fmla="*/ 571 w 2826"/>
              <a:gd name="T85" fmla="*/ 792 h 2792"/>
              <a:gd name="T86" fmla="*/ 421 w 2826"/>
              <a:gd name="T87" fmla="*/ 733 h 2792"/>
              <a:gd name="T88" fmla="*/ 245 w 2826"/>
              <a:gd name="T89" fmla="*/ 666 h 2792"/>
              <a:gd name="T90" fmla="*/ 88 w 2826"/>
              <a:gd name="T91" fmla="*/ 438 h 2792"/>
              <a:gd name="T92" fmla="*/ 182 w 2826"/>
              <a:gd name="T93" fmla="*/ 156 h 2792"/>
              <a:gd name="T94" fmla="*/ 459 w 2826"/>
              <a:gd name="T95" fmla="*/ 65 h 2792"/>
              <a:gd name="T96" fmla="*/ 706 w 2826"/>
              <a:gd name="T97" fmla="*/ 247 h 2792"/>
              <a:gd name="T98" fmla="*/ 750 w 2826"/>
              <a:gd name="T99" fmla="*/ 426 h 2792"/>
              <a:gd name="T100" fmla="*/ 889 w 2826"/>
              <a:gd name="T101" fmla="*/ 557 h 2792"/>
              <a:gd name="T102" fmla="*/ 1087 w 2826"/>
              <a:gd name="T103" fmla="*/ 387 h 2792"/>
              <a:gd name="T104" fmla="*/ 1366 w 2826"/>
              <a:gd name="T105" fmla="*/ 63 h 2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26" h="2792">
                <a:moveTo>
                  <a:pt x="1417" y="0"/>
                </a:moveTo>
                <a:lnTo>
                  <a:pt x="1434" y="19"/>
                </a:lnTo>
                <a:lnTo>
                  <a:pt x="1455" y="42"/>
                </a:lnTo>
                <a:lnTo>
                  <a:pt x="1481" y="70"/>
                </a:lnTo>
                <a:lnTo>
                  <a:pt x="1511" y="102"/>
                </a:lnTo>
                <a:lnTo>
                  <a:pt x="1546" y="138"/>
                </a:lnTo>
                <a:lnTo>
                  <a:pt x="1599" y="196"/>
                </a:lnTo>
                <a:lnTo>
                  <a:pt x="1659" y="259"/>
                </a:lnTo>
                <a:lnTo>
                  <a:pt x="1723" y="329"/>
                </a:lnTo>
                <a:lnTo>
                  <a:pt x="1794" y="405"/>
                </a:lnTo>
                <a:lnTo>
                  <a:pt x="1867" y="484"/>
                </a:lnTo>
                <a:lnTo>
                  <a:pt x="1872" y="489"/>
                </a:lnTo>
                <a:lnTo>
                  <a:pt x="1913" y="515"/>
                </a:lnTo>
                <a:lnTo>
                  <a:pt x="1950" y="533"/>
                </a:lnTo>
                <a:lnTo>
                  <a:pt x="1981" y="543"/>
                </a:lnTo>
                <a:lnTo>
                  <a:pt x="2009" y="545"/>
                </a:lnTo>
                <a:lnTo>
                  <a:pt x="2034" y="540"/>
                </a:lnTo>
                <a:lnTo>
                  <a:pt x="2058" y="526"/>
                </a:lnTo>
                <a:lnTo>
                  <a:pt x="2076" y="506"/>
                </a:lnTo>
                <a:lnTo>
                  <a:pt x="2090" y="482"/>
                </a:lnTo>
                <a:lnTo>
                  <a:pt x="2100" y="456"/>
                </a:lnTo>
                <a:lnTo>
                  <a:pt x="2109" y="428"/>
                </a:lnTo>
                <a:lnTo>
                  <a:pt x="2116" y="398"/>
                </a:lnTo>
                <a:lnTo>
                  <a:pt x="2123" y="371"/>
                </a:lnTo>
                <a:lnTo>
                  <a:pt x="2130" y="345"/>
                </a:lnTo>
                <a:lnTo>
                  <a:pt x="2134" y="338"/>
                </a:lnTo>
                <a:lnTo>
                  <a:pt x="2134" y="329"/>
                </a:lnTo>
                <a:lnTo>
                  <a:pt x="2139" y="287"/>
                </a:lnTo>
                <a:lnTo>
                  <a:pt x="2149" y="249"/>
                </a:lnTo>
                <a:lnTo>
                  <a:pt x="2167" y="210"/>
                </a:lnTo>
                <a:lnTo>
                  <a:pt x="2193" y="172"/>
                </a:lnTo>
                <a:lnTo>
                  <a:pt x="2225" y="137"/>
                </a:lnTo>
                <a:lnTo>
                  <a:pt x="2265" y="102"/>
                </a:lnTo>
                <a:lnTo>
                  <a:pt x="2307" y="75"/>
                </a:lnTo>
                <a:lnTo>
                  <a:pt x="2355" y="56"/>
                </a:lnTo>
                <a:lnTo>
                  <a:pt x="2404" y="44"/>
                </a:lnTo>
                <a:lnTo>
                  <a:pt x="2455" y="40"/>
                </a:lnTo>
                <a:lnTo>
                  <a:pt x="2505" y="44"/>
                </a:lnTo>
                <a:lnTo>
                  <a:pt x="2554" y="56"/>
                </a:lnTo>
                <a:lnTo>
                  <a:pt x="2600" y="75"/>
                </a:lnTo>
                <a:lnTo>
                  <a:pt x="2642" y="102"/>
                </a:lnTo>
                <a:lnTo>
                  <a:pt x="2681" y="133"/>
                </a:lnTo>
                <a:lnTo>
                  <a:pt x="2714" y="173"/>
                </a:lnTo>
                <a:lnTo>
                  <a:pt x="2740" y="215"/>
                </a:lnTo>
                <a:lnTo>
                  <a:pt x="2760" y="263"/>
                </a:lnTo>
                <a:lnTo>
                  <a:pt x="2772" y="312"/>
                </a:lnTo>
                <a:lnTo>
                  <a:pt x="2775" y="363"/>
                </a:lnTo>
                <a:lnTo>
                  <a:pt x="2772" y="414"/>
                </a:lnTo>
                <a:lnTo>
                  <a:pt x="2760" y="464"/>
                </a:lnTo>
                <a:lnTo>
                  <a:pt x="2740" y="510"/>
                </a:lnTo>
                <a:lnTo>
                  <a:pt x="2714" y="554"/>
                </a:lnTo>
                <a:lnTo>
                  <a:pt x="2681" y="592"/>
                </a:lnTo>
                <a:lnTo>
                  <a:pt x="2639" y="629"/>
                </a:lnTo>
                <a:lnTo>
                  <a:pt x="2590" y="657"/>
                </a:lnTo>
                <a:lnTo>
                  <a:pt x="2537" y="676"/>
                </a:lnTo>
                <a:lnTo>
                  <a:pt x="2483" y="685"/>
                </a:lnTo>
                <a:lnTo>
                  <a:pt x="2477" y="687"/>
                </a:lnTo>
                <a:lnTo>
                  <a:pt x="2472" y="689"/>
                </a:lnTo>
                <a:lnTo>
                  <a:pt x="2425" y="697"/>
                </a:lnTo>
                <a:lnTo>
                  <a:pt x="2383" y="710"/>
                </a:lnTo>
                <a:lnTo>
                  <a:pt x="2349" y="724"/>
                </a:lnTo>
                <a:lnTo>
                  <a:pt x="2321" y="743"/>
                </a:lnTo>
                <a:lnTo>
                  <a:pt x="2300" y="766"/>
                </a:lnTo>
                <a:lnTo>
                  <a:pt x="2286" y="792"/>
                </a:lnTo>
                <a:lnTo>
                  <a:pt x="2279" y="817"/>
                </a:lnTo>
                <a:lnTo>
                  <a:pt x="2283" y="845"/>
                </a:lnTo>
                <a:lnTo>
                  <a:pt x="2291" y="876"/>
                </a:lnTo>
                <a:lnTo>
                  <a:pt x="2311" y="913"/>
                </a:lnTo>
                <a:lnTo>
                  <a:pt x="2337" y="953"/>
                </a:lnTo>
                <a:lnTo>
                  <a:pt x="2341" y="957"/>
                </a:lnTo>
                <a:lnTo>
                  <a:pt x="2412" y="1023"/>
                </a:lnTo>
                <a:lnTo>
                  <a:pt x="2481" y="1088"/>
                </a:lnTo>
                <a:lnTo>
                  <a:pt x="2544" y="1148"/>
                </a:lnTo>
                <a:lnTo>
                  <a:pt x="2604" y="1202"/>
                </a:lnTo>
                <a:lnTo>
                  <a:pt x="2658" y="1255"/>
                </a:lnTo>
                <a:lnTo>
                  <a:pt x="2705" y="1300"/>
                </a:lnTo>
                <a:lnTo>
                  <a:pt x="2746" y="1337"/>
                </a:lnTo>
                <a:lnTo>
                  <a:pt x="2779" y="1369"/>
                </a:lnTo>
                <a:lnTo>
                  <a:pt x="2805" y="1393"/>
                </a:lnTo>
                <a:lnTo>
                  <a:pt x="2826" y="1413"/>
                </a:lnTo>
                <a:lnTo>
                  <a:pt x="2721" y="1497"/>
                </a:lnTo>
                <a:lnTo>
                  <a:pt x="2611" y="1586"/>
                </a:lnTo>
                <a:lnTo>
                  <a:pt x="2500" y="1681"/>
                </a:lnTo>
                <a:lnTo>
                  <a:pt x="2390" y="1779"/>
                </a:lnTo>
                <a:lnTo>
                  <a:pt x="2279" y="1880"/>
                </a:lnTo>
                <a:lnTo>
                  <a:pt x="2274" y="1887"/>
                </a:lnTo>
                <a:lnTo>
                  <a:pt x="2270" y="1894"/>
                </a:lnTo>
                <a:lnTo>
                  <a:pt x="2265" y="1914"/>
                </a:lnTo>
                <a:lnTo>
                  <a:pt x="2263" y="1931"/>
                </a:lnTo>
                <a:lnTo>
                  <a:pt x="2265" y="1949"/>
                </a:lnTo>
                <a:lnTo>
                  <a:pt x="2270" y="1966"/>
                </a:lnTo>
                <a:lnTo>
                  <a:pt x="2286" y="1993"/>
                </a:lnTo>
                <a:lnTo>
                  <a:pt x="2309" y="2014"/>
                </a:lnTo>
                <a:lnTo>
                  <a:pt x="2341" y="2031"/>
                </a:lnTo>
                <a:lnTo>
                  <a:pt x="2379" y="2043"/>
                </a:lnTo>
                <a:lnTo>
                  <a:pt x="2426" y="2052"/>
                </a:lnTo>
                <a:lnTo>
                  <a:pt x="2481" y="2057"/>
                </a:lnTo>
                <a:lnTo>
                  <a:pt x="2493" y="2061"/>
                </a:lnTo>
                <a:lnTo>
                  <a:pt x="2532" y="2075"/>
                </a:lnTo>
                <a:lnTo>
                  <a:pt x="2569" y="2089"/>
                </a:lnTo>
                <a:lnTo>
                  <a:pt x="2607" y="2108"/>
                </a:lnTo>
                <a:lnTo>
                  <a:pt x="2642" y="2129"/>
                </a:lnTo>
                <a:lnTo>
                  <a:pt x="2674" y="2157"/>
                </a:lnTo>
                <a:lnTo>
                  <a:pt x="2709" y="2198"/>
                </a:lnTo>
                <a:lnTo>
                  <a:pt x="2735" y="2241"/>
                </a:lnTo>
                <a:lnTo>
                  <a:pt x="2753" y="2287"/>
                </a:lnTo>
                <a:lnTo>
                  <a:pt x="2765" y="2336"/>
                </a:lnTo>
                <a:lnTo>
                  <a:pt x="2768" y="2385"/>
                </a:lnTo>
                <a:lnTo>
                  <a:pt x="2763" y="2436"/>
                </a:lnTo>
                <a:lnTo>
                  <a:pt x="2751" y="2483"/>
                </a:lnTo>
                <a:lnTo>
                  <a:pt x="2732" y="2531"/>
                </a:lnTo>
                <a:lnTo>
                  <a:pt x="2705" y="2576"/>
                </a:lnTo>
                <a:lnTo>
                  <a:pt x="2670" y="2617"/>
                </a:lnTo>
                <a:lnTo>
                  <a:pt x="2632" y="2650"/>
                </a:lnTo>
                <a:lnTo>
                  <a:pt x="2588" y="2676"/>
                </a:lnTo>
                <a:lnTo>
                  <a:pt x="2540" y="2695"/>
                </a:lnTo>
                <a:lnTo>
                  <a:pt x="2490" y="2708"/>
                </a:lnTo>
                <a:lnTo>
                  <a:pt x="2437" y="2711"/>
                </a:lnTo>
                <a:lnTo>
                  <a:pt x="2437" y="2711"/>
                </a:lnTo>
                <a:lnTo>
                  <a:pt x="2386" y="2708"/>
                </a:lnTo>
                <a:lnTo>
                  <a:pt x="2337" y="2695"/>
                </a:lnTo>
                <a:lnTo>
                  <a:pt x="2291" y="2678"/>
                </a:lnTo>
                <a:lnTo>
                  <a:pt x="2248" y="2652"/>
                </a:lnTo>
                <a:lnTo>
                  <a:pt x="2209" y="2618"/>
                </a:lnTo>
                <a:lnTo>
                  <a:pt x="2174" y="2576"/>
                </a:lnTo>
                <a:lnTo>
                  <a:pt x="2146" y="2527"/>
                </a:lnTo>
                <a:lnTo>
                  <a:pt x="2127" y="2475"/>
                </a:lnTo>
                <a:lnTo>
                  <a:pt x="2116" y="2420"/>
                </a:lnTo>
                <a:lnTo>
                  <a:pt x="2114" y="2415"/>
                </a:lnTo>
                <a:lnTo>
                  <a:pt x="2113" y="2411"/>
                </a:lnTo>
                <a:lnTo>
                  <a:pt x="2106" y="2362"/>
                </a:lnTo>
                <a:lnTo>
                  <a:pt x="2093" y="2322"/>
                </a:lnTo>
                <a:lnTo>
                  <a:pt x="2078" y="2287"/>
                </a:lnTo>
                <a:lnTo>
                  <a:pt x="2058" y="2261"/>
                </a:lnTo>
                <a:lnTo>
                  <a:pt x="2035" y="2240"/>
                </a:lnTo>
                <a:lnTo>
                  <a:pt x="2009" y="2224"/>
                </a:lnTo>
                <a:lnTo>
                  <a:pt x="1988" y="2219"/>
                </a:lnTo>
                <a:lnTo>
                  <a:pt x="1965" y="2219"/>
                </a:lnTo>
                <a:lnTo>
                  <a:pt x="1939" y="2226"/>
                </a:lnTo>
                <a:lnTo>
                  <a:pt x="1930" y="2229"/>
                </a:lnTo>
                <a:lnTo>
                  <a:pt x="1923" y="2234"/>
                </a:lnTo>
                <a:lnTo>
                  <a:pt x="1857" y="2308"/>
                </a:lnTo>
                <a:lnTo>
                  <a:pt x="1794" y="2378"/>
                </a:lnTo>
                <a:lnTo>
                  <a:pt x="1732" y="2445"/>
                </a:lnTo>
                <a:lnTo>
                  <a:pt x="1678" y="2510"/>
                </a:lnTo>
                <a:lnTo>
                  <a:pt x="1625" y="2569"/>
                </a:lnTo>
                <a:lnTo>
                  <a:pt x="1580" y="2625"/>
                </a:lnTo>
                <a:lnTo>
                  <a:pt x="1538" y="2676"/>
                </a:lnTo>
                <a:lnTo>
                  <a:pt x="1501" y="2720"/>
                </a:lnTo>
                <a:lnTo>
                  <a:pt x="1469" y="2760"/>
                </a:lnTo>
                <a:lnTo>
                  <a:pt x="1443" y="2792"/>
                </a:lnTo>
                <a:lnTo>
                  <a:pt x="1422" y="2764"/>
                </a:lnTo>
                <a:lnTo>
                  <a:pt x="1394" y="2730"/>
                </a:lnTo>
                <a:lnTo>
                  <a:pt x="1360" y="2690"/>
                </a:lnTo>
                <a:lnTo>
                  <a:pt x="1322" y="2643"/>
                </a:lnTo>
                <a:lnTo>
                  <a:pt x="1278" y="2590"/>
                </a:lnTo>
                <a:lnTo>
                  <a:pt x="1229" y="2532"/>
                </a:lnTo>
                <a:lnTo>
                  <a:pt x="1175" y="2471"/>
                </a:lnTo>
                <a:lnTo>
                  <a:pt x="1117" y="2406"/>
                </a:lnTo>
                <a:lnTo>
                  <a:pt x="1055" y="2338"/>
                </a:lnTo>
                <a:lnTo>
                  <a:pt x="991" y="2266"/>
                </a:lnTo>
                <a:lnTo>
                  <a:pt x="920" y="2192"/>
                </a:lnTo>
                <a:lnTo>
                  <a:pt x="915" y="2187"/>
                </a:lnTo>
                <a:lnTo>
                  <a:pt x="910" y="2184"/>
                </a:lnTo>
                <a:lnTo>
                  <a:pt x="903" y="2182"/>
                </a:lnTo>
                <a:lnTo>
                  <a:pt x="896" y="2182"/>
                </a:lnTo>
                <a:lnTo>
                  <a:pt x="887" y="2182"/>
                </a:lnTo>
                <a:lnTo>
                  <a:pt x="885" y="2180"/>
                </a:lnTo>
                <a:lnTo>
                  <a:pt x="863" y="2184"/>
                </a:lnTo>
                <a:lnTo>
                  <a:pt x="847" y="2189"/>
                </a:lnTo>
                <a:lnTo>
                  <a:pt x="824" y="2203"/>
                </a:lnTo>
                <a:lnTo>
                  <a:pt x="806" y="2219"/>
                </a:lnTo>
                <a:lnTo>
                  <a:pt x="794" y="2238"/>
                </a:lnTo>
                <a:lnTo>
                  <a:pt x="782" y="2261"/>
                </a:lnTo>
                <a:lnTo>
                  <a:pt x="773" y="2285"/>
                </a:lnTo>
                <a:lnTo>
                  <a:pt x="766" y="2312"/>
                </a:lnTo>
                <a:lnTo>
                  <a:pt x="756" y="2345"/>
                </a:lnTo>
                <a:lnTo>
                  <a:pt x="742" y="2380"/>
                </a:lnTo>
                <a:lnTo>
                  <a:pt x="740" y="2387"/>
                </a:lnTo>
                <a:lnTo>
                  <a:pt x="738" y="2396"/>
                </a:lnTo>
                <a:lnTo>
                  <a:pt x="735" y="2438"/>
                </a:lnTo>
                <a:lnTo>
                  <a:pt x="724" y="2480"/>
                </a:lnTo>
                <a:lnTo>
                  <a:pt x="705" y="2520"/>
                </a:lnTo>
                <a:lnTo>
                  <a:pt x="680" y="2559"/>
                </a:lnTo>
                <a:lnTo>
                  <a:pt x="649" y="2596"/>
                </a:lnTo>
                <a:lnTo>
                  <a:pt x="610" y="2629"/>
                </a:lnTo>
                <a:lnTo>
                  <a:pt x="566" y="2655"/>
                </a:lnTo>
                <a:lnTo>
                  <a:pt x="519" y="2674"/>
                </a:lnTo>
                <a:lnTo>
                  <a:pt x="470" y="2687"/>
                </a:lnTo>
                <a:lnTo>
                  <a:pt x="419" y="2690"/>
                </a:lnTo>
                <a:lnTo>
                  <a:pt x="368" y="2687"/>
                </a:lnTo>
                <a:lnTo>
                  <a:pt x="319" y="2674"/>
                </a:lnTo>
                <a:lnTo>
                  <a:pt x="272" y="2655"/>
                </a:lnTo>
                <a:lnTo>
                  <a:pt x="228" y="2629"/>
                </a:lnTo>
                <a:lnTo>
                  <a:pt x="189" y="2596"/>
                </a:lnTo>
                <a:lnTo>
                  <a:pt x="154" y="2553"/>
                </a:lnTo>
                <a:lnTo>
                  <a:pt x="128" y="2510"/>
                </a:lnTo>
                <a:lnTo>
                  <a:pt x="109" y="2462"/>
                </a:lnTo>
                <a:lnTo>
                  <a:pt x="96" y="2413"/>
                </a:lnTo>
                <a:lnTo>
                  <a:pt x="93" y="2362"/>
                </a:lnTo>
                <a:lnTo>
                  <a:pt x="96" y="2312"/>
                </a:lnTo>
                <a:lnTo>
                  <a:pt x="109" y="2263"/>
                </a:lnTo>
                <a:lnTo>
                  <a:pt x="128" y="2215"/>
                </a:lnTo>
                <a:lnTo>
                  <a:pt x="154" y="2171"/>
                </a:lnTo>
                <a:lnTo>
                  <a:pt x="189" y="2131"/>
                </a:lnTo>
                <a:lnTo>
                  <a:pt x="235" y="2089"/>
                </a:lnTo>
                <a:lnTo>
                  <a:pt x="282" y="2061"/>
                </a:lnTo>
                <a:lnTo>
                  <a:pt x="333" y="2043"/>
                </a:lnTo>
                <a:lnTo>
                  <a:pt x="384" y="2036"/>
                </a:lnTo>
                <a:lnTo>
                  <a:pt x="391" y="2035"/>
                </a:lnTo>
                <a:lnTo>
                  <a:pt x="398" y="2033"/>
                </a:lnTo>
                <a:lnTo>
                  <a:pt x="426" y="2024"/>
                </a:lnTo>
                <a:lnTo>
                  <a:pt x="456" y="2017"/>
                </a:lnTo>
                <a:lnTo>
                  <a:pt x="486" y="2010"/>
                </a:lnTo>
                <a:lnTo>
                  <a:pt x="514" y="2003"/>
                </a:lnTo>
                <a:lnTo>
                  <a:pt x="542" y="1993"/>
                </a:lnTo>
                <a:lnTo>
                  <a:pt x="564" y="1979"/>
                </a:lnTo>
                <a:lnTo>
                  <a:pt x="584" y="1961"/>
                </a:lnTo>
                <a:lnTo>
                  <a:pt x="598" y="1937"/>
                </a:lnTo>
                <a:lnTo>
                  <a:pt x="600" y="1928"/>
                </a:lnTo>
                <a:lnTo>
                  <a:pt x="601" y="1917"/>
                </a:lnTo>
                <a:lnTo>
                  <a:pt x="598" y="1905"/>
                </a:lnTo>
                <a:lnTo>
                  <a:pt x="587" y="1891"/>
                </a:lnTo>
                <a:lnTo>
                  <a:pt x="584" y="1884"/>
                </a:lnTo>
                <a:lnTo>
                  <a:pt x="578" y="1877"/>
                </a:lnTo>
                <a:lnTo>
                  <a:pt x="566" y="1865"/>
                </a:lnTo>
                <a:lnTo>
                  <a:pt x="563" y="1863"/>
                </a:lnTo>
                <a:lnTo>
                  <a:pt x="559" y="1856"/>
                </a:lnTo>
                <a:lnTo>
                  <a:pt x="493" y="1796"/>
                </a:lnTo>
                <a:lnTo>
                  <a:pt x="491" y="1796"/>
                </a:lnTo>
                <a:lnTo>
                  <a:pt x="426" y="1737"/>
                </a:lnTo>
                <a:lnTo>
                  <a:pt x="363" y="1682"/>
                </a:lnTo>
                <a:lnTo>
                  <a:pt x="301" y="1632"/>
                </a:lnTo>
                <a:lnTo>
                  <a:pt x="245" y="1584"/>
                </a:lnTo>
                <a:lnTo>
                  <a:pt x="193" y="1542"/>
                </a:lnTo>
                <a:lnTo>
                  <a:pt x="144" y="1502"/>
                </a:lnTo>
                <a:lnTo>
                  <a:pt x="100" y="1469"/>
                </a:lnTo>
                <a:lnTo>
                  <a:pt x="61" y="1439"/>
                </a:lnTo>
                <a:lnTo>
                  <a:pt x="28" y="1414"/>
                </a:lnTo>
                <a:lnTo>
                  <a:pt x="0" y="1393"/>
                </a:lnTo>
                <a:lnTo>
                  <a:pt x="42" y="1362"/>
                </a:lnTo>
                <a:lnTo>
                  <a:pt x="88" y="1325"/>
                </a:lnTo>
                <a:lnTo>
                  <a:pt x="140" y="1283"/>
                </a:lnTo>
                <a:lnTo>
                  <a:pt x="196" y="1236"/>
                </a:lnTo>
                <a:lnTo>
                  <a:pt x="258" y="1186"/>
                </a:lnTo>
                <a:lnTo>
                  <a:pt x="319" y="1136"/>
                </a:lnTo>
                <a:lnTo>
                  <a:pt x="382" y="1083"/>
                </a:lnTo>
                <a:lnTo>
                  <a:pt x="445" y="1032"/>
                </a:lnTo>
                <a:lnTo>
                  <a:pt x="507" y="980"/>
                </a:lnTo>
                <a:lnTo>
                  <a:pt x="566" y="929"/>
                </a:lnTo>
                <a:lnTo>
                  <a:pt x="570" y="925"/>
                </a:lnTo>
                <a:lnTo>
                  <a:pt x="587" y="904"/>
                </a:lnTo>
                <a:lnTo>
                  <a:pt x="594" y="881"/>
                </a:lnTo>
                <a:lnTo>
                  <a:pt x="596" y="862"/>
                </a:lnTo>
                <a:lnTo>
                  <a:pt x="594" y="843"/>
                </a:lnTo>
                <a:lnTo>
                  <a:pt x="587" y="825"/>
                </a:lnTo>
                <a:lnTo>
                  <a:pt x="582" y="810"/>
                </a:lnTo>
                <a:lnTo>
                  <a:pt x="571" y="792"/>
                </a:lnTo>
                <a:lnTo>
                  <a:pt x="557" y="775"/>
                </a:lnTo>
                <a:lnTo>
                  <a:pt x="536" y="759"/>
                </a:lnTo>
                <a:lnTo>
                  <a:pt x="512" y="748"/>
                </a:lnTo>
                <a:lnTo>
                  <a:pt x="486" y="741"/>
                </a:lnTo>
                <a:lnTo>
                  <a:pt x="459" y="738"/>
                </a:lnTo>
                <a:lnTo>
                  <a:pt x="421" y="733"/>
                </a:lnTo>
                <a:lnTo>
                  <a:pt x="380" y="720"/>
                </a:lnTo>
                <a:lnTo>
                  <a:pt x="375" y="718"/>
                </a:lnTo>
                <a:lnTo>
                  <a:pt x="356" y="711"/>
                </a:lnTo>
                <a:lnTo>
                  <a:pt x="319" y="699"/>
                </a:lnTo>
                <a:lnTo>
                  <a:pt x="282" y="683"/>
                </a:lnTo>
                <a:lnTo>
                  <a:pt x="245" y="666"/>
                </a:lnTo>
                <a:lnTo>
                  <a:pt x="210" y="645"/>
                </a:lnTo>
                <a:lnTo>
                  <a:pt x="179" y="619"/>
                </a:lnTo>
                <a:lnTo>
                  <a:pt x="144" y="578"/>
                </a:lnTo>
                <a:lnTo>
                  <a:pt x="117" y="534"/>
                </a:lnTo>
                <a:lnTo>
                  <a:pt x="100" y="487"/>
                </a:lnTo>
                <a:lnTo>
                  <a:pt x="88" y="438"/>
                </a:lnTo>
                <a:lnTo>
                  <a:pt x="84" y="389"/>
                </a:lnTo>
                <a:lnTo>
                  <a:pt x="89" y="338"/>
                </a:lnTo>
                <a:lnTo>
                  <a:pt x="102" y="289"/>
                </a:lnTo>
                <a:lnTo>
                  <a:pt x="121" y="242"/>
                </a:lnTo>
                <a:lnTo>
                  <a:pt x="147" y="196"/>
                </a:lnTo>
                <a:lnTo>
                  <a:pt x="182" y="156"/>
                </a:lnTo>
                <a:lnTo>
                  <a:pt x="223" y="123"/>
                </a:lnTo>
                <a:lnTo>
                  <a:pt x="265" y="96"/>
                </a:lnTo>
                <a:lnTo>
                  <a:pt x="312" y="77"/>
                </a:lnTo>
                <a:lnTo>
                  <a:pt x="361" y="65"/>
                </a:lnTo>
                <a:lnTo>
                  <a:pt x="412" y="61"/>
                </a:lnTo>
                <a:lnTo>
                  <a:pt x="459" y="65"/>
                </a:lnTo>
                <a:lnTo>
                  <a:pt x="507" y="75"/>
                </a:lnTo>
                <a:lnTo>
                  <a:pt x="556" y="95"/>
                </a:lnTo>
                <a:lnTo>
                  <a:pt x="601" y="121"/>
                </a:lnTo>
                <a:lnTo>
                  <a:pt x="642" y="156"/>
                </a:lnTo>
                <a:lnTo>
                  <a:pt x="678" y="200"/>
                </a:lnTo>
                <a:lnTo>
                  <a:pt x="706" y="247"/>
                </a:lnTo>
                <a:lnTo>
                  <a:pt x="726" y="300"/>
                </a:lnTo>
                <a:lnTo>
                  <a:pt x="736" y="354"/>
                </a:lnTo>
                <a:lnTo>
                  <a:pt x="736" y="359"/>
                </a:lnTo>
                <a:lnTo>
                  <a:pt x="738" y="364"/>
                </a:lnTo>
                <a:lnTo>
                  <a:pt x="740" y="371"/>
                </a:lnTo>
                <a:lnTo>
                  <a:pt x="750" y="426"/>
                </a:lnTo>
                <a:lnTo>
                  <a:pt x="766" y="471"/>
                </a:lnTo>
                <a:lnTo>
                  <a:pt x="787" y="506"/>
                </a:lnTo>
                <a:lnTo>
                  <a:pt x="812" y="534"/>
                </a:lnTo>
                <a:lnTo>
                  <a:pt x="841" y="552"/>
                </a:lnTo>
                <a:lnTo>
                  <a:pt x="864" y="557"/>
                </a:lnTo>
                <a:lnTo>
                  <a:pt x="889" y="557"/>
                </a:lnTo>
                <a:lnTo>
                  <a:pt x="917" y="550"/>
                </a:lnTo>
                <a:lnTo>
                  <a:pt x="947" y="538"/>
                </a:lnTo>
                <a:lnTo>
                  <a:pt x="952" y="534"/>
                </a:lnTo>
                <a:lnTo>
                  <a:pt x="955" y="531"/>
                </a:lnTo>
                <a:lnTo>
                  <a:pt x="1024" y="457"/>
                </a:lnTo>
                <a:lnTo>
                  <a:pt x="1087" y="387"/>
                </a:lnTo>
                <a:lnTo>
                  <a:pt x="1145" y="322"/>
                </a:lnTo>
                <a:lnTo>
                  <a:pt x="1199" y="259"/>
                </a:lnTo>
                <a:lnTo>
                  <a:pt x="1248" y="203"/>
                </a:lnTo>
                <a:lnTo>
                  <a:pt x="1294" y="151"/>
                </a:lnTo>
                <a:lnTo>
                  <a:pt x="1332" y="103"/>
                </a:lnTo>
                <a:lnTo>
                  <a:pt x="1366" y="63"/>
                </a:lnTo>
                <a:lnTo>
                  <a:pt x="1394" y="28"/>
                </a:lnTo>
                <a:lnTo>
                  <a:pt x="141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id="{BC37184E-D888-48AB-8107-4B6F3FC91D79}"/>
              </a:ext>
            </a:extLst>
          </p:cNvPr>
          <p:cNvSpPr>
            <a:spLocks/>
          </p:cNvSpPr>
          <p:nvPr/>
        </p:nvSpPr>
        <p:spPr bwMode="auto">
          <a:xfrm>
            <a:off x="4901688" y="2813991"/>
            <a:ext cx="2062169" cy="2052025"/>
          </a:xfrm>
          <a:custGeom>
            <a:avLst/>
            <a:gdLst>
              <a:gd name="T0" fmla="*/ 1582 w 2846"/>
              <a:gd name="T1" fmla="*/ 174 h 2833"/>
              <a:gd name="T2" fmla="*/ 1873 w 2846"/>
              <a:gd name="T3" fmla="*/ 503 h 2833"/>
              <a:gd name="T4" fmla="*/ 2011 w 2846"/>
              <a:gd name="T5" fmla="*/ 563 h 2833"/>
              <a:gd name="T6" fmla="*/ 2116 w 2846"/>
              <a:gd name="T7" fmla="*/ 461 h 2833"/>
              <a:gd name="T8" fmla="*/ 2148 w 2846"/>
              <a:gd name="T9" fmla="*/ 318 h 2833"/>
              <a:gd name="T10" fmla="*/ 2276 w 2846"/>
              <a:gd name="T11" fmla="*/ 123 h 2833"/>
              <a:gd name="T12" fmla="*/ 2525 w 2846"/>
              <a:gd name="T13" fmla="*/ 63 h 2833"/>
              <a:gd name="T14" fmla="*/ 2742 w 2846"/>
              <a:gd name="T15" fmla="*/ 197 h 2833"/>
              <a:gd name="T16" fmla="*/ 2797 w 2846"/>
              <a:gd name="T17" fmla="*/ 439 h 2833"/>
              <a:gd name="T18" fmla="*/ 2690 w 2846"/>
              <a:gd name="T19" fmla="*/ 630 h 2833"/>
              <a:gd name="T20" fmla="*/ 2491 w 2846"/>
              <a:gd name="T21" fmla="*/ 707 h 2833"/>
              <a:gd name="T22" fmla="*/ 2411 w 2846"/>
              <a:gd name="T23" fmla="*/ 731 h 2833"/>
              <a:gd name="T24" fmla="*/ 2292 w 2846"/>
              <a:gd name="T25" fmla="*/ 812 h 2833"/>
              <a:gd name="T26" fmla="*/ 2346 w 2846"/>
              <a:gd name="T27" fmla="*/ 975 h 2833"/>
              <a:gd name="T28" fmla="*/ 2618 w 2846"/>
              <a:gd name="T29" fmla="*/ 1217 h 2833"/>
              <a:gd name="T30" fmla="*/ 2846 w 2846"/>
              <a:gd name="T31" fmla="*/ 1404 h 2833"/>
              <a:gd name="T32" fmla="*/ 2655 w 2846"/>
              <a:gd name="T33" fmla="*/ 1558 h 2833"/>
              <a:gd name="T34" fmla="*/ 2342 w 2846"/>
              <a:gd name="T35" fmla="*/ 1830 h 2833"/>
              <a:gd name="T36" fmla="*/ 2258 w 2846"/>
              <a:gd name="T37" fmla="*/ 1949 h 2833"/>
              <a:gd name="T38" fmla="*/ 2321 w 2846"/>
              <a:gd name="T39" fmla="*/ 2039 h 2833"/>
              <a:gd name="T40" fmla="*/ 2467 w 2846"/>
              <a:gd name="T41" fmla="*/ 2079 h 2833"/>
              <a:gd name="T42" fmla="*/ 2674 w 2846"/>
              <a:gd name="T43" fmla="*/ 2172 h 2833"/>
              <a:gd name="T44" fmla="*/ 2770 w 2846"/>
              <a:gd name="T45" fmla="*/ 2405 h 2833"/>
              <a:gd name="T46" fmla="*/ 2674 w 2846"/>
              <a:gd name="T47" fmla="*/ 2636 h 2833"/>
              <a:gd name="T48" fmla="*/ 2430 w 2846"/>
              <a:gd name="T49" fmla="*/ 2736 h 2833"/>
              <a:gd name="T50" fmla="*/ 2202 w 2846"/>
              <a:gd name="T51" fmla="*/ 2645 h 2833"/>
              <a:gd name="T52" fmla="*/ 2108 w 2846"/>
              <a:gd name="T53" fmla="*/ 2465 h 2833"/>
              <a:gd name="T54" fmla="*/ 2083 w 2846"/>
              <a:gd name="T55" fmla="*/ 2324 h 2833"/>
              <a:gd name="T56" fmla="*/ 1990 w 2846"/>
              <a:gd name="T57" fmla="*/ 2230 h 2833"/>
              <a:gd name="T58" fmla="*/ 1862 w 2846"/>
              <a:gd name="T59" fmla="*/ 2310 h 2833"/>
              <a:gd name="T60" fmla="*/ 1597 w 2846"/>
              <a:gd name="T61" fmla="*/ 2610 h 2833"/>
              <a:gd name="T62" fmla="*/ 1436 w 2846"/>
              <a:gd name="T63" fmla="*/ 2810 h 2833"/>
              <a:gd name="T64" fmla="*/ 1285 w 2846"/>
              <a:gd name="T65" fmla="*/ 2682 h 2833"/>
              <a:gd name="T66" fmla="*/ 1017 w 2846"/>
              <a:gd name="T67" fmla="*/ 2387 h 2833"/>
              <a:gd name="T68" fmla="*/ 885 w 2846"/>
              <a:gd name="T69" fmla="*/ 2288 h 2833"/>
              <a:gd name="T70" fmla="*/ 782 w 2846"/>
              <a:gd name="T71" fmla="*/ 2324 h 2833"/>
              <a:gd name="T72" fmla="*/ 726 w 2846"/>
              <a:gd name="T73" fmla="*/ 2480 h 2833"/>
              <a:gd name="T74" fmla="*/ 658 w 2846"/>
              <a:gd name="T75" fmla="*/ 2654 h 2833"/>
              <a:gd name="T76" fmla="*/ 445 w 2846"/>
              <a:gd name="T77" fmla="*/ 2784 h 2833"/>
              <a:gd name="T78" fmla="*/ 195 w 2846"/>
              <a:gd name="T79" fmla="*/ 2724 h 2833"/>
              <a:gd name="T80" fmla="*/ 60 w 2846"/>
              <a:gd name="T81" fmla="*/ 2503 h 2833"/>
              <a:gd name="T82" fmla="*/ 116 w 2846"/>
              <a:gd name="T83" fmla="*/ 2252 h 2833"/>
              <a:gd name="T84" fmla="*/ 270 w 2846"/>
              <a:gd name="T85" fmla="*/ 2123 h 2833"/>
              <a:gd name="T86" fmla="*/ 409 w 2846"/>
              <a:gd name="T87" fmla="*/ 2104 h 2833"/>
              <a:gd name="T88" fmla="*/ 544 w 2846"/>
              <a:gd name="T89" fmla="*/ 2044 h 2833"/>
              <a:gd name="T90" fmla="*/ 537 w 2846"/>
              <a:gd name="T91" fmla="*/ 1904 h 2833"/>
              <a:gd name="T92" fmla="*/ 331 w 2846"/>
              <a:gd name="T93" fmla="*/ 1716 h 2833"/>
              <a:gd name="T94" fmla="*/ 68 w 2846"/>
              <a:gd name="T95" fmla="*/ 1497 h 2833"/>
              <a:gd name="T96" fmla="*/ 74 w 2846"/>
              <a:gd name="T97" fmla="*/ 1350 h 2833"/>
              <a:gd name="T98" fmla="*/ 295 w 2846"/>
              <a:gd name="T99" fmla="*/ 1089 h 2833"/>
              <a:gd name="T100" fmla="*/ 508 w 2846"/>
              <a:gd name="T101" fmla="*/ 878 h 2833"/>
              <a:gd name="T102" fmla="*/ 566 w 2846"/>
              <a:gd name="T103" fmla="*/ 949 h 2833"/>
              <a:gd name="T104" fmla="*/ 587 w 2846"/>
              <a:gd name="T105" fmla="*/ 1075 h 2833"/>
              <a:gd name="T106" fmla="*/ 696 w 2846"/>
              <a:gd name="T107" fmla="*/ 1275 h 2833"/>
              <a:gd name="T108" fmla="*/ 973 w 2846"/>
              <a:gd name="T109" fmla="*/ 1388 h 2833"/>
              <a:gd name="T110" fmla="*/ 1219 w 2846"/>
              <a:gd name="T111" fmla="*/ 1306 h 2833"/>
              <a:gd name="T112" fmla="*/ 1368 w 2846"/>
              <a:gd name="T113" fmla="*/ 1054 h 2833"/>
              <a:gd name="T114" fmla="*/ 1299 w 2846"/>
              <a:gd name="T115" fmla="*/ 761 h 2833"/>
              <a:gd name="T116" fmla="*/ 1077 w 2846"/>
              <a:gd name="T117" fmla="*/ 610 h 2833"/>
              <a:gd name="T118" fmla="*/ 905 w 2846"/>
              <a:gd name="T119" fmla="*/ 566 h 2833"/>
              <a:gd name="T120" fmla="*/ 880 w 2846"/>
              <a:gd name="T121" fmla="*/ 484 h 2833"/>
              <a:gd name="T122" fmla="*/ 1198 w 2846"/>
              <a:gd name="T123" fmla="*/ 200 h 2833"/>
              <a:gd name="T124" fmla="*/ 1411 w 2846"/>
              <a:gd name="T125" fmla="*/ 20 h 2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6" h="2833">
                <a:moveTo>
                  <a:pt x="1438" y="0"/>
                </a:moveTo>
                <a:lnTo>
                  <a:pt x="1464" y="34"/>
                </a:lnTo>
                <a:lnTo>
                  <a:pt x="1497" y="74"/>
                </a:lnTo>
                <a:lnTo>
                  <a:pt x="1536" y="121"/>
                </a:lnTo>
                <a:lnTo>
                  <a:pt x="1582" y="174"/>
                </a:lnTo>
                <a:lnTo>
                  <a:pt x="1631" y="232"/>
                </a:lnTo>
                <a:lnTo>
                  <a:pt x="1685" y="293"/>
                </a:lnTo>
                <a:lnTo>
                  <a:pt x="1743" y="360"/>
                </a:lnTo>
                <a:lnTo>
                  <a:pt x="1806" y="430"/>
                </a:lnTo>
                <a:lnTo>
                  <a:pt x="1873" y="503"/>
                </a:lnTo>
                <a:lnTo>
                  <a:pt x="1878" y="507"/>
                </a:lnTo>
                <a:lnTo>
                  <a:pt x="1916" y="533"/>
                </a:lnTo>
                <a:lnTo>
                  <a:pt x="1951" y="551"/>
                </a:lnTo>
                <a:lnTo>
                  <a:pt x="1983" y="561"/>
                </a:lnTo>
                <a:lnTo>
                  <a:pt x="2011" y="563"/>
                </a:lnTo>
                <a:lnTo>
                  <a:pt x="2036" y="558"/>
                </a:lnTo>
                <a:lnTo>
                  <a:pt x="2062" y="544"/>
                </a:lnTo>
                <a:lnTo>
                  <a:pt x="2083" y="523"/>
                </a:lnTo>
                <a:lnTo>
                  <a:pt x="2102" y="495"/>
                </a:lnTo>
                <a:lnTo>
                  <a:pt x="2116" y="461"/>
                </a:lnTo>
                <a:lnTo>
                  <a:pt x="2129" y="419"/>
                </a:lnTo>
                <a:lnTo>
                  <a:pt x="2137" y="372"/>
                </a:lnTo>
                <a:lnTo>
                  <a:pt x="2139" y="367"/>
                </a:lnTo>
                <a:lnTo>
                  <a:pt x="2139" y="361"/>
                </a:lnTo>
                <a:lnTo>
                  <a:pt x="2148" y="318"/>
                </a:lnTo>
                <a:lnTo>
                  <a:pt x="2160" y="272"/>
                </a:lnTo>
                <a:lnTo>
                  <a:pt x="2181" y="232"/>
                </a:lnTo>
                <a:lnTo>
                  <a:pt x="2206" y="193"/>
                </a:lnTo>
                <a:lnTo>
                  <a:pt x="2237" y="158"/>
                </a:lnTo>
                <a:lnTo>
                  <a:pt x="2276" y="123"/>
                </a:lnTo>
                <a:lnTo>
                  <a:pt x="2321" y="97"/>
                </a:lnTo>
                <a:lnTo>
                  <a:pt x="2369" y="76"/>
                </a:lnTo>
                <a:lnTo>
                  <a:pt x="2420" y="63"/>
                </a:lnTo>
                <a:lnTo>
                  <a:pt x="2472" y="60"/>
                </a:lnTo>
                <a:lnTo>
                  <a:pt x="2525" y="63"/>
                </a:lnTo>
                <a:lnTo>
                  <a:pt x="2576" y="76"/>
                </a:lnTo>
                <a:lnTo>
                  <a:pt x="2625" y="97"/>
                </a:lnTo>
                <a:lnTo>
                  <a:pt x="2669" y="123"/>
                </a:lnTo>
                <a:lnTo>
                  <a:pt x="2709" y="158"/>
                </a:lnTo>
                <a:lnTo>
                  <a:pt x="2742" y="197"/>
                </a:lnTo>
                <a:lnTo>
                  <a:pt x="2769" y="241"/>
                </a:lnTo>
                <a:lnTo>
                  <a:pt x="2788" y="288"/>
                </a:lnTo>
                <a:lnTo>
                  <a:pt x="2798" y="337"/>
                </a:lnTo>
                <a:lnTo>
                  <a:pt x="2802" y="388"/>
                </a:lnTo>
                <a:lnTo>
                  <a:pt x="2797" y="439"/>
                </a:lnTo>
                <a:lnTo>
                  <a:pt x="2784" y="488"/>
                </a:lnTo>
                <a:lnTo>
                  <a:pt x="2763" y="535"/>
                </a:lnTo>
                <a:lnTo>
                  <a:pt x="2735" y="579"/>
                </a:lnTo>
                <a:lnTo>
                  <a:pt x="2700" y="619"/>
                </a:lnTo>
                <a:lnTo>
                  <a:pt x="2690" y="630"/>
                </a:lnTo>
                <a:lnTo>
                  <a:pt x="2649" y="659"/>
                </a:lnTo>
                <a:lnTo>
                  <a:pt x="2605" y="684"/>
                </a:lnTo>
                <a:lnTo>
                  <a:pt x="2556" y="698"/>
                </a:lnTo>
                <a:lnTo>
                  <a:pt x="2504" y="707"/>
                </a:lnTo>
                <a:lnTo>
                  <a:pt x="2491" y="707"/>
                </a:lnTo>
                <a:lnTo>
                  <a:pt x="2486" y="708"/>
                </a:lnTo>
                <a:lnTo>
                  <a:pt x="2479" y="710"/>
                </a:lnTo>
                <a:lnTo>
                  <a:pt x="2444" y="721"/>
                </a:lnTo>
                <a:lnTo>
                  <a:pt x="2434" y="724"/>
                </a:lnTo>
                <a:lnTo>
                  <a:pt x="2411" y="731"/>
                </a:lnTo>
                <a:lnTo>
                  <a:pt x="2381" y="740"/>
                </a:lnTo>
                <a:lnTo>
                  <a:pt x="2351" y="752"/>
                </a:lnTo>
                <a:lnTo>
                  <a:pt x="2327" y="768"/>
                </a:lnTo>
                <a:lnTo>
                  <a:pt x="2306" y="787"/>
                </a:lnTo>
                <a:lnTo>
                  <a:pt x="2292" y="812"/>
                </a:lnTo>
                <a:lnTo>
                  <a:pt x="2286" y="836"/>
                </a:lnTo>
                <a:lnTo>
                  <a:pt x="2290" y="864"/>
                </a:lnTo>
                <a:lnTo>
                  <a:pt x="2300" y="898"/>
                </a:lnTo>
                <a:lnTo>
                  <a:pt x="2320" y="936"/>
                </a:lnTo>
                <a:lnTo>
                  <a:pt x="2346" y="975"/>
                </a:lnTo>
                <a:lnTo>
                  <a:pt x="2349" y="980"/>
                </a:lnTo>
                <a:lnTo>
                  <a:pt x="2421" y="1045"/>
                </a:lnTo>
                <a:lnTo>
                  <a:pt x="2490" y="1106"/>
                </a:lnTo>
                <a:lnTo>
                  <a:pt x="2556" y="1164"/>
                </a:lnTo>
                <a:lnTo>
                  <a:pt x="2618" y="1217"/>
                </a:lnTo>
                <a:lnTo>
                  <a:pt x="2676" y="1266"/>
                </a:lnTo>
                <a:lnTo>
                  <a:pt x="2726" y="1308"/>
                </a:lnTo>
                <a:lnTo>
                  <a:pt x="2772" y="1346"/>
                </a:lnTo>
                <a:lnTo>
                  <a:pt x="2812" y="1378"/>
                </a:lnTo>
                <a:lnTo>
                  <a:pt x="2846" y="1404"/>
                </a:lnTo>
                <a:lnTo>
                  <a:pt x="2819" y="1425"/>
                </a:lnTo>
                <a:lnTo>
                  <a:pt x="2788" y="1450"/>
                </a:lnTo>
                <a:lnTo>
                  <a:pt x="2749" y="1481"/>
                </a:lnTo>
                <a:lnTo>
                  <a:pt x="2704" y="1516"/>
                </a:lnTo>
                <a:lnTo>
                  <a:pt x="2655" y="1558"/>
                </a:lnTo>
                <a:lnTo>
                  <a:pt x="2600" y="1604"/>
                </a:lnTo>
                <a:lnTo>
                  <a:pt x="2541" y="1653"/>
                </a:lnTo>
                <a:lnTo>
                  <a:pt x="2477" y="1709"/>
                </a:lnTo>
                <a:lnTo>
                  <a:pt x="2411" y="1767"/>
                </a:lnTo>
                <a:lnTo>
                  <a:pt x="2342" y="1830"/>
                </a:lnTo>
                <a:lnTo>
                  <a:pt x="2271" y="1897"/>
                </a:lnTo>
                <a:lnTo>
                  <a:pt x="2265" y="1904"/>
                </a:lnTo>
                <a:lnTo>
                  <a:pt x="2262" y="1911"/>
                </a:lnTo>
                <a:lnTo>
                  <a:pt x="2257" y="1932"/>
                </a:lnTo>
                <a:lnTo>
                  <a:pt x="2258" y="1949"/>
                </a:lnTo>
                <a:lnTo>
                  <a:pt x="2262" y="1965"/>
                </a:lnTo>
                <a:lnTo>
                  <a:pt x="2265" y="1977"/>
                </a:lnTo>
                <a:lnTo>
                  <a:pt x="2279" y="2002"/>
                </a:lnTo>
                <a:lnTo>
                  <a:pt x="2299" y="2023"/>
                </a:lnTo>
                <a:lnTo>
                  <a:pt x="2321" y="2039"/>
                </a:lnTo>
                <a:lnTo>
                  <a:pt x="2348" y="2053"/>
                </a:lnTo>
                <a:lnTo>
                  <a:pt x="2378" y="2061"/>
                </a:lnTo>
                <a:lnTo>
                  <a:pt x="2407" y="2070"/>
                </a:lnTo>
                <a:lnTo>
                  <a:pt x="2437" y="2075"/>
                </a:lnTo>
                <a:lnTo>
                  <a:pt x="2467" y="2079"/>
                </a:lnTo>
                <a:lnTo>
                  <a:pt x="2476" y="2079"/>
                </a:lnTo>
                <a:lnTo>
                  <a:pt x="2530" y="2089"/>
                </a:lnTo>
                <a:lnTo>
                  <a:pt x="2583" y="2109"/>
                </a:lnTo>
                <a:lnTo>
                  <a:pt x="2630" y="2137"/>
                </a:lnTo>
                <a:lnTo>
                  <a:pt x="2674" y="2172"/>
                </a:lnTo>
                <a:lnTo>
                  <a:pt x="2707" y="2214"/>
                </a:lnTo>
                <a:lnTo>
                  <a:pt x="2735" y="2258"/>
                </a:lnTo>
                <a:lnTo>
                  <a:pt x="2754" y="2305"/>
                </a:lnTo>
                <a:lnTo>
                  <a:pt x="2765" y="2354"/>
                </a:lnTo>
                <a:lnTo>
                  <a:pt x="2770" y="2405"/>
                </a:lnTo>
                <a:lnTo>
                  <a:pt x="2767" y="2456"/>
                </a:lnTo>
                <a:lnTo>
                  <a:pt x="2754" y="2505"/>
                </a:lnTo>
                <a:lnTo>
                  <a:pt x="2735" y="2552"/>
                </a:lnTo>
                <a:lnTo>
                  <a:pt x="2709" y="2596"/>
                </a:lnTo>
                <a:lnTo>
                  <a:pt x="2674" y="2636"/>
                </a:lnTo>
                <a:lnTo>
                  <a:pt x="2634" y="2671"/>
                </a:lnTo>
                <a:lnTo>
                  <a:pt x="2588" y="2699"/>
                </a:lnTo>
                <a:lnTo>
                  <a:pt x="2537" y="2720"/>
                </a:lnTo>
                <a:lnTo>
                  <a:pt x="2484" y="2733"/>
                </a:lnTo>
                <a:lnTo>
                  <a:pt x="2430" y="2736"/>
                </a:lnTo>
                <a:lnTo>
                  <a:pt x="2379" y="2733"/>
                </a:lnTo>
                <a:lnTo>
                  <a:pt x="2330" y="2722"/>
                </a:lnTo>
                <a:lnTo>
                  <a:pt x="2283" y="2703"/>
                </a:lnTo>
                <a:lnTo>
                  <a:pt x="2241" y="2677"/>
                </a:lnTo>
                <a:lnTo>
                  <a:pt x="2202" y="2645"/>
                </a:lnTo>
                <a:lnTo>
                  <a:pt x="2176" y="2612"/>
                </a:lnTo>
                <a:lnTo>
                  <a:pt x="2153" y="2577"/>
                </a:lnTo>
                <a:lnTo>
                  <a:pt x="2136" y="2540"/>
                </a:lnTo>
                <a:lnTo>
                  <a:pt x="2120" y="2503"/>
                </a:lnTo>
                <a:lnTo>
                  <a:pt x="2108" y="2465"/>
                </a:lnTo>
                <a:lnTo>
                  <a:pt x="2100" y="2447"/>
                </a:lnTo>
                <a:lnTo>
                  <a:pt x="2099" y="2417"/>
                </a:lnTo>
                <a:lnTo>
                  <a:pt x="2095" y="2386"/>
                </a:lnTo>
                <a:lnTo>
                  <a:pt x="2090" y="2354"/>
                </a:lnTo>
                <a:lnTo>
                  <a:pt x="2083" y="2324"/>
                </a:lnTo>
                <a:lnTo>
                  <a:pt x="2071" y="2296"/>
                </a:lnTo>
                <a:lnTo>
                  <a:pt x="2055" y="2270"/>
                </a:lnTo>
                <a:lnTo>
                  <a:pt x="2034" y="2251"/>
                </a:lnTo>
                <a:lnTo>
                  <a:pt x="2009" y="2235"/>
                </a:lnTo>
                <a:lnTo>
                  <a:pt x="1990" y="2230"/>
                </a:lnTo>
                <a:lnTo>
                  <a:pt x="1965" y="2228"/>
                </a:lnTo>
                <a:lnTo>
                  <a:pt x="1937" y="2233"/>
                </a:lnTo>
                <a:lnTo>
                  <a:pt x="1930" y="2237"/>
                </a:lnTo>
                <a:lnTo>
                  <a:pt x="1923" y="2242"/>
                </a:lnTo>
                <a:lnTo>
                  <a:pt x="1862" y="2310"/>
                </a:lnTo>
                <a:lnTo>
                  <a:pt x="1802" y="2375"/>
                </a:lnTo>
                <a:lnTo>
                  <a:pt x="1745" y="2438"/>
                </a:lnTo>
                <a:lnTo>
                  <a:pt x="1692" y="2500"/>
                </a:lnTo>
                <a:lnTo>
                  <a:pt x="1643" y="2556"/>
                </a:lnTo>
                <a:lnTo>
                  <a:pt x="1597" y="2610"/>
                </a:lnTo>
                <a:lnTo>
                  <a:pt x="1557" y="2659"/>
                </a:lnTo>
                <a:lnTo>
                  <a:pt x="1520" y="2705"/>
                </a:lnTo>
                <a:lnTo>
                  <a:pt x="1487" y="2745"/>
                </a:lnTo>
                <a:lnTo>
                  <a:pt x="1459" y="2780"/>
                </a:lnTo>
                <a:lnTo>
                  <a:pt x="1436" y="2810"/>
                </a:lnTo>
                <a:lnTo>
                  <a:pt x="1418" y="2833"/>
                </a:lnTo>
                <a:lnTo>
                  <a:pt x="1394" y="2803"/>
                </a:lnTo>
                <a:lnTo>
                  <a:pt x="1362" y="2768"/>
                </a:lnTo>
                <a:lnTo>
                  <a:pt x="1327" y="2727"/>
                </a:lnTo>
                <a:lnTo>
                  <a:pt x="1285" y="2682"/>
                </a:lnTo>
                <a:lnTo>
                  <a:pt x="1240" y="2631"/>
                </a:lnTo>
                <a:lnTo>
                  <a:pt x="1191" y="2577"/>
                </a:lnTo>
                <a:lnTo>
                  <a:pt x="1136" y="2517"/>
                </a:lnTo>
                <a:lnTo>
                  <a:pt x="1078" y="2454"/>
                </a:lnTo>
                <a:lnTo>
                  <a:pt x="1017" y="2387"/>
                </a:lnTo>
                <a:lnTo>
                  <a:pt x="952" y="2317"/>
                </a:lnTo>
                <a:lnTo>
                  <a:pt x="950" y="2316"/>
                </a:lnTo>
                <a:lnTo>
                  <a:pt x="945" y="2312"/>
                </a:lnTo>
                <a:lnTo>
                  <a:pt x="913" y="2296"/>
                </a:lnTo>
                <a:lnTo>
                  <a:pt x="885" y="2288"/>
                </a:lnTo>
                <a:lnTo>
                  <a:pt x="859" y="2284"/>
                </a:lnTo>
                <a:lnTo>
                  <a:pt x="843" y="2286"/>
                </a:lnTo>
                <a:lnTo>
                  <a:pt x="829" y="2289"/>
                </a:lnTo>
                <a:lnTo>
                  <a:pt x="803" y="2303"/>
                </a:lnTo>
                <a:lnTo>
                  <a:pt x="782" y="2324"/>
                </a:lnTo>
                <a:lnTo>
                  <a:pt x="763" y="2352"/>
                </a:lnTo>
                <a:lnTo>
                  <a:pt x="747" y="2386"/>
                </a:lnTo>
                <a:lnTo>
                  <a:pt x="736" y="2428"/>
                </a:lnTo>
                <a:lnTo>
                  <a:pt x="728" y="2475"/>
                </a:lnTo>
                <a:lnTo>
                  <a:pt x="726" y="2480"/>
                </a:lnTo>
                <a:lnTo>
                  <a:pt x="724" y="2486"/>
                </a:lnTo>
                <a:lnTo>
                  <a:pt x="717" y="2531"/>
                </a:lnTo>
                <a:lnTo>
                  <a:pt x="703" y="2575"/>
                </a:lnTo>
                <a:lnTo>
                  <a:pt x="684" y="2615"/>
                </a:lnTo>
                <a:lnTo>
                  <a:pt x="658" y="2654"/>
                </a:lnTo>
                <a:lnTo>
                  <a:pt x="628" y="2689"/>
                </a:lnTo>
                <a:lnTo>
                  <a:pt x="587" y="2724"/>
                </a:lnTo>
                <a:lnTo>
                  <a:pt x="544" y="2750"/>
                </a:lnTo>
                <a:lnTo>
                  <a:pt x="496" y="2771"/>
                </a:lnTo>
                <a:lnTo>
                  <a:pt x="445" y="2784"/>
                </a:lnTo>
                <a:lnTo>
                  <a:pt x="393" y="2787"/>
                </a:lnTo>
                <a:lnTo>
                  <a:pt x="338" y="2784"/>
                </a:lnTo>
                <a:lnTo>
                  <a:pt x="288" y="2771"/>
                </a:lnTo>
                <a:lnTo>
                  <a:pt x="240" y="2750"/>
                </a:lnTo>
                <a:lnTo>
                  <a:pt x="195" y="2724"/>
                </a:lnTo>
                <a:lnTo>
                  <a:pt x="154" y="2689"/>
                </a:lnTo>
                <a:lnTo>
                  <a:pt x="121" y="2649"/>
                </a:lnTo>
                <a:lnTo>
                  <a:pt x="93" y="2603"/>
                </a:lnTo>
                <a:lnTo>
                  <a:pt x="72" y="2556"/>
                </a:lnTo>
                <a:lnTo>
                  <a:pt x="60" y="2503"/>
                </a:lnTo>
                <a:lnTo>
                  <a:pt x="54" y="2451"/>
                </a:lnTo>
                <a:lnTo>
                  <a:pt x="58" y="2396"/>
                </a:lnTo>
                <a:lnTo>
                  <a:pt x="68" y="2345"/>
                </a:lnTo>
                <a:lnTo>
                  <a:pt x="88" y="2296"/>
                </a:lnTo>
                <a:lnTo>
                  <a:pt x="116" y="2252"/>
                </a:lnTo>
                <a:lnTo>
                  <a:pt x="149" y="2212"/>
                </a:lnTo>
                <a:lnTo>
                  <a:pt x="179" y="2184"/>
                </a:lnTo>
                <a:lnTo>
                  <a:pt x="209" y="2160"/>
                </a:lnTo>
                <a:lnTo>
                  <a:pt x="238" y="2139"/>
                </a:lnTo>
                <a:lnTo>
                  <a:pt x="270" y="2123"/>
                </a:lnTo>
                <a:lnTo>
                  <a:pt x="305" y="2114"/>
                </a:lnTo>
                <a:lnTo>
                  <a:pt x="340" y="2109"/>
                </a:lnTo>
                <a:lnTo>
                  <a:pt x="347" y="2109"/>
                </a:lnTo>
                <a:lnTo>
                  <a:pt x="377" y="2107"/>
                </a:lnTo>
                <a:lnTo>
                  <a:pt x="409" y="2104"/>
                </a:lnTo>
                <a:lnTo>
                  <a:pt x="440" y="2098"/>
                </a:lnTo>
                <a:lnTo>
                  <a:pt x="470" y="2091"/>
                </a:lnTo>
                <a:lnTo>
                  <a:pt x="498" y="2079"/>
                </a:lnTo>
                <a:lnTo>
                  <a:pt x="522" y="2063"/>
                </a:lnTo>
                <a:lnTo>
                  <a:pt x="544" y="2044"/>
                </a:lnTo>
                <a:lnTo>
                  <a:pt x="558" y="2019"/>
                </a:lnTo>
                <a:lnTo>
                  <a:pt x="563" y="1995"/>
                </a:lnTo>
                <a:lnTo>
                  <a:pt x="563" y="1967"/>
                </a:lnTo>
                <a:lnTo>
                  <a:pt x="552" y="1937"/>
                </a:lnTo>
                <a:lnTo>
                  <a:pt x="537" y="1904"/>
                </a:lnTo>
                <a:lnTo>
                  <a:pt x="535" y="1898"/>
                </a:lnTo>
                <a:lnTo>
                  <a:pt x="531" y="1895"/>
                </a:lnTo>
                <a:lnTo>
                  <a:pt x="461" y="1832"/>
                </a:lnTo>
                <a:lnTo>
                  <a:pt x="395" y="1772"/>
                </a:lnTo>
                <a:lnTo>
                  <a:pt x="331" y="1716"/>
                </a:lnTo>
                <a:lnTo>
                  <a:pt x="270" y="1664"/>
                </a:lnTo>
                <a:lnTo>
                  <a:pt x="214" y="1615"/>
                </a:lnTo>
                <a:lnTo>
                  <a:pt x="160" y="1571"/>
                </a:lnTo>
                <a:lnTo>
                  <a:pt x="112" y="1530"/>
                </a:lnTo>
                <a:lnTo>
                  <a:pt x="68" y="1497"/>
                </a:lnTo>
                <a:lnTo>
                  <a:pt x="32" y="1466"/>
                </a:lnTo>
                <a:lnTo>
                  <a:pt x="0" y="1441"/>
                </a:lnTo>
                <a:lnTo>
                  <a:pt x="19" y="1418"/>
                </a:lnTo>
                <a:lnTo>
                  <a:pt x="44" y="1387"/>
                </a:lnTo>
                <a:lnTo>
                  <a:pt x="74" y="1350"/>
                </a:lnTo>
                <a:lnTo>
                  <a:pt x="109" y="1308"/>
                </a:lnTo>
                <a:lnTo>
                  <a:pt x="147" y="1261"/>
                </a:lnTo>
                <a:lnTo>
                  <a:pt x="193" y="1208"/>
                </a:lnTo>
                <a:lnTo>
                  <a:pt x="242" y="1150"/>
                </a:lnTo>
                <a:lnTo>
                  <a:pt x="295" y="1089"/>
                </a:lnTo>
                <a:lnTo>
                  <a:pt x="352" y="1026"/>
                </a:lnTo>
                <a:lnTo>
                  <a:pt x="412" y="957"/>
                </a:lnTo>
                <a:lnTo>
                  <a:pt x="477" y="889"/>
                </a:lnTo>
                <a:lnTo>
                  <a:pt x="494" y="882"/>
                </a:lnTo>
                <a:lnTo>
                  <a:pt x="508" y="878"/>
                </a:lnTo>
                <a:lnTo>
                  <a:pt x="517" y="878"/>
                </a:lnTo>
                <a:lnTo>
                  <a:pt x="524" y="880"/>
                </a:lnTo>
                <a:lnTo>
                  <a:pt x="542" y="892"/>
                </a:lnTo>
                <a:lnTo>
                  <a:pt x="556" y="915"/>
                </a:lnTo>
                <a:lnTo>
                  <a:pt x="566" y="949"/>
                </a:lnTo>
                <a:lnTo>
                  <a:pt x="573" y="991"/>
                </a:lnTo>
                <a:lnTo>
                  <a:pt x="577" y="1040"/>
                </a:lnTo>
                <a:lnTo>
                  <a:pt x="579" y="1047"/>
                </a:lnTo>
                <a:lnTo>
                  <a:pt x="580" y="1052"/>
                </a:lnTo>
                <a:lnTo>
                  <a:pt x="587" y="1075"/>
                </a:lnTo>
                <a:lnTo>
                  <a:pt x="601" y="1113"/>
                </a:lnTo>
                <a:lnTo>
                  <a:pt x="619" y="1155"/>
                </a:lnTo>
                <a:lnTo>
                  <a:pt x="640" y="1197"/>
                </a:lnTo>
                <a:lnTo>
                  <a:pt x="665" y="1238"/>
                </a:lnTo>
                <a:lnTo>
                  <a:pt x="696" y="1275"/>
                </a:lnTo>
                <a:lnTo>
                  <a:pt x="743" y="1315"/>
                </a:lnTo>
                <a:lnTo>
                  <a:pt x="794" y="1346"/>
                </a:lnTo>
                <a:lnTo>
                  <a:pt x="850" y="1369"/>
                </a:lnTo>
                <a:lnTo>
                  <a:pt x="910" y="1383"/>
                </a:lnTo>
                <a:lnTo>
                  <a:pt x="973" y="1388"/>
                </a:lnTo>
                <a:lnTo>
                  <a:pt x="1026" y="1385"/>
                </a:lnTo>
                <a:lnTo>
                  <a:pt x="1077" y="1374"/>
                </a:lnTo>
                <a:lnTo>
                  <a:pt x="1127" y="1357"/>
                </a:lnTo>
                <a:lnTo>
                  <a:pt x="1175" y="1334"/>
                </a:lnTo>
                <a:lnTo>
                  <a:pt x="1219" y="1306"/>
                </a:lnTo>
                <a:lnTo>
                  <a:pt x="1257" y="1271"/>
                </a:lnTo>
                <a:lnTo>
                  <a:pt x="1297" y="1224"/>
                </a:lnTo>
                <a:lnTo>
                  <a:pt x="1331" y="1171"/>
                </a:lnTo>
                <a:lnTo>
                  <a:pt x="1354" y="1113"/>
                </a:lnTo>
                <a:lnTo>
                  <a:pt x="1368" y="1054"/>
                </a:lnTo>
                <a:lnTo>
                  <a:pt x="1373" y="992"/>
                </a:lnTo>
                <a:lnTo>
                  <a:pt x="1369" y="929"/>
                </a:lnTo>
                <a:lnTo>
                  <a:pt x="1354" y="870"/>
                </a:lnTo>
                <a:lnTo>
                  <a:pt x="1331" y="814"/>
                </a:lnTo>
                <a:lnTo>
                  <a:pt x="1299" y="761"/>
                </a:lnTo>
                <a:lnTo>
                  <a:pt x="1259" y="714"/>
                </a:lnTo>
                <a:lnTo>
                  <a:pt x="1219" y="679"/>
                </a:lnTo>
                <a:lnTo>
                  <a:pt x="1175" y="649"/>
                </a:lnTo>
                <a:lnTo>
                  <a:pt x="1127" y="626"/>
                </a:lnTo>
                <a:lnTo>
                  <a:pt x="1077" y="610"/>
                </a:lnTo>
                <a:lnTo>
                  <a:pt x="1026" y="600"/>
                </a:lnTo>
                <a:lnTo>
                  <a:pt x="1017" y="598"/>
                </a:lnTo>
                <a:lnTo>
                  <a:pt x="971" y="591"/>
                </a:lnTo>
                <a:lnTo>
                  <a:pt x="935" y="581"/>
                </a:lnTo>
                <a:lnTo>
                  <a:pt x="905" y="566"/>
                </a:lnTo>
                <a:lnTo>
                  <a:pt x="882" y="551"/>
                </a:lnTo>
                <a:lnTo>
                  <a:pt x="870" y="531"/>
                </a:lnTo>
                <a:lnTo>
                  <a:pt x="870" y="521"/>
                </a:lnTo>
                <a:lnTo>
                  <a:pt x="871" y="505"/>
                </a:lnTo>
                <a:lnTo>
                  <a:pt x="880" y="484"/>
                </a:lnTo>
                <a:lnTo>
                  <a:pt x="949" y="421"/>
                </a:lnTo>
                <a:lnTo>
                  <a:pt x="1015" y="360"/>
                </a:lnTo>
                <a:lnTo>
                  <a:pt x="1080" y="302"/>
                </a:lnTo>
                <a:lnTo>
                  <a:pt x="1140" y="249"/>
                </a:lnTo>
                <a:lnTo>
                  <a:pt x="1198" y="200"/>
                </a:lnTo>
                <a:lnTo>
                  <a:pt x="1250" y="155"/>
                </a:lnTo>
                <a:lnTo>
                  <a:pt x="1297" y="114"/>
                </a:lnTo>
                <a:lnTo>
                  <a:pt x="1341" y="78"/>
                </a:lnTo>
                <a:lnTo>
                  <a:pt x="1380" y="46"/>
                </a:lnTo>
                <a:lnTo>
                  <a:pt x="1411" y="20"/>
                </a:lnTo>
                <a:lnTo>
                  <a:pt x="1438" y="0"/>
                </a:lnTo>
                <a:close/>
              </a:path>
            </a:pathLst>
          </a:custGeom>
          <a:solidFill>
            <a:srgbClr val="39346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3">
            <a:extLst>
              <a:ext uri="{FF2B5EF4-FFF2-40B4-BE49-F238E27FC236}">
                <a16:creationId xmlns:a16="http://schemas.microsoft.com/office/drawing/2014/main" id="{D0083B77-1B9D-4F3D-BE03-CC7CC2F83AF0}"/>
              </a:ext>
            </a:extLst>
          </p:cNvPr>
          <p:cNvSpPr>
            <a:spLocks/>
          </p:cNvSpPr>
          <p:nvPr/>
        </p:nvSpPr>
        <p:spPr bwMode="auto">
          <a:xfrm>
            <a:off x="5968277" y="3867539"/>
            <a:ext cx="2089704" cy="2059271"/>
          </a:xfrm>
          <a:custGeom>
            <a:avLst/>
            <a:gdLst>
              <a:gd name="T0" fmla="*/ 1471 w 2884"/>
              <a:gd name="T1" fmla="*/ 34 h 2843"/>
              <a:gd name="T2" fmla="*/ 1587 w 2884"/>
              <a:gd name="T3" fmla="*/ 121 h 2843"/>
              <a:gd name="T4" fmla="*/ 1745 w 2884"/>
              <a:gd name="T5" fmla="*/ 249 h 2843"/>
              <a:gd name="T6" fmla="*/ 1930 w 2884"/>
              <a:gd name="T7" fmla="*/ 412 h 2843"/>
              <a:gd name="T8" fmla="*/ 1995 w 2884"/>
              <a:gd name="T9" fmla="*/ 495 h 2843"/>
              <a:gd name="T10" fmla="*/ 1927 w 2884"/>
              <a:gd name="T11" fmla="*/ 516 h 2843"/>
              <a:gd name="T12" fmla="*/ 1811 w 2884"/>
              <a:gd name="T13" fmla="*/ 538 h 2843"/>
              <a:gd name="T14" fmla="*/ 1669 w 2884"/>
              <a:gd name="T15" fmla="*/ 607 h 2843"/>
              <a:gd name="T16" fmla="*/ 1555 w 2884"/>
              <a:gd name="T17" fmla="*/ 740 h 2843"/>
              <a:gd name="T18" fmla="*/ 1510 w 2884"/>
              <a:gd name="T19" fmla="*/ 899 h 2843"/>
              <a:gd name="T20" fmla="*/ 1532 w 2884"/>
              <a:gd name="T21" fmla="*/ 1064 h 2843"/>
              <a:gd name="T22" fmla="*/ 1625 w 2884"/>
              <a:gd name="T23" fmla="*/ 1210 h 2843"/>
              <a:gd name="T24" fmla="*/ 1781 w 2884"/>
              <a:gd name="T25" fmla="*/ 1306 h 2843"/>
              <a:gd name="T26" fmla="*/ 1967 w 2884"/>
              <a:gd name="T27" fmla="*/ 1320 h 2843"/>
              <a:gd name="T28" fmla="*/ 2137 w 2884"/>
              <a:gd name="T29" fmla="*/ 1250 h 2843"/>
              <a:gd name="T30" fmla="*/ 2253 w 2884"/>
              <a:gd name="T31" fmla="*/ 1118 h 2843"/>
              <a:gd name="T32" fmla="*/ 2295 w 2884"/>
              <a:gd name="T33" fmla="*/ 966 h 2843"/>
              <a:gd name="T34" fmla="*/ 2328 w 2884"/>
              <a:gd name="T35" fmla="*/ 866 h 2843"/>
              <a:gd name="T36" fmla="*/ 2360 w 2884"/>
              <a:gd name="T37" fmla="*/ 819 h 2843"/>
              <a:gd name="T38" fmla="*/ 2432 w 2884"/>
              <a:gd name="T39" fmla="*/ 885 h 2843"/>
              <a:gd name="T40" fmla="*/ 2606 w 2884"/>
              <a:gd name="T41" fmla="*/ 1078 h 2843"/>
              <a:gd name="T42" fmla="*/ 2746 w 2884"/>
              <a:gd name="T43" fmla="*/ 1239 h 2843"/>
              <a:gd name="T44" fmla="*/ 2844 w 2884"/>
              <a:gd name="T45" fmla="*/ 1360 h 2843"/>
              <a:gd name="T46" fmla="*/ 1420 w 2884"/>
              <a:gd name="T47" fmla="*/ 2843 h 2843"/>
              <a:gd name="T48" fmla="*/ 39 w 2884"/>
              <a:gd name="T49" fmla="*/ 1374 h 2843"/>
              <a:gd name="T50" fmla="*/ 133 w 2884"/>
              <a:gd name="T51" fmla="*/ 1257 h 2843"/>
              <a:gd name="T52" fmla="*/ 268 w 2884"/>
              <a:gd name="T53" fmla="*/ 1099 h 2843"/>
              <a:gd name="T54" fmla="*/ 435 w 2884"/>
              <a:gd name="T55" fmla="*/ 912 h 2843"/>
              <a:gd name="T56" fmla="*/ 507 w 2884"/>
              <a:gd name="T57" fmla="*/ 845 h 2843"/>
              <a:gd name="T58" fmla="*/ 526 w 2884"/>
              <a:gd name="T59" fmla="*/ 857 h 2843"/>
              <a:gd name="T60" fmla="*/ 549 w 2884"/>
              <a:gd name="T61" fmla="*/ 903 h 2843"/>
              <a:gd name="T62" fmla="*/ 561 w 2884"/>
              <a:gd name="T63" fmla="*/ 1003 h 2843"/>
              <a:gd name="T64" fmla="*/ 572 w 2884"/>
              <a:gd name="T65" fmla="*/ 1036 h 2843"/>
              <a:gd name="T66" fmla="*/ 622 w 2884"/>
              <a:gd name="T67" fmla="*/ 1161 h 2843"/>
              <a:gd name="T68" fmla="*/ 729 w 2884"/>
              <a:gd name="T69" fmla="*/ 1280 h 2843"/>
              <a:gd name="T70" fmla="*/ 896 w 2884"/>
              <a:gd name="T71" fmla="*/ 1348 h 2843"/>
              <a:gd name="T72" fmla="*/ 1066 w 2884"/>
              <a:gd name="T73" fmla="*/ 1339 h 2843"/>
              <a:gd name="T74" fmla="*/ 1212 w 2884"/>
              <a:gd name="T75" fmla="*/ 1267 h 2843"/>
              <a:gd name="T76" fmla="*/ 1320 w 2884"/>
              <a:gd name="T77" fmla="*/ 1139 h 2843"/>
              <a:gd name="T78" fmla="*/ 1368 w 2884"/>
              <a:gd name="T79" fmla="*/ 980 h 2843"/>
              <a:gd name="T80" fmla="*/ 1343 w 2884"/>
              <a:gd name="T81" fmla="*/ 815 h 2843"/>
              <a:gd name="T82" fmla="*/ 1252 w 2884"/>
              <a:gd name="T83" fmla="*/ 672 h 2843"/>
              <a:gd name="T84" fmla="*/ 1113 w 2884"/>
              <a:gd name="T85" fmla="*/ 582 h 2843"/>
              <a:gd name="T86" fmla="*/ 999 w 2884"/>
              <a:gd name="T87" fmla="*/ 558 h 2843"/>
              <a:gd name="T88" fmla="*/ 891 w 2884"/>
              <a:gd name="T89" fmla="*/ 528 h 2843"/>
              <a:gd name="T90" fmla="*/ 857 w 2884"/>
              <a:gd name="T91" fmla="*/ 493 h 2843"/>
              <a:gd name="T92" fmla="*/ 922 w 2884"/>
              <a:gd name="T93" fmla="*/ 424 h 2843"/>
              <a:gd name="T94" fmla="*/ 1110 w 2884"/>
              <a:gd name="T95" fmla="*/ 258 h 2843"/>
              <a:gd name="T96" fmla="*/ 1264 w 2884"/>
              <a:gd name="T97" fmla="*/ 128 h 2843"/>
              <a:gd name="T98" fmla="*/ 1378 w 2884"/>
              <a:gd name="T99" fmla="*/ 35 h 2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84" h="2843">
                <a:moveTo>
                  <a:pt x="1426" y="0"/>
                </a:moveTo>
                <a:lnTo>
                  <a:pt x="1445" y="14"/>
                </a:lnTo>
                <a:lnTo>
                  <a:pt x="1471" y="34"/>
                </a:lnTo>
                <a:lnTo>
                  <a:pt x="1504" y="58"/>
                </a:lnTo>
                <a:lnTo>
                  <a:pt x="1543" y="88"/>
                </a:lnTo>
                <a:lnTo>
                  <a:pt x="1587" y="121"/>
                </a:lnTo>
                <a:lnTo>
                  <a:pt x="1634" y="160"/>
                </a:lnTo>
                <a:lnTo>
                  <a:pt x="1687" y="202"/>
                </a:lnTo>
                <a:lnTo>
                  <a:pt x="1745" y="249"/>
                </a:lnTo>
                <a:lnTo>
                  <a:pt x="1804" y="300"/>
                </a:lnTo>
                <a:lnTo>
                  <a:pt x="1866" y="354"/>
                </a:lnTo>
                <a:lnTo>
                  <a:pt x="1930" y="412"/>
                </a:lnTo>
                <a:lnTo>
                  <a:pt x="1999" y="473"/>
                </a:lnTo>
                <a:lnTo>
                  <a:pt x="2011" y="486"/>
                </a:lnTo>
                <a:lnTo>
                  <a:pt x="1995" y="495"/>
                </a:lnTo>
                <a:lnTo>
                  <a:pt x="1976" y="503"/>
                </a:lnTo>
                <a:lnTo>
                  <a:pt x="1952" y="509"/>
                </a:lnTo>
                <a:lnTo>
                  <a:pt x="1927" y="516"/>
                </a:lnTo>
                <a:lnTo>
                  <a:pt x="1895" y="523"/>
                </a:lnTo>
                <a:lnTo>
                  <a:pt x="1862" y="533"/>
                </a:lnTo>
                <a:lnTo>
                  <a:pt x="1811" y="538"/>
                </a:lnTo>
                <a:lnTo>
                  <a:pt x="1762" y="554"/>
                </a:lnTo>
                <a:lnTo>
                  <a:pt x="1715" y="577"/>
                </a:lnTo>
                <a:lnTo>
                  <a:pt x="1669" y="607"/>
                </a:lnTo>
                <a:lnTo>
                  <a:pt x="1625" y="647"/>
                </a:lnTo>
                <a:lnTo>
                  <a:pt x="1587" y="691"/>
                </a:lnTo>
                <a:lnTo>
                  <a:pt x="1555" y="740"/>
                </a:lnTo>
                <a:lnTo>
                  <a:pt x="1532" y="791"/>
                </a:lnTo>
                <a:lnTo>
                  <a:pt x="1517" y="845"/>
                </a:lnTo>
                <a:lnTo>
                  <a:pt x="1510" y="899"/>
                </a:lnTo>
                <a:lnTo>
                  <a:pt x="1510" y="955"/>
                </a:lnTo>
                <a:lnTo>
                  <a:pt x="1517" y="1012"/>
                </a:lnTo>
                <a:lnTo>
                  <a:pt x="1532" y="1064"/>
                </a:lnTo>
                <a:lnTo>
                  <a:pt x="1555" y="1117"/>
                </a:lnTo>
                <a:lnTo>
                  <a:pt x="1587" y="1164"/>
                </a:lnTo>
                <a:lnTo>
                  <a:pt x="1625" y="1210"/>
                </a:lnTo>
                <a:lnTo>
                  <a:pt x="1673" y="1250"/>
                </a:lnTo>
                <a:lnTo>
                  <a:pt x="1725" y="1281"/>
                </a:lnTo>
                <a:lnTo>
                  <a:pt x="1781" y="1306"/>
                </a:lnTo>
                <a:lnTo>
                  <a:pt x="1843" y="1320"/>
                </a:lnTo>
                <a:lnTo>
                  <a:pt x="1904" y="1325"/>
                </a:lnTo>
                <a:lnTo>
                  <a:pt x="1967" y="1320"/>
                </a:lnTo>
                <a:lnTo>
                  <a:pt x="2027" y="1306"/>
                </a:lnTo>
                <a:lnTo>
                  <a:pt x="2085" y="1281"/>
                </a:lnTo>
                <a:lnTo>
                  <a:pt x="2137" y="1250"/>
                </a:lnTo>
                <a:lnTo>
                  <a:pt x="2185" y="1208"/>
                </a:lnTo>
                <a:lnTo>
                  <a:pt x="2223" y="1166"/>
                </a:lnTo>
                <a:lnTo>
                  <a:pt x="2253" y="1118"/>
                </a:lnTo>
                <a:lnTo>
                  <a:pt x="2274" y="1069"/>
                </a:lnTo>
                <a:lnTo>
                  <a:pt x="2288" y="1019"/>
                </a:lnTo>
                <a:lnTo>
                  <a:pt x="2295" y="966"/>
                </a:lnTo>
                <a:lnTo>
                  <a:pt x="2307" y="931"/>
                </a:lnTo>
                <a:lnTo>
                  <a:pt x="2318" y="896"/>
                </a:lnTo>
                <a:lnTo>
                  <a:pt x="2328" y="866"/>
                </a:lnTo>
                <a:lnTo>
                  <a:pt x="2337" y="843"/>
                </a:lnTo>
                <a:lnTo>
                  <a:pt x="2348" y="828"/>
                </a:lnTo>
                <a:lnTo>
                  <a:pt x="2360" y="819"/>
                </a:lnTo>
                <a:lnTo>
                  <a:pt x="2364" y="817"/>
                </a:lnTo>
                <a:lnTo>
                  <a:pt x="2367" y="817"/>
                </a:lnTo>
                <a:lnTo>
                  <a:pt x="2432" y="885"/>
                </a:lnTo>
                <a:lnTo>
                  <a:pt x="2493" y="952"/>
                </a:lnTo>
                <a:lnTo>
                  <a:pt x="2551" y="1017"/>
                </a:lnTo>
                <a:lnTo>
                  <a:pt x="2606" y="1078"/>
                </a:lnTo>
                <a:lnTo>
                  <a:pt x="2656" y="1136"/>
                </a:lnTo>
                <a:lnTo>
                  <a:pt x="2704" y="1190"/>
                </a:lnTo>
                <a:lnTo>
                  <a:pt x="2746" y="1239"/>
                </a:lnTo>
                <a:lnTo>
                  <a:pt x="2783" y="1285"/>
                </a:lnTo>
                <a:lnTo>
                  <a:pt x="2816" y="1325"/>
                </a:lnTo>
                <a:lnTo>
                  <a:pt x="2844" y="1360"/>
                </a:lnTo>
                <a:lnTo>
                  <a:pt x="2867" y="1388"/>
                </a:lnTo>
                <a:lnTo>
                  <a:pt x="2884" y="1409"/>
                </a:lnTo>
                <a:lnTo>
                  <a:pt x="1420" y="2843"/>
                </a:lnTo>
                <a:lnTo>
                  <a:pt x="0" y="1423"/>
                </a:lnTo>
                <a:lnTo>
                  <a:pt x="18" y="1402"/>
                </a:lnTo>
                <a:lnTo>
                  <a:pt x="39" y="1374"/>
                </a:lnTo>
                <a:lnTo>
                  <a:pt x="67" y="1341"/>
                </a:lnTo>
                <a:lnTo>
                  <a:pt x="98" y="1301"/>
                </a:lnTo>
                <a:lnTo>
                  <a:pt x="133" y="1257"/>
                </a:lnTo>
                <a:lnTo>
                  <a:pt x="175" y="1208"/>
                </a:lnTo>
                <a:lnTo>
                  <a:pt x="219" y="1155"/>
                </a:lnTo>
                <a:lnTo>
                  <a:pt x="268" y="1099"/>
                </a:lnTo>
                <a:lnTo>
                  <a:pt x="319" y="1040"/>
                </a:lnTo>
                <a:lnTo>
                  <a:pt x="375" y="976"/>
                </a:lnTo>
                <a:lnTo>
                  <a:pt x="435" y="912"/>
                </a:lnTo>
                <a:lnTo>
                  <a:pt x="496" y="843"/>
                </a:lnTo>
                <a:lnTo>
                  <a:pt x="502" y="843"/>
                </a:lnTo>
                <a:lnTo>
                  <a:pt x="507" y="845"/>
                </a:lnTo>
                <a:lnTo>
                  <a:pt x="512" y="847"/>
                </a:lnTo>
                <a:lnTo>
                  <a:pt x="519" y="850"/>
                </a:lnTo>
                <a:lnTo>
                  <a:pt x="526" y="857"/>
                </a:lnTo>
                <a:lnTo>
                  <a:pt x="533" y="868"/>
                </a:lnTo>
                <a:lnTo>
                  <a:pt x="542" y="882"/>
                </a:lnTo>
                <a:lnTo>
                  <a:pt x="549" y="903"/>
                </a:lnTo>
                <a:lnTo>
                  <a:pt x="554" y="929"/>
                </a:lnTo>
                <a:lnTo>
                  <a:pt x="559" y="962"/>
                </a:lnTo>
                <a:lnTo>
                  <a:pt x="561" y="1003"/>
                </a:lnTo>
                <a:lnTo>
                  <a:pt x="561" y="1010"/>
                </a:lnTo>
                <a:lnTo>
                  <a:pt x="565" y="1017"/>
                </a:lnTo>
                <a:lnTo>
                  <a:pt x="572" y="1036"/>
                </a:lnTo>
                <a:lnTo>
                  <a:pt x="586" y="1075"/>
                </a:lnTo>
                <a:lnTo>
                  <a:pt x="601" y="1118"/>
                </a:lnTo>
                <a:lnTo>
                  <a:pt x="622" y="1161"/>
                </a:lnTo>
                <a:lnTo>
                  <a:pt x="649" y="1203"/>
                </a:lnTo>
                <a:lnTo>
                  <a:pt x="682" y="1241"/>
                </a:lnTo>
                <a:lnTo>
                  <a:pt x="729" y="1280"/>
                </a:lnTo>
                <a:lnTo>
                  <a:pt x="780" y="1311"/>
                </a:lnTo>
                <a:lnTo>
                  <a:pt x="836" y="1334"/>
                </a:lnTo>
                <a:lnTo>
                  <a:pt x="896" y="1348"/>
                </a:lnTo>
                <a:lnTo>
                  <a:pt x="959" y="1353"/>
                </a:lnTo>
                <a:lnTo>
                  <a:pt x="1013" y="1350"/>
                </a:lnTo>
                <a:lnTo>
                  <a:pt x="1066" y="1339"/>
                </a:lnTo>
                <a:lnTo>
                  <a:pt x="1119" y="1322"/>
                </a:lnTo>
                <a:lnTo>
                  <a:pt x="1166" y="1297"/>
                </a:lnTo>
                <a:lnTo>
                  <a:pt x="1212" y="1267"/>
                </a:lnTo>
                <a:lnTo>
                  <a:pt x="1252" y="1232"/>
                </a:lnTo>
                <a:lnTo>
                  <a:pt x="1291" y="1189"/>
                </a:lnTo>
                <a:lnTo>
                  <a:pt x="1320" y="1139"/>
                </a:lnTo>
                <a:lnTo>
                  <a:pt x="1345" y="1089"/>
                </a:lnTo>
                <a:lnTo>
                  <a:pt x="1359" y="1034"/>
                </a:lnTo>
                <a:lnTo>
                  <a:pt x="1368" y="980"/>
                </a:lnTo>
                <a:lnTo>
                  <a:pt x="1368" y="924"/>
                </a:lnTo>
                <a:lnTo>
                  <a:pt x="1359" y="870"/>
                </a:lnTo>
                <a:lnTo>
                  <a:pt x="1343" y="815"/>
                </a:lnTo>
                <a:lnTo>
                  <a:pt x="1320" y="764"/>
                </a:lnTo>
                <a:lnTo>
                  <a:pt x="1291" y="715"/>
                </a:lnTo>
                <a:lnTo>
                  <a:pt x="1252" y="672"/>
                </a:lnTo>
                <a:lnTo>
                  <a:pt x="1210" y="635"/>
                </a:lnTo>
                <a:lnTo>
                  <a:pt x="1164" y="605"/>
                </a:lnTo>
                <a:lnTo>
                  <a:pt x="1113" y="582"/>
                </a:lnTo>
                <a:lnTo>
                  <a:pt x="1061" y="566"/>
                </a:lnTo>
                <a:lnTo>
                  <a:pt x="1005" y="558"/>
                </a:lnTo>
                <a:lnTo>
                  <a:pt x="999" y="558"/>
                </a:lnTo>
                <a:lnTo>
                  <a:pt x="954" y="549"/>
                </a:lnTo>
                <a:lnTo>
                  <a:pt x="919" y="540"/>
                </a:lnTo>
                <a:lnTo>
                  <a:pt x="891" y="528"/>
                </a:lnTo>
                <a:lnTo>
                  <a:pt x="870" y="514"/>
                </a:lnTo>
                <a:lnTo>
                  <a:pt x="859" y="498"/>
                </a:lnTo>
                <a:lnTo>
                  <a:pt x="857" y="493"/>
                </a:lnTo>
                <a:lnTo>
                  <a:pt x="856" y="489"/>
                </a:lnTo>
                <a:lnTo>
                  <a:pt x="856" y="486"/>
                </a:lnTo>
                <a:lnTo>
                  <a:pt x="922" y="424"/>
                </a:lnTo>
                <a:lnTo>
                  <a:pt x="987" y="365"/>
                </a:lnTo>
                <a:lnTo>
                  <a:pt x="1050" y="311"/>
                </a:lnTo>
                <a:lnTo>
                  <a:pt x="1110" y="258"/>
                </a:lnTo>
                <a:lnTo>
                  <a:pt x="1164" y="211"/>
                </a:lnTo>
                <a:lnTo>
                  <a:pt x="1217" y="167"/>
                </a:lnTo>
                <a:lnTo>
                  <a:pt x="1264" y="128"/>
                </a:lnTo>
                <a:lnTo>
                  <a:pt x="1308" y="93"/>
                </a:lnTo>
                <a:lnTo>
                  <a:pt x="1347" y="62"/>
                </a:lnTo>
                <a:lnTo>
                  <a:pt x="1378" y="35"/>
                </a:lnTo>
                <a:lnTo>
                  <a:pt x="1406" y="16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34">
            <a:extLst>
              <a:ext uri="{FF2B5EF4-FFF2-40B4-BE49-F238E27FC236}">
                <a16:creationId xmlns:a16="http://schemas.microsoft.com/office/drawing/2014/main" id="{1BEAF032-FBBD-4D89-9528-868EA9E6DFAE}"/>
              </a:ext>
            </a:extLst>
          </p:cNvPr>
          <p:cNvSpPr>
            <a:spLocks/>
          </p:cNvSpPr>
          <p:nvPr/>
        </p:nvSpPr>
        <p:spPr bwMode="auto">
          <a:xfrm>
            <a:off x="5971176" y="1760445"/>
            <a:ext cx="2065067" cy="2046228"/>
          </a:xfrm>
          <a:custGeom>
            <a:avLst/>
            <a:gdLst>
              <a:gd name="T0" fmla="*/ 1541 w 2849"/>
              <a:gd name="T1" fmla="*/ 161 h 2825"/>
              <a:gd name="T2" fmla="*/ 1840 w 2849"/>
              <a:gd name="T3" fmla="*/ 501 h 2825"/>
              <a:gd name="T4" fmla="*/ 1980 w 2849"/>
              <a:gd name="T5" fmla="*/ 569 h 2825"/>
              <a:gd name="T6" fmla="*/ 2069 w 2849"/>
              <a:gd name="T7" fmla="*/ 364 h 2825"/>
              <a:gd name="T8" fmla="*/ 2169 w 2849"/>
              <a:gd name="T9" fmla="*/ 166 h 2825"/>
              <a:gd name="T10" fmla="*/ 2451 w 2849"/>
              <a:gd name="T11" fmla="*/ 77 h 2825"/>
              <a:gd name="T12" fmla="*/ 2697 w 2849"/>
              <a:gd name="T13" fmla="*/ 254 h 2825"/>
              <a:gd name="T14" fmla="*/ 2697 w 2849"/>
              <a:gd name="T15" fmla="*/ 552 h 2825"/>
              <a:gd name="T16" fmla="*/ 2480 w 2849"/>
              <a:gd name="T17" fmla="*/ 724 h 2825"/>
              <a:gd name="T18" fmla="*/ 2302 w 2849"/>
              <a:gd name="T19" fmla="*/ 769 h 2825"/>
              <a:gd name="T20" fmla="*/ 2238 w 2849"/>
              <a:gd name="T21" fmla="*/ 901 h 2825"/>
              <a:gd name="T22" fmla="*/ 2506 w 2849"/>
              <a:gd name="T23" fmla="*/ 1148 h 2825"/>
              <a:gd name="T24" fmla="*/ 2795 w 2849"/>
              <a:gd name="T25" fmla="*/ 1381 h 2825"/>
              <a:gd name="T26" fmla="*/ 2732 w 2849"/>
              <a:gd name="T27" fmla="*/ 1567 h 2825"/>
              <a:gd name="T28" fmla="*/ 2392 w 2849"/>
              <a:gd name="T29" fmla="*/ 1950 h 2825"/>
              <a:gd name="T30" fmla="*/ 2334 w 2849"/>
              <a:gd name="T31" fmla="*/ 1949 h 2825"/>
              <a:gd name="T32" fmla="*/ 2285 w 2849"/>
              <a:gd name="T33" fmla="*/ 1810 h 2825"/>
              <a:gd name="T34" fmla="*/ 2173 w 2849"/>
              <a:gd name="T35" fmla="*/ 1579 h 2825"/>
              <a:gd name="T36" fmla="*/ 1894 w 2849"/>
              <a:gd name="T37" fmla="*/ 1463 h 2825"/>
              <a:gd name="T38" fmla="*/ 1577 w 2849"/>
              <a:gd name="T39" fmla="*/ 1624 h 2825"/>
              <a:gd name="T40" fmla="*/ 1505 w 2849"/>
              <a:gd name="T41" fmla="*/ 1943 h 2825"/>
              <a:gd name="T42" fmla="*/ 1678 w 2849"/>
              <a:gd name="T43" fmla="*/ 2190 h 2825"/>
              <a:gd name="T44" fmla="*/ 1808 w 2849"/>
              <a:gd name="T45" fmla="*/ 2250 h 2825"/>
              <a:gd name="T46" fmla="*/ 1836 w 2849"/>
              <a:gd name="T47" fmla="*/ 2257 h 2825"/>
              <a:gd name="T48" fmla="*/ 1983 w 2849"/>
              <a:gd name="T49" fmla="*/ 2290 h 2825"/>
              <a:gd name="T50" fmla="*/ 2001 w 2849"/>
              <a:gd name="T51" fmla="*/ 2346 h 2825"/>
              <a:gd name="T52" fmla="*/ 1647 w 2849"/>
              <a:gd name="T53" fmla="*/ 2646 h 2825"/>
              <a:gd name="T54" fmla="*/ 1396 w 2849"/>
              <a:gd name="T55" fmla="*/ 2804 h 2825"/>
              <a:gd name="T56" fmla="*/ 1124 w 2849"/>
              <a:gd name="T57" fmla="*/ 2576 h 2825"/>
              <a:gd name="T58" fmla="*/ 1019 w 2849"/>
              <a:gd name="T59" fmla="*/ 2485 h 2825"/>
              <a:gd name="T60" fmla="*/ 951 w 2849"/>
              <a:gd name="T61" fmla="*/ 2422 h 2825"/>
              <a:gd name="T62" fmla="*/ 873 w 2849"/>
              <a:gd name="T63" fmla="*/ 2311 h 2825"/>
              <a:gd name="T64" fmla="*/ 898 w 2849"/>
              <a:gd name="T65" fmla="*/ 2262 h 2825"/>
              <a:gd name="T66" fmla="*/ 1026 w 2849"/>
              <a:gd name="T67" fmla="*/ 2224 h 2825"/>
              <a:gd name="T68" fmla="*/ 1066 w 2849"/>
              <a:gd name="T69" fmla="*/ 2217 h 2825"/>
              <a:gd name="T70" fmla="*/ 1115 w 2849"/>
              <a:gd name="T71" fmla="*/ 2206 h 2825"/>
              <a:gd name="T72" fmla="*/ 1161 w 2849"/>
              <a:gd name="T73" fmla="*/ 2189 h 2825"/>
              <a:gd name="T74" fmla="*/ 1203 w 2849"/>
              <a:gd name="T75" fmla="*/ 2166 h 2825"/>
              <a:gd name="T76" fmla="*/ 1242 w 2849"/>
              <a:gd name="T77" fmla="*/ 2138 h 2825"/>
              <a:gd name="T78" fmla="*/ 1364 w 2849"/>
              <a:gd name="T79" fmla="*/ 1961 h 2825"/>
              <a:gd name="T80" fmla="*/ 1340 w 2849"/>
              <a:gd name="T81" fmla="*/ 1654 h 2825"/>
              <a:gd name="T82" fmla="*/ 1059 w 2849"/>
              <a:gd name="T83" fmla="*/ 1458 h 2825"/>
              <a:gd name="T84" fmla="*/ 717 w 2849"/>
              <a:gd name="T85" fmla="*/ 1568 h 2825"/>
              <a:gd name="T86" fmla="*/ 603 w 2849"/>
              <a:gd name="T87" fmla="*/ 1810 h 2825"/>
              <a:gd name="T88" fmla="*/ 533 w 2849"/>
              <a:gd name="T89" fmla="*/ 1957 h 2825"/>
              <a:gd name="T90" fmla="*/ 439 w 2849"/>
              <a:gd name="T91" fmla="*/ 1914 h 2825"/>
              <a:gd name="T92" fmla="*/ 363 w 2849"/>
              <a:gd name="T93" fmla="*/ 1829 h 2825"/>
              <a:gd name="T94" fmla="*/ 269 w 2849"/>
              <a:gd name="T95" fmla="*/ 1724 h 2825"/>
              <a:gd name="T96" fmla="*/ 23 w 2849"/>
              <a:gd name="T97" fmla="*/ 1435 h 2825"/>
              <a:gd name="T98" fmla="*/ 118 w 2849"/>
              <a:gd name="T99" fmla="*/ 1260 h 2825"/>
              <a:gd name="T100" fmla="*/ 423 w 2849"/>
              <a:gd name="T101" fmla="*/ 911 h 2825"/>
              <a:gd name="T102" fmla="*/ 614 w 2849"/>
              <a:gd name="T103" fmla="*/ 706 h 2825"/>
              <a:gd name="T104" fmla="*/ 851 w 2849"/>
              <a:gd name="T105" fmla="*/ 466 h 2825"/>
              <a:gd name="T106" fmla="*/ 984 w 2849"/>
              <a:gd name="T107" fmla="*/ 356 h 2825"/>
              <a:gd name="T108" fmla="*/ 1317 w 2849"/>
              <a:gd name="T109" fmla="*/ 72 h 2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49" h="2825">
                <a:moveTo>
                  <a:pt x="1408" y="0"/>
                </a:moveTo>
                <a:lnTo>
                  <a:pt x="1426" y="21"/>
                </a:lnTo>
                <a:lnTo>
                  <a:pt x="1447" y="47"/>
                </a:lnTo>
                <a:lnTo>
                  <a:pt x="1473" y="80"/>
                </a:lnTo>
                <a:lnTo>
                  <a:pt x="1505" y="119"/>
                </a:lnTo>
                <a:lnTo>
                  <a:pt x="1541" y="161"/>
                </a:lnTo>
                <a:lnTo>
                  <a:pt x="1582" y="208"/>
                </a:lnTo>
                <a:lnTo>
                  <a:pt x="1626" y="261"/>
                </a:lnTo>
                <a:lnTo>
                  <a:pt x="1675" y="317"/>
                </a:lnTo>
                <a:lnTo>
                  <a:pt x="1726" y="375"/>
                </a:lnTo>
                <a:lnTo>
                  <a:pt x="1782" y="436"/>
                </a:lnTo>
                <a:lnTo>
                  <a:pt x="1840" y="501"/>
                </a:lnTo>
                <a:lnTo>
                  <a:pt x="1901" y="568"/>
                </a:lnTo>
                <a:lnTo>
                  <a:pt x="1908" y="573"/>
                </a:lnTo>
                <a:lnTo>
                  <a:pt x="1915" y="576"/>
                </a:lnTo>
                <a:lnTo>
                  <a:pt x="1938" y="578"/>
                </a:lnTo>
                <a:lnTo>
                  <a:pt x="1961" y="575"/>
                </a:lnTo>
                <a:lnTo>
                  <a:pt x="1980" y="569"/>
                </a:lnTo>
                <a:lnTo>
                  <a:pt x="2006" y="554"/>
                </a:lnTo>
                <a:lnTo>
                  <a:pt x="2027" y="531"/>
                </a:lnTo>
                <a:lnTo>
                  <a:pt x="2045" y="501"/>
                </a:lnTo>
                <a:lnTo>
                  <a:pt x="2057" y="462"/>
                </a:lnTo>
                <a:lnTo>
                  <a:pt x="2066" y="417"/>
                </a:lnTo>
                <a:lnTo>
                  <a:pt x="2069" y="364"/>
                </a:lnTo>
                <a:lnTo>
                  <a:pt x="2078" y="340"/>
                </a:lnTo>
                <a:lnTo>
                  <a:pt x="2090" y="305"/>
                </a:lnTo>
                <a:lnTo>
                  <a:pt x="2106" y="268"/>
                </a:lnTo>
                <a:lnTo>
                  <a:pt x="2122" y="231"/>
                </a:lnTo>
                <a:lnTo>
                  <a:pt x="2143" y="198"/>
                </a:lnTo>
                <a:lnTo>
                  <a:pt x="2169" y="166"/>
                </a:lnTo>
                <a:lnTo>
                  <a:pt x="2208" y="133"/>
                </a:lnTo>
                <a:lnTo>
                  <a:pt x="2250" y="107"/>
                </a:lnTo>
                <a:lnTo>
                  <a:pt x="2297" y="89"/>
                </a:lnTo>
                <a:lnTo>
                  <a:pt x="2346" y="77"/>
                </a:lnTo>
                <a:lnTo>
                  <a:pt x="2399" y="73"/>
                </a:lnTo>
                <a:lnTo>
                  <a:pt x="2451" y="77"/>
                </a:lnTo>
                <a:lnTo>
                  <a:pt x="2502" y="89"/>
                </a:lnTo>
                <a:lnTo>
                  <a:pt x="2551" y="108"/>
                </a:lnTo>
                <a:lnTo>
                  <a:pt x="2597" y="136"/>
                </a:lnTo>
                <a:lnTo>
                  <a:pt x="2637" y="172"/>
                </a:lnTo>
                <a:lnTo>
                  <a:pt x="2671" y="210"/>
                </a:lnTo>
                <a:lnTo>
                  <a:pt x="2697" y="254"/>
                </a:lnTo>
                <a:lnTo>
                  <a:pt x="2716" y="301"/>
                </a:lnTo>
                <a:lnTo>
                  <a:pt x="2728" y="352"/>
                </a:lnTo>
                <a:lnTo>
                  <a:pt x="2732" y="403"/>
                </a:lnTo>
                <a:lnTo>
                  <a:pt x="2728" y="455"/>
                </a:lnTo>
                <a:lnTo>
                  <a:pt x="2716" y="504"/>
                </a:lnTo>
                <a:lnTo>
                  <a:pt x="2697" y="552"/>
                </a:lnTo>
                <a:lnTo>
                  <a:pt x="2671" y="596"/>
                </a:lnTo>
                <a:lnTo>
                  <a:pt x="2637" y="636"/>
                </a:lnTo>
                <a:lnTo>
                  <a:pt x="2602" y="666"/>
                </a:lnTo>
                <a:lnTo>
                  <a:pt x="2564" y="690"/>
                </a:lnTo>
                <a:lnTo>
                  <a:pt x="2523" y="710"/>
                </a:lnTo>
                <a:lnTo>
                  <a:pt x="2480" y="724"/>
                </a:lnTo>
                <a:lnTo>
                  <a:pt x="2434" y="731"/>
                </a:lnTo>
                <a:lnTo>
                  <a:pt x="2429" y="731"/>
                </a:lnTo>
                <a:lnTo>
                  <a:pt x="2425" y="734"/>
                </a:lnTo>
                <a:lnTo>
                  <a:pt x="2378" y="741"/>
                </a:lnTo>
                <a:lnTo>
                  <a:pt x="2336" y="753"/>
                </a:lnTo>
                <a:lnTo>
                  <a:pt x="2302" y="769"/>
                </a:lnTo>
                <a:lnTo>
                  <a:pt x="2274" y="787"/>
                </a:lnTo>
                <a:lnTo>
                  <a:pt x="2253" y="809"/>
                </a:lnTo>
                <a:lnTo>
                  <a:pt x="2239" y="834"/>
                </a:lnTo>
                <a:lnTo>
                  <a:pt x="2234" y="855"/>
                </a:lnTo>
                <a:lnTo>
                  <a:pt x="2232" y="878"/>
                </a:lnTo>
                <a:lnTo>
                  <a:pt x="2238" y="901"/>
                </a:lnTo>
                <a:lnTo>
                  <a:pt x="2239" y="908"/>
                </a:lnTo>
                <a:lnTo>
                  <a:pt x="2245" y="913"/>
                </a:lnTo>
                <a:lnTo>
                  <a:pt x="2313" y="978"/>
                </a:lnTo>
                <a:lnTo>
                  <a:pt x="2380" y="1037"/>
                </a:lnTo>
                <a:lnTo>
                  <a:pt x="2444" y="1095"/>
                </a:lnTo>
                <a:lnTo>
                  <a:pt x="2506" y="1148"/>
                </a:lnTo>
                <a:lnTo>
                  <a:pt x="2565" y="1197"/>
                </a:lnTo>
                <a:lnTo>
                  <a:pt x="2620" y="1242"/>
                </a:lnTo>
                <a:lnTo>
                  <a:pt x="2671" y="1284"/>
                </a:lnTo>
                <a:lnTo>
                  <a:pt x="2718" y="1321"/>
                </a:lnTo>
                <a:lnTo>
                  <a:pt x="2760" y="1353"/>
                </a:lnTo>
                <a:lnTo>
                  <a:pt x="2795" y="1381"/>
                </a:lnTo>
                <a:lnTo>
                  <a:pt x="2827" y="1404"/>
                </a:lnTo>
                <a:lnTo>
                  <a:pt x="2849" y="1421"/>
                </a:lnTo>
                <a:lnTo>
                  <a:pt x="2830" y="1447"/>
                </a:lnTo>
                <a:lnTo>
                  <a:pt x="2802" y="1481"/>
                </a:lnTo>
                <a:lnTo>
                  <a:pt x="2771" y="1521"/>
                </a:lnTo>
                <a:lnTo>
                  <a:pt x="2732" y="1567"/>
                </a:lnTo>
                <a:lnTo>
                  <a:pt x="2688" y="1619"/>
                </a:lnTo>
                <a:lnTo>
                  <a:pt x="2639" y="1675"/>
                </a:lnTo>
                <a:lnTo>
                  <a:pt x="2585" y="1738"/>
                </a:lnTo>
                <a:lnTo>
                  <a:pt x="2525" y="1805"/>
                </a:lnTo>
                <a:lnTo>
                  <a:pt x="2460" y="1875"/>
                </a:lnTo>
                <a:lnTo>
                  <a:pt x="2392" y="1950"/>
                </a:lnTo>
                <a:lnTo>
                  <a:pt x="2376" y="1957"/>
                </a:lnTo>
                <a:lnTo>
                  <a:pt x="2364" y="1961"/>
                </a:lnTo>
                <a:lnTo>
                  <a:pt x="2357" y="1961"/>
                </a:lnTo>
                <a:lnTo>
                  <a:pt x="2352" y="1961"/>
                </a:lnTo>
                <a:lnTo>
                  <a:pt x="2350" y="1959"/>
                </a:lnTo>
                <a:lnTo>
                  <a:pt x="2334" y="1949"/>
                </a:lnTo>
                <a:lnTo>
                  <a:pt x="2320" y="1931"/>
                </a:lnTo>
                <a:lnTo>
                  <a:pt x="2308" y="1905"/>
                </a:lnTo>
                <a:lnTo>
                  <a:pt x="2297" y="1873"/>
                </a:lnTo>
                <a:lnTo>
                  <a:pt x="2290" y="1833"/>
                </a:lnTo>
                <a:lnTo>
                  <a:pt x="2288" y="1819"/>
                </a:lnTo>
                <a:lnTo>
                  <a:pt x="2285" y="1810"/>
                </a:lnTo>
                <a:lnTo>
                  <a:pt x="2280" y="1779"/>
                </a:lnTo>
                <a:lnTo>
                  <a:pt x="2271" y="1738"/>
                </a:lnTo>
                <a:lnTo>
                  <a:pt x="2257" y="1700"/>
                </a:lnTo>
                <a:lnTo>
                  <a:pt x="2236" y="1661"/>
                </a:lnTo>
                <a:lnTo>
                  <a:pt x="2208" y="1617"/>
                </a:lnTo>
                <a:lnTo>
                  <a:pt x="2173" y="1579"/>
                </a:lnTo>
                <a:lnTo>
                  <a:pt x="2136" y="1547"/>
                </a:lnTo>
                <a:lnTo>
                  <a:pt x="2096" y="1519"/>
                </a:lnTo>
                <a:lnTo>
                  <a:pt x="2053" y="1496"/>
                </a:lnTo>
                <a:lnTo>
                  <a:pt x="2008" y="1481"/>
                </a:lnTo>
                <a:lnTo>
                  <a:pt x="1952" y="1468"/>
                </a:lnTo>
                <a:lnTo>
                  <a:pt x="1894" y="1463"/>
                </a:lnTo>
                <a:lnTo>
                  <a:pt x="1833" y="1468"/>
                </a:lnTo>
                <a:lnTo>
                  <a:pt x="1773" y="1482"/>
                </a:lnTo>
                <a:lnTo>
                  <a:pt x="1715" y="1507"/>
                </a:lnTo>
                <a:lnTo>
                  <a:pt x="1662" y="1539"/>
                </a:lnTo>
                <a:lnTo>
                  <a:pt x="1615" y="1579"/>
                </a:lnTo>
                <a:lnTo>
                  <a:pt x="1577" y="1624"/>
                </a:lnTo>
                <a:lnTo>
                  <a:pt x="1547" y="1672"/>
                </a:lnTo>
                <a:lnTo>
                  <a:pt x="1522" y="1724"/>
                </a:lnTo>
                <a:lnTo>
                  <a:pt x="1506" y="1777"/>
                </a:lnTo>
                <a:lnTo>
                  <a:pt x="1499" y="1833"/>
                </a:lnTo>
                <a:lnTo>
                  <a:pt x="1498" y="1887"/>
                </a:lnTo>
                <a:lnTo>
                  <a:pt x="1505" y="1943"/>
                </a:lnTo>
                <a:lnTo>
                  <a:pt x="1520" y="1996"/>
                </a:lnTo>
                <a:lnTo>
                  <a:pt x="1543" y="2047"/>
                </a:lnTo>
                <a:lnTo>
                  <a:pt x="1573" y="2096"/>
                </a:lnTo>
                <a:lnTo>
                  <a:pt x="1612" y="2140"/>
                </a:lnTo>
                <a:lnTo>
                  <a:pt x="1643" y="2168"/>
                </a:lnTo>
                <a:lnTo>
                  <a:pt x="1678" y="2190"/>
                </a:lnTo>
                <a:lnTo>
                  <a:pt x="1715" y="2210"/>
                </a:lnTo>
                <a:lnTo>
                  <a:pt x="1750" y="2226"/>
                </a:lnTo>
                <a:lnTo>
                  <a:pt x="1787" y="2240"/>
                </a:lnTo>
                <a:lnTo>
                  <a:pt x="1792" y="2243"/>
                </a:lnTo>
                <a:lnTo>
                  <a:pt x="1799" y="2247"/>
                </a:lnTo>
                <a:lnTo>
                  <a:pt x="1808" y="2250"/>
                </a:lnTo>
                <a:lnTo>
                  <a:pt x="1808" y="2252"/>
                </a:lnTo>
                <a:lnTo>
                  <a:pt x="1810" y="2252"/>
                </a:lnTo>
                <a:lnTo>
                  <a:pt x="1813" y="2252"/>
                </a:lnTo>
                <a:lnTo>
                  <a:pt x="1817" y="2254"/>
                </a:lnTo>
                <a:lnTo>
                  <a:pt x="1826" y="2255"/>
                </a:lnTo>
                <a:lnTo>
                  <a:pt x="1836" y="2257"/>
                </a:lnTo>
                <a:lnTo>
                  <a:pt x="1871" y="2268"/>
                </a:lnTo>
                <a:lnTo>
                  <a:pt x="1903" y="2275"/>
                </a:lnTo>
                <a:lnTo>
                  <a:pt x="1931" y="2278"/>
                </a:lnTo>
                <a:lnTo>
                  <a:pt x="1959" y="2283"/>
                </a:lnTo>
                <a:lnTo>
                  <a:pt x="1980" y="2289"/>
                </a:lnTo>
                <a:lnTo>
                  <a:pt x="1983" y="2290"/>
                </a:lnTo>
                <a:lnTo>
                  <a:pt x="1989" y="2301"/>
                </a:lnTo>
                <a:lnTo>
                  <a:pt x="1996" y="2313"/>
                </a:lnTo>
                <a:lnTo>
                  <a:pt x="2001" y="2327"/>
                </a:lnTo>
                <a:lnTo>
                  <a:pt x="2003" y="2341"/>
                </a:lnTo>
                <a:lnTo>
                  <a:pt x="2003" y="2343"/>
                </a:lnTo>
                <a:lnTo>
                  <a:pt x="2001" y="2346"/>
                </a:lnTo>
                <a:lnTo>
                  <a:pt x="1999" y="2348"/>
                </a:lnTo>
                <a:lnTo>
                  <a:pt x="1936" y="2406"/>
                </a:lnTo>
                <a:lnTo>
                  <a:pt x="1855" y="2473"/>
                </a:lnTo>
                <a:lnTo>
                  <a:pt x="1780" y="2536"/>
                </a:lnTo>
                <a:lnTo>
                  <a:pt x="1710" y="2594"/>
                </a:lnTo>
                <a:lnTo>
                  <a:pt x="1647" y="2646"/>
                </a:lnTo>
                <a:lnTo>
                  <a:pt x="1589" y="2692"/>
                </a:lnTo>
                <a:lnTo>
                  <a:pt x="1538" y="2734"/>
                </a:lnTo>
                <a:lnTo>
                  <a:pt x="1492" y="2771"/>
                </a:lnTo>
                <a:lnTo>
                  <a:pt x="1454" y="2800"/>
                </a:lnTo>
                <a:lnTo>
                  <a:pt x="1422" y="2825"/>
                </a:lnTo>
                <a:lnTo>
                  <a:pt x="1396" y="2804"/>
                </a:lnTo>
                <a:lnTo>
                  <a:pt x="1364" y="2778"/>
                </a:lnTo>
                <a:lnTo>
                  <a:pt x="1326" y="2746"/>
                </a:lnTo>
                <a:lnTo>
                  <a:pt x="1282" y="2711"/>
                </a:lnTo>
                <a:lnTo>
                  <a:pt x="1235" y="2671"/>
                </a:lnTo>
                <a:lnTo>
                  <a:pt x="1180" y="2625"/>
                </a:lnTo>
                <a:lnTo>
                  <a:pt x="1124" y="2576"/>
                </a:lnTo>
                <a:lnTo>
                  <a:pt x="1063" y="2523"/>
                </a:lnTo>
                <a:lnTo>
                  <a:pt x="1063" y="2523"/>
                </a:lnTo>
                <a:lnTo>
                  <a:pt x="1045" y="2506"/>
                </a:lnTo>
                <a:lnTo>
                  <a:pt x="1042" y="2504"/>
                </a:lnTo>
                <a:lnTo>
                  <a:pt x="1024" y="2488"/>
                </a:lnTo>
                <a:lnTo>
                  <a:pt x="1019" y="2485"/>
                </a:lnTo>
                <a:lnTo>
                  <a:pt x="1003" y="2471"/>
                </a:lnTo>
                <a:lnTo>
                  <a:pt x="998" y="2464"/>
                </a:lnTo>
                <a:lnTo>
                  <a:pt x="982" y="2452"/>
                </a:lnTo>
                <a:lnTo>
                  <a:pt x="975" y="2445"/>
                </a:lnTo>
                <a:lnTo>
                  <a:pt x="961" y="2432"/>
                </a:lnTo>
                <a:lnTo>
                  <a:pt x="951" y="2422"/>
                </a:lnTo>
                <a:lnTo>
                  <a:pt x="938" y="2411"/>
                </a:lnTo>
                <a:lnTo>
                  <a:pt x="917" y="2392"/>
                </a:lnTo>
                <a:lnTo>
                  <a:pt x="900" y="2364"/>
                </a:lnTo>
                <a:lnTo>
                  <a:pt x="886" y="2343"/>
                </a:lnTo>
                <a:lnTo>
                  <a:pt x="879" y="2325"/>
                </a:lnTo>
                <a:lnTo>
                  <a:pt x="873" y="2311"/>
                </a:lnTo>
                <a:lnTo>
                  <a:pt x="872" y="2301"/>
                </a:lnTo>
                <a:lnTo>
                  <a:pt x="870" y="2294"/>
                </a:lnTo>
                <a:lnTo>
                  <a:pt x="870" y="2290"/>
                </a:lnTo>
                <a:lnTo>
                  <a:pt x="872" y="2289"/>
                </a:lnTo>
                <a:lnTo>
                  <a:pt x="882" y="2275"/>
                </a:lnTo>
                <a:lnTo>
                  <a:pt x="898" y="2262"/>
                </a:lnTo>
                <a:lnTo>
                  <a:pt x="921" y="2254"/>
                </a:lnTo>
                <a:lnTo>
                  <a:pt x="947" y="2245"/>
                </a:lnTo>
                <a:lnTo>
                  <a:pt x="973" y="2236"/>
                </a:lnTo>
                <a:lnTo>
                  <a:pt x="1019" y="2226"/>
                </a:lnTo>
                <a:lnTo>
                  <a:pt x="1023" y="2224"/>
                </a:lnTo>
                <a:lnTo>
                  <a:pt x="1026" y="2224"/>
                </a:lnTo>
                <a:lnTo>
                  <a:pt x="1030" y="2222"/>
                </a:lnTo>
                <a:lnTo>
                  <a:pt x="1035" y="2220"/>
                </a:lnTo>
                <a:lnTo>
                  <a:pt x="1042" y="2219"/>
                </a:lnTo>
                <a:lnTo>
                  <a:pt x="1051" y="2219"/>
                </a:lnTo>
                <a:lnTo>
                  <a:pt x="1059" y="2217"/>
                </a:lnTo>
                <a:lnTo>
                  <a:pt x="1066" y="2217"/>
                </a:lnTo>
                <a:lnTo>
                  <a:pt x="1075" y="2215"/>
                </a:lnTo>
                <a:lnTo>
                  <a:pt x="1084" y="2213"/>
                </a:lnTo>
                <a:lnTo>
                  <a:pt x="1093" y="2212"/>
                </a:lnTo>
                <a:lnTo>
                  <a:pt x="1100" y="2210"/>
                </a:lnTo>
                <a:lnTo>
                  <a:pt x="1108" y="2208"/>
                </a:lnTo>
                <a:lnTo>
                  <a:pt x="1115" y="2206"/>
                </a:lnTo>
                <a:lnTo>
                  <a:pt x="1124" y="2203"/>
                </a:lnTo>
                <a:lnTo>
                  <a:pt x="1131" y="2201"/>
                </a:lnTo>
                <a:lnTo>
                  <a:pt x="1140" y="2198"/>
                </a:lnTo>
                <a:lnTo>
                  <a:pt x="1145" y="2196"/>
                </a:lnTo>
                <a:lnTo>
                  <a:pt x="1154" y="2192"/>
                </a:lnTo>
                <a:lnTo>
                  <a:pt x="1161" y="2189"/>
                </a:lnTo>
                <a:lnTo>
                  <a:pt x="1170" y="2185"/>
                </a:lnTo>
                <a:lnTo>
                  <a:pt x="1175" y="2182"/>
                </a:lnTo>
                <a:lnTo>
                  <a:pt x="1184" y="2178"/>
                </a:lnTo>
                <a:lnTo>
                  <a:pt x="1189" y="2175"/>
                </a:lnTo>
                <a:lnTo>
                  <a:pt x="1198" y="2169"/>
                </a:lnTo>
                <a:lnTo>
                  <a:pt x="1203" y="2166"/>
                </a:lnTo>
                <a:lnTo>
                  <a:pt x="1212" y="2161"/>
                </a:lnTo>
                <a:lnTo>
                  <a:pt x="1217" y="2157"/>
                </a:lnTo>
                <a:lnTo>
                  <a:pt x="1224" y="2152"/>
                </a:lnTo>
                <a:lnTo>
                  <a:pt x="1229" y="2148"/>
                </a:lnTo>
                <a:lnTo>
                  <a:pt x="1236" y="2143"/>
                </a:lnTo>
                <a:lnTo>
                  <a:pt x="1242" y="2138"/>
                </a:lnTo>
                <a:lnTo>
                  <a:pt x="1250" y="2131"/>
                </a:lnTo>
                <a:lnTo>
                  <a:pt x="1254" y="2127"/>
                </a:lnTo>
                <a:lnTo>
                  <a:pt x="1266" y="2117"/>
                </a:lnTo>
                <a:lnTo>
                  <a:pt x="1307" y="2070"/>
                </a:lnTo>
                <a:lnTo>
                  <a:pt x="1340" y="2017"/>
                </a:lnTo>
                <a:lnTo>
                  <a:pt x="1364" y="1961"/>
                </a:lnTo>
                <a:lnTo>
                  <a:pt x="1380" y="1903"/>
                </a:lnTo>
                <a:lnTo>
                  <a:pt x="1385" y="1843"/>
                </a:lnTo>
                <a:lnTo>
                  <a:pt x="1385" y="1805"/>
                </a:lnTo>
                <a:lnTo>
                  <a:pt x="1377" y="1752"/>
                </a:lnTo>
                <a:lnTo>
                  <a:pt x="1363" y="1703"/>
                </a:lnTo>
                <a:lnTo>
                  <a:pt x="1340" y="1654"/>
                </a:lnTo>
                <a:lnTo>
                  <a:pt x="1312" y="1610"/>
                </a:lnTo>
                <a:lnTo>
                  <a:pt x="1275" y="1570"/>
                </a:lnTo>
                <a:lnTo>
                  <a:pt x="1228" y="1528"/>
                </a:lnTo>
                <a:lnTo>
                  <a:pt x="1175" y="1496"/>
                </a:lnTo>
                <a:lnTo>
                  <a:pt x="1119" y="1474"/>
                </a:lnTo>
                <a:lnTo>
                  <a:pt x="1059" y="1458"/>
                </a:lnTo>
                <a:lnTo>
                  <a:pt x="996" y="1454"/>
                </a:lnTo>
                <a:lnTo>
                  <a:pt x="933" y="1458"/>
                </a:lnTo>
                <a:lnTo>
                  <a:pt x="873" y="1474"/>
                </a:lnTo>
                <a:lnTo>
                  <a:pt x="817" y="1496"/>
                </a:lnTo>
                <a:lnTo>
                  <a:pt x="765" y="1528"/>
                </a:lnTo>
                <a:lnTo>
                  <a:pt x="717" y="1568"/>
                </a:lnTo>
                <a:lnTo>
                  <a:pt x="682" y="1609"/>
                </a:lnTo>
                <a:lnTo>
                  <a:pt x="654" y="1652"/>
                </a:lnTo>
                <a:lnTo>
                  <a:pt x="632" y="1700"/>
                </a:lnTo>
                <a:lnTo>
                  <a:pt x="614" y="1751"/>
                </a:lnTo>
                <a:lnTo>
                  <a:pt x="605" y="1801"/>
                </a:lnTo>
                <a:lnTo>
                  <a:pt x="603" y="1810"/>
                </a:lnTo>
                <a:lnTo>
                  <a:pt x="595" y="1854"/>
                </a:lnTo>
                <a:lnTo>
                  <a:pt x="584" y="1893"/>
                </a:lnTo>
                <a:lnTo>
                  <a:pt x="572" y="1922"/>
                </a:lnTo>
                <a:lnTo>
                  <a:pt x="556" y="1943"/>
                </a:lnTo>
                <a:lnTo>
                  <a:pt x="537" y="1956"/>
                </a:lnTo>
                <a:lnTo>
                  <a:pt x="533" y="1957"/>
                </a:lnTo>
                <a:lnTo>
                  <a:pt x="530" y="1957"/>
                </a:lnTo>
                <a:lnTo>
                  <a:pt x="521" y="1956"/>
                </a:lnTo>
                <a:lnTo>
                  <a:pt x="509" y="1952"/>
                </a:lnTo>
                <a:lnTo>
                  <a:pt x="491" y="1945"/>
                </a:lnTo>
                <a:lnTo>
                  <a:pt x="467" y="1933"/>
                </a:lnTo>
                <a:lnTo>
                  <a:pt x="439" y="1914"/>
                </a:lnTo>
                <a:lnTo>
                  <a:pt x="419" y="1893"/>
                </a:lnTo>
                <a:lnTo>
                  <a:pt x="404" y="1875"/>
                </a:lnTo>
                <a:lnTo>
                  <a:pt x="400" y="1870"/>
                </a:lnTo>
                <a:lnTo>
                  <a:pt x="383" y="1852"/>
                </a:lnTo>
                <a:lnTo>
                  <a:pt x="381" y="1849"/>
                </a:lnTo>
                <a:lnTo>
                  <a:pt x="363" y="1829"/>
                </a:lnTo>
                <a:lnTo>
                  <a:pt x="361" y="1829"/>
                </a:lnTo>
                <a:lnTo>
                  <a:pt x="344" y="1810"/>
                </a:lnTo>
                <a:lnTo>
                  <a:pt x="342" y="1808"/>
                </a:lnTo>
                <a:lnTo>
                  <a:pt x="325" y="1789"/>
                </a:lnTo>
                <a:lnTo>
                  <a:pt x="325" y="1789"/>
                </a:lnTo>
                <a:lnTo>
                  <a:pt x="269" y="1724"/>
                </a:lnTo>
                <a:lnTo>
                  <a:pt x="216" y="1665"/>
                </a:lnTo>
                <a:lnTo>
                  <a:pt x="169" y="1609"/>
                </a:lnTo>
                <a:lnTo>
                  <a:pt x="125" y="1558"/>
                </a:lnTo>
                <a:lnTo>
                  <a:pt x="86" y="1510"/>
                </a:lnTo>
                <a:lnTo>
                  <a:pt x="53" y="1470"/>
                </a:lnTo>
                <a:lnTo>
                  <a:pt x="23" y="1435"/>
                </a:lnTo>
                <a:lnTo>
                  <a:pt x="0" y="1405"/>
                </a:lnTo>
                <a:lnTo>
                  <a:pt x="0" y="1405"/>
                </a:lnTo>
                <a:lnTo>
                  <a:pt x="21" y="1377"/>
                </a:lnTo>
                <a:lnTo>
                  <a:pt x="49" y="1344"/>
                </a:lnTo>
                <a:lnTo>
                  <a:pt x="81" y="1304"/>
                </a:lnTo>
                <a:lnTo>
                  <a:pt x="118" y="1260"/>
                </a:lnTo>
                <a:lnTo>
                  <a:pt x="158" y="1211"/>
                </a:lnTo>
                <a:lnTo>
                  <a:pt x="204" y="1156"/>
                </a:lnTo>
                <a:lnTo>
                  <a:pt x="253" y="1100"/>
                </a:lnTo>
                <a:lnTo>
                  <a:pt x="305" y="1039"/>
                </a:lnTo>
                <a:lnTo>
                  <a:pt x="363" y="976"/>
                </a:lnTo>
                <a:lnTo>
                  <a:pt x="423" y="911"/>
                </a:lnTo>
                <a:lnTo>
                  <a:pt x="484" y="845"/>
                </a:lnTo>
                <a:lnTo>
                  <a:pt x="488" y="843"/>
                </a:lnTo>
                <a:lnTo>
                  <a:pt x="514" y="815"/>
                </a:lnTo>
                <a:lnTo>
                  <a:pt x="544" y="781"/>
                </a:lnTo>
                <a:lnTo>
                  <a:pt x="577" y="746"/>
                </a:lnTo>
                <a:lnTo>
                  <a:pt x="614" y="706"/>
                </a:lnTo>
                <a:lnTo>
                  <a:pt x="653" y="666"/>
                </a:lnTo>
                <a:lnTo>
                  <a:pt x="693" y="624"/>
                </a:lnTo>
                <a:lnTo>
                  <a:pt x="733" y="583"/>
                </a:lnTo>
                <a:lnTo>
                  <a:pt x="774" y="541"/>
                </a:lnTo>
                <a:lnTo>
                  <a:pt x="812" y="503"/>
                </a:lnTo>
                <a:lnTo>
                  <a:pt x="851" y="466"/>
                </a:lnTo>
                <a:lnTo>
                  <a:pt x="884" y="433"/>
                </a:lnTo>
                <a:lnTo>
                  <a:pt x="917" y="405"/>
                </a:lnTo>
                <a:lnTo>
                  <a:pt x="944" y="382"/>
                </a:lnTo>
                <a:lnTo>
                  <a:pt x="966" y="364"/>
                </a:lnTo>
                <a:lnTo>
                  <a:pt x="975" y="359"/>
                </a:lnTo>
                <a:lnTo>
                  <a:pt x="984" y="356"/>
                </a:lnTo>
                <a:lnTo>
                  <a:pt x="1051" y="296"/>
                </a:lnTo>
                <a:lnTo>
                  <a:pt x="1114" y="242"/>
                </a:lnTo>
                <a:lnTo>
                  <a:pt x="1172" y="193"/>
                </a:lnTo>
                <a:lnTo>
                  <a:pt x="1226" y="147"/>
                </a:lnTo>
                <a:lnTo>
                  <a:pt x="1275" y="107"/>
                </a:lnTo>
                <a:lnTo>
                  <a:pt x="1317" y="72"/>
                </a:lnTo>
                <a:lnTo>
                  <a:pt x="1356" y="42"/>
                </a:lnTo>
                <a:lnTo>
                  <a:pt x="1385" y="19"/>
                </a:lnTo>
                <a:lnTo>
                  <a:pt x="1408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81C3D0-D65F-405F-899E-210604C0671D}"/>
              </a:ext>
            </a:extLst>
          </p:cNvPr>
          <p:cNvSpPr txBox="1"/>
          <p:nvPr/>
        </p:nvSpPr>
        <p:spPr>
          <a:xfrm>
            <a:off x="6679163" y="196229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810289-671A-4B31-8FF6-21A90635385E}"/>
              </a:ext>
            </a:extLst>
          </p:cNvPr>
          <p:cNvSpPr txBox="1"/>
          <p:nvPr/>
        </p:nvSpPr>
        <p:spPr>
          <a:xfrm>
            <a:off x="7773287" y="329643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23389E-A527-4D39-8F04-E72E68A2A2EE}"/>
              </a:ext>
            </a:extLst>
          </p:cNvPr>
          <p:cNvSpPr txBox="1"/>
          <p:nvPr/>
        </p:nvSpPr>
        <p:spPr>
          <a:xfrm>
            <a:off x="6728435" y="478427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6954CF-7A72-4190-8A74-C233BB251A22}"/>
              </a:ext>
            </a:extLst>
          </p:cNvPr>
          <p:cNvSpPr txBox="1"/>
          <p:nvPr/>
        </p:nvSpPr>
        <p:spPr>
          <a:xfrm>
            <a:off x="5797051" y="349016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3FA9DC-90A8-4CFB-BB9E-C14E71A1B003}"/>
              </a:ext>
            </a:extLst>
          </p:cNvPr>
          <p:cNvSpPr txBox="1"/>
          <p:nvPr/>
        </p:nvSpPr>
        <p:spPr>
          <a:xfrm>
            <a:off x="8210368" y="1467233"/>
            <a:ext cx="3493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effectively </a:t>
            </a:r>
            <a:br>
              <a:rPr lang="en-ZA" sz="16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closure.</a:t>
            </a:r>
          </a:p>
          <a:p>
            <a:r>
              <a:rPr lang="en-ZA" sz="16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Media in PowerPoint</a:t>
            </a:r>
          </a:p>
          <a:p>
            <a:r>
              <a:rPr lang="en-ZA" sz="16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(Complete)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4E353E-9D07-4118-984A-749C61F022E7}"/>
              </a:ext>
            </a:extLst>
          </p:cNvPr>
          <p:cNvSpPr txBox="1"/>
          <p:nvPr/>
        </p:nvSpPr>
        <p:spPr>
          <a:xfrm>
            <a:off x="8583657" y="4966512"/>
            <a:ext cx="3267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teach</a:t>
            </a:r>
            <a:br>
              <a:rPr lang="en-ZA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  <a:r>
              <a:rPr lang="en-ZA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ZA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Google classroom</a:t>
            </a:r>
          </a:p>
          <a:p>
            <a:r>
              <a:rPr lang="en-ZA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(Thu 30</a:t>
            </a:r>
            <a:r>
              <a:rPr lang="en-ZA" sz="16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ZA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3EC425-B551-49D2-968A-9B4C4CAAA1C0}"/>
              </a:ext>
            </a:extLst>
          </p:cNvPr>
          <p:cNvSpPr txBox="1"/>
          <p:nvPr/>
        </p:nvSpPr>
        <p:spPr>
          <a:xfrm>
            <a:off x="2426449" y="5318959"/>
            <a:ext cx="3838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if learning is happening</a:t>
            </a:r>
            <a:br>
              <a:rPr lang="en-ZA" sz="1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  <a:r>
              <a:rPr lang="en-ZA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ZA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</a:t>
            </a:r>
            <a:r>
              <a:rPr lang="en-ZA" sz="160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Quizziz</a:t>
            </a:r>
            <a:r>
              <a:rPr lang="en-ZA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 tool</a:t>
            </a:r>
          </a:p>
          <a:p>
            <a:pPr algn="r"/>
            <a:r>
              <a:rPr lang="en-ZA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(Mon 4</a:t>
            </a:r>
            <a:r>
              <a:rPr lang="en-ZA" sz="1600" baseline="30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ZA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927BE6-4ABB-4DC4-A69B-33BDBECA78C3}"/>
              </a:ext>
            </a:extLst>
          </p:cNvPr>
          <p:cNvSpPr txBox="1"/>
          <p:nvPr/>
        </p:nvSpPr>
        <p:spPr>
          <a:xfrm>
            <a:off x="1244567" y="3174776"/>
            <a:ext cx="34712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effectively </a:t>
            </a:r>
            <a:b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  <a:r>
              <a:rPr lang="en-ZA" sz="160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ZA" sz="160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Social media groups</a:t>
            </a:r>
          </a:p>
          <a:p>
            <a:pPr algn="r"/>
            <a:r>
              <a:rPr lang="en-ZA" sz="160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(Friday 8</a:t>
            </a:r>
            <a:r>
              <a:rPr lang="en-ZA" sz="1600" baseline="3000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ZA" sz="160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AEBAD7-683A-4E76-8FB0-0EC94EEE2AC0}"/>
              </a:ext>
            </a:extLst>
          </p:cNvPr>
          <p:cNvSpPr/>
          <p:nvPr/>
        </p:nvSpPr>
        <p:spPr>
          <a:xfrm>
            <a:off x="876946" y="1682677"/>
            <a:ext cx="5386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Aim: Guide academics to quickly and cheaply, adopt an emergency remote teaching strategy that enables student learning to continue?</a:t>
            </a:r>
            <a:endParaRPr lang="en-ZA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5FEDB5A8-E6FD-4830-9EA0-6978F260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463" y="10478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0351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8D7-299D-4697-B0EC-5538CC0E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/>
              <a:t>Webinar 2 – Agenda </a:t>
            </a:r>
            <a:br>
              <a:rPr lang="en-ZA"/>
            </a:br>
            <a:r>
              <a:rPr lang="en-ZA" sz="4000">
                <a:solidFill>
                  <a:srgbClr val="393464"/>
                </a:solidFill>
              </a:rPr>
              <a:t>What to teach during campus closure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3084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/>
              <a:t>1.</a:t>
            </a:r>
            <a:br>
              <a:rPr lang="en-ZA" b="1"/>
            </a:br>
            <a:r>
              <a:rPr lang="en-ZA" b="1"/>
              <a:t>Choose curriculum topics that </a:t>
            </a:r>
            <a:br>
              <a:rPr lang="en-ZA" b="1"/>
            </a:br>
            <a:r>
              <a:rPr lang="en-ZA" b="1"/>
              <a:t>suit remote teaching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104652" y="4378399"/>
            <a:ext cx="2515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/>
              <a:t>3.</a:t>
            </a:r>
          </a:p>
          <a:p>
            <a:pPr algn="r"/>
            <a:r>
              <a:rPr lang="en-ZA" b="1"/>
              <a:t>Sequence the ERT study </a:t>
            </a:r>
            <a:br>
              <a:rPr lang="en-ZA" b="1"/>
            </a:br>
            <a:r>
              <a:rPr lang="en-ZA" b="1"/>
              <a:t>sessions carefully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/>
              <a:t>4. </a:t>
            </a:r>
          </a:p>
          <a:p>
            <a:pPr algn="r"/>
            <a:r>
              <a:rPr lang="en-ZA" b="1"/>
              <a:t>Use a LMS to structure the </a:t>
            </a:r>
            <a:br>
              <a:rPr lang="en-ZA" b="1"/>
            </a:br>
            <a:r>
              <a:rPr lang="en-ZA" b="1"/>
              <a:t>ERT study programme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D56FF8-2BA5-4213-BADB-ED65ECBE33CD}"/>
              </a:ext>
            </a:extLst>
          </p:cNvPr>
          <p:cNvSpPr txBox="1"/>
          <p:nvPr/>
        </p:nvSpPr>
        <p:spPr>
          <a:xfrm>
            <a:off x="5735227" y="5986645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/>
              <a:t>+ tips and tricks</a:t>
            </a:r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5D9CFA-B662-4F36-AA78-BE6BCAD44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1543" y="5895739"/>
            <a:ext cx="753684" cy="62051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/>
              <a:t>2.</a:t>
            </a:r>
          </a:p>
          <a:p>
            <a:r>
              <a:rPr lang="en-ZA" b="1"/>
              <a:t>Choose activities, resources and tools that suit ERT</a:t>
            </a:r>
          </a:p>
        </p:txBody>
      </p:sp>
      <p:pic>
        <p:nvPicPr>
          <p:cNvPr id="27" name="Graphic 26" descr="Internet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9925" y="2444466"/>
            <a:ext cx="643554" cy="643554"/>
          </a:xfrm>
          <a:prstGeom prst="rect">
            <a:avLst/>
          </a:prstGeom>
        </p:spPr>
      </p:pic>
      <p:pic>
        <p:nvPicPr>
          <p:cNvPr id="29" name="Graphic 28" descr="Gears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Domino Tile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9513" y="4243915"/>
            <a:ext cx="644265" cy="64426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91645" y="2201089"/>
            <a:ext cx="559216" cy="5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115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CCA5-E89F-497E-98FF-0F943704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Demonstration: tips and tricks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1ED2FB-2643-4F8D-B3CB-9070B88B7A3E}"/>
              </a:ext>
            </a:extLst>
          </p:cNvPr>
          <p:cNvGrpSpPr/>
          <p:nvPr/>
        </p:nvGrpSpPr>
        <p:grpSpPr>
          <a:xfrm flipH="1">
            <a:off x="5832345" y="2241845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8" name="Arrow: Chevron 5">
              <a:extLst>
                <a:ext uri="{FF2B5EF4-FFF2-40B4-BE49-F238E27FC236}">
                  <a16:creationId xmlns:a16="http://schemas.microsoft.com/office/drawing/2014/main" id="{C0E11B1E-C645-4955-A133-647BCC965AE6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9" name="Arrow: Chevron 5">
              <a:extLst>
                <a:ext uri="{FF2B5EF4-FFF2-40B4-BE49-F238E27FC236}">
                  <a16:creationId xmlns:a16="http://schemas.microsoft.com/office/drawing/2014/main" id="{49606BC3-B0AD-4ACC-B4E3-D06170B60051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119361-B3E6-47D0-93B1-EA0CAC8744D5}"/>
              </a:ext>
            </a:extLst>
          </p:cNvPr>
          <p:cNvGrpSpPr/>
          <p:nvPr/>
        </p:nvGrpSpPr>
        <p:grpSpPr>
          <a:xfrm>
            <a:off x="2441861" y="2241846"/>
            <a:ext cx="3419949" cy="1528393"/>
            <a:chOff x="609440" y="1340768"/>
            <a:chExt cx="5460544" cy="2438235"/>
          </a:xfrm>
          <a:effectLst/>
        </p:grpSpPr>
        <p:sp>
          <p:nvSpPr>
            <p:cNvPr id="11" name="Arrow: Chevron 5">
              <a:extLst>
                <a:ext uri="{FF2B5EF4-FFF2-40B4-BE49-F238E27FC236}">
                  <a16:creationId xmlns:a16="http://schemas.microsoft.com/office/drawing/2014/main" id="{732AF269-899F-4500-9564-212AF4F56AB6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5">
              <a:extLst>
                <a:ext uri="{FF2B5EF4-FFF2-40B4-BE49-F238E27FC236}">
                  <a16:creationId xmlns:a16="http://schemas.microsoft.com/office/drawing/2014/main" id="{F04F381E-321A-4560-BE82-9FAAA82668A3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7B6DC7-3F7D-41B5-B518-57C2056E1E35}"/>
              </a:ext>
            </a:extLst>
          </p:cNvPr>
          <p:cNvGrpSpPr/>
          <p:nvPr/>
        </p:nvGrpSpPr>
        <p:grpSpPr>
          <a:xfrm flipV="1">
            <a:off x="2412397" y="3770239"/>
            <a:ext cx="3419949" cy="1528393"/>
            <a:chOff x="609440" y="1340768"/>
            <a:chExt cx="5460544" cy="2438235"/>
          </a:xfrm>
          <a:solidFill>
            <a:schemeClr val="accent4"/>
          </a:solidFill>
          <a:effectLst/>
        </p:grpSpPr>
        <p:sp>
          <p:nvSpPr>
            <p:cNvPr id="14" name="Arrow: Chevron 5">
              <a:extLst>
                <a:ext uri="{FF2B5EF4-FFF2-40B4-BE49-F238E27FC236}">
                  <a16:creationId xmlns:a16="http://schemas.microsoft.com/office/drawing/2014/main" id="{C6E475C9-EAB1-46C3-AE68-9E2CE35C12B2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5">
              <a:extLst>
                <a:ext uri="{FF2B5EF4-FFF2-40B4-BE49-F238E27FC236}">
                  <a16:creationId xmlns:a16="http://schemas.microsoft.com/office/drawing/2014/main" id="{0A9D666C-705E-44D9-93B6-895E77B9F25F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E8C82B-0D3A-4F4F-B104-403F1C51CD26}"/>
              </a:ext>
            </a:extLst>
          </p:cNvPr>
          <p:cNvGrpSpPr/>
          <p:nvPr/>
        </p:nvGrpSpPr>
        <p:grpSpPr>
          <a:xfrm flipH="1" flipV="1">
            <a:off x="5832345" y="3770238"/>
            <a:ext cx="3419949" cy="1528393"/>
            <a:chOff x="609440" y="1340768"/>
            <a:chExt cx="5460544" cy="2438235"/>
          </a:xfrm>
          <a:solidFill>
            <a:srgbClr val="009FEB"/>
          </a:solidFill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0CF77DA9-95F6-4FAB-A977-4BAAA00770EB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F7242498-2BF1-4EC1-9354-868BBFE3ED38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007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636C294-B768-42FB-908B-0C9839331F77}"/>
              </a:ext>
            </a:extLst>
          </p:cNvPr>
          <p:cNvSpPr txBox="1"/>
          <p:nvPr/>
        </p:nvSpPr>
        <p:spPr>
          <a:xfrm>
            <a:off x="2996171" y="2472705"/>
            <a:ext cx="26448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Google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Classroom account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D2EE6-A586-43B0-9139-80D1F7C50523}"/>
              </a:ext>
            </a:extLst>
          </p:cNvPr>
          <p:cNvSpPr txBox="1"/>
          <p:nvPr/>
        </p:nvSpPr>
        <p:spPr>
          <a:xfrm>
            <a:off x="6907969" y="2363964"/>
            <a:ext cx="234432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course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 with materials and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F29446-F118-48AE-9FC9-6F6285E9870F}"/>
              </a:ext>
            </a:extLst>
          </p:cNvPr>
          <p:cNvSpPr txBox="1"/>
          <p:nvPr/>
        </p:nvSpPr>
        <p:spPr>
          <a:xfrm>
            <a:off x="6369626" y="5943023"/>
            <a:ext cx="20119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students to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DAF8C-6AA3-42DA-B250-7A1AD31BFD90}"/>
              </a:ext>
            </a:extLst>
          </p:cNvPr>
          <p:cNvSpPr txBox="1"/>
          <p:nvPr/>
        </p:nvSpPr>
        <p:spPr>
          <a:xfrm>
            <a:off x="2939706" y="4627593"/>
            <a:ext cx="2344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students to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classroom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E72AE-E834-497E-9348-2F73C880942E}"/>
              </a:ext>
            </a:extLst>
          </p:cNvPr>
          <p:cNvSpPr txBox="1"/>
          <p:nvPr/>
        </p:nvSpPr>
        <p:spPr>
          <a:xfrm>
            <a:off x="1512926" y="1843453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AE4B5C-A441-4839-8E51-EFF4118E96BC}"/>
              </a:ext>
            </a:extLst>
          </p:cNvPr>
          <p:cNvSpPr txBox="1"/>
          <p:nvPr/>
        </p:nvSpPr>
        <p:spPr>
          <a:xfrm>
            <a:off x="9403173" y="1843453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344094-5DBA-4E15-A03E-BF8E4167CEEF}"/>
              </a:ext>
            </a:extLst>
          </p:cNvPr>
          <p:cNvSpPr txBox="1"/>
          <p:nvPr/>
        </p:nvSpPr>
        <p:spPr>
          <a:xfrm>
            <a:off x="1514393" y="3987659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0667B-5F30-4160-B4A8-5DAE9488E736}"/>
              </a:ext>
            </a:extLst>
          </p:cNvPr>
          <p:cNvSpPr txBox="1"/>
          <p:nvPr/>
        </p:nvSpPr>
        <p:spPr>
          <a:xfrm>
            <a:off x="9403172" y="3923002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D4591C-691C-4A5E-9978-93F87523C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10689" y="3199162"/>
            <a:ext cx="1443309" cy="11882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845A77-465F-4ABC-9F31-4929BEC1BD8E}"/>
              </a:ext>
            </a:extLst>
          </p:cNvPr>
          <p:cNvSpPr txBox="1"/>
          <p:nvPr/>
        </p:nvSpPr>
        <p:spPr>
          <a:xfrm>
            <a:off x="6983408" y="4627592"/>
            <a:ext cx="2344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Grade student </a:t>
            </a:r>
            <a:b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4125327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4">
            <a:extLst>
              <a:ext uri="{FF2B5EF4-FFF2-40B4-BE49-F238E27FC236}">
                <a16:creationId xmlns:a16="http://schemas.microsoft.com/office/drawing/2014/main" id="{1BEAF032-FBBD-4D89-9528-868EA9E6DFAE}"/>
              </a:ext>
            </a:extLst>
          </p:cNvPr>
          <p:cNvSpPr>
            <a:spLocks/>
          </p:cNvSpPr>
          <p:nvPr/>
        </p:nvSpPr>
        <p:spPr bwMode="auto">
          <a:xfrm>
            <a:off x="8229764" y="1318054"/>
            <a:ext cx="2065067" cy="2046228"/>
          </a:xfrm>
          <a:custGeom>
            <a:avLst/>
            <a:gdLst>
              <a:gd name="T0" fmla="*/ 1541 w 2849"/>
              <a:gd name="T1" fmla="*/ 161 h 2825"/>
              <a:gd name="T2" fmla="*/ 1840 w 2849"/>
              <a:gd name="T3" fmla="*/ 501 h 2825"/>
              <a:gd name="T4" fmla="*/ 1980 w 2849"/>
              <a:gd name="T5" fmla="*/ 569 h 2825"/>
              <a:gd name="T6" fmla="*/ 2069 w 2849"/>
              <a:gd name="T7" fmla="*/ 364 h 2825"/>
              <a:gd name="T8" fmla="*/ 2169 w 2849"/>
              <a:gd name="T9" fmla="*/ 166 h 2825"/>
              <a:gd name="T10" fmla="*/ 2451 w 2849"/>
              <a:gd name="T11" fmla="*/ 77 h 2825"/>
              <a:gd name="T12" fmla="*/ 2697 w 2849"/>
              <a:gd name="T13" fmla="*/ 254 h 2825"/>
              <a:gd name="T14" fmla="*/ 2697 w 2849"/>
              <a:gd name="T15" fmla="*/ 552 h 2825"/>
              <a:gd name="T16" fmla="*/ 2480 w 2849"/>
              <a:gd name="T17" fmla="*/ 724 h 2825"/>
              <a:gd name="T18" fmla="*/ 2302 w 2849"/>
              <a:gd name="T19" fmla="*/ 769 h 2825"/>
              <a:gd name="T20" fmla="*/ 2238 w 2849"/>
              <a:gd name="T21" fmla="*/ 901 h 2825"/>
              <a:gd name="T22" fmla="*/ 2506 w 2849"/>
              <a:gd name="T23" fmla="*/ 1148 h 2825"/>
              <a:gd name="T24" fmla="*/ 2795 w 2849"/>
              <a:gd name="T25" fmla="*/ 1381 h 2825"/>
              <a:gd name="T26" fmla="*/ 2732 w 2849"/>
              <a:gd name="T27" fmla="*/ 1567 h 2825"/>
              <a:gd name="T28" fmla="*/ 2392 w 2849"/>
              <a:gd name="T29" fmla="*/ 1950 h 2825"/>
              <a:gd name="T30" fmla="*/ 2334 w 2849"/>
              <a:gd name="T31" fmla="*/ 1949 h 2825"/>
              <a:gd name="T32" fmla="*/ 2285 w 2849"/>
              <a:gd name="T33" fmla="*/ 1810 h 2825"/>
              <a:gd name="T34" fmla="*/ 2173 w 2849"/>
              <a:gd name="T35" fmla="*/ 1579 h 2825"/>
              <a:gd name="T36" fmla="*/ 1894 w 2849"/>
              <a:gd name="T37" fmla="*/ 1463 h 2825"/>
              <a:gd name="T38" fmla="*/ 1577 w 2849"/>
              <a:gd name="T39" fmla="*/ 1624 h 2825"/>
              <a:gd name="T40" fmla="*/ 1505 w 2849"/>
              <a:gd name="T41" fmla="*/ 1943 h 2825"/>
              <a:gd name="T42" fmla="*/ 1678 w 2849"/>
              <a:gd name="T43" fmla="*/ 2190 h 2825"/>
              <a:gd name="T44" fmla="*/ 1808 w 2849"/>
              <a:gd name="T45" fmla="*/ 2250 h 2825"/>
              <a:gd name="T46" fmla="*/ 1836 w 2849"/>
              <a:gd name="T47" fmla="*/ 2257 h 2825"/>
              <a:gd name="T48" fmla="*/ 1983 w 2849"/>
              <a:gd name="T49" fmla="*/ 2290 h 2825"/>
              <a:gd name="T50" fmla="*/ 2001 w 2849"/>
              <a:gd name="T51" fmla="*/ 2346 h 2825"/>
              <a:gd name="T52" fmla="*/ 1647 w 2849"/>
              <a:gd name="T53" fmla="*/ 2646 h 2825"/>
              <a:gd name="T54" fmla="*/ 1396 w 2849"/>
              <a:gd name="T55" fmla="*/ 2804 h 2825"/>
              <a:gd name="T56" fmla="*/ 1124 w 2849"/>
              <a:gd name="T57" fmla="*/ 2576 h 2825"/>
              <a:gd name="T58" fmla="*/ 1019 w 2849"/>
              <a:gd name="T59" fmla="*/ 2485 h 2825"/>
              <a:gd name="T60" fmla="*/ 951 w 2849"/>
              <a:gd name="T61" fmla="*/ 2422 h 2825"/>
              <a:gd name="T62" fmla="*/ 873 w 2849"/>
              <a:gd name="T63" fmla="*/ 2311 h 2825"/>
              <a:gd name="T64" fmla="*/ 898 w 2849"/>
              <a:gd name="T65" fmla="*/ 2262 h 2825"/>
              <a:gd name="T66" fmla="*/ 1026 w 2849"/>
              <a:gd name="T67" fmla="*/ 2224 h 2825"/>
              <a:gd name="T68" fmla="*/ 1066 w 2849"/>
              <a:gd name="T69" fmla="*/ 2217 h 2825"/>
              <a:gd name="T70" fmla="*/ 1115 w 2849"/>
              <a:gd name="T71" fmla="*/ 2206 h 2825"/>
              <a:gd name="T72" fmla="*/ 1161 w 2849"/>
              <a:gd name="T73" fmla="*/ 2189 h 2825"/>
              <a:gd name="T74" fmla="*/ 1203 w 2849"/>
              <a:gd name="T75" fmla="*/ 2166 h 2825"/>
              <a:gd name="T76" fmla="*/ 1242 w 2849"/>
              <a:gd name="T77" fmla="*/ 2138 h 2825"/>
              <a:gd name="T78" fmla="*/ 1364 w 2849"/>
              <a:gd name="T79" fmla="*/ 1961 h 2825"/>
              <a:gd name="T80" fmla="*/ 1340 w 2849"/>
              <a:gd name="T81" fmla="*/ 1654 h 2825"/>
              <a:gd name="T82" fmla="*/ 1059 w 2849"/>
              <a:gd name="T83" fmla="*/ 1458 h 2825"/>
              <a:gd name="T84" fmla="*/ 717 w 2849"/>
              <a:gd name="T85" fmla="*/ 1568 h 2825"/>
              <a:gd name="T86" fmla="*/ 603 w 2849"/>
              <a:gd name="T87" fmla="*/ 1810 h 2825"/>
              <a:gd name="T88" fmla="*/ 533 w 2849"/>
              <a:gd name="T89" fmla="*/ 1957 h 2825"/>
              <a:gd name="T90" fmla="*/ 439 w 2849"/>
              <a:gd name="T91" fmla="*/ 1914 h 2825"/>
              <a:gd name="T92" fmla="*/ 363 w 2849"/>
              <a:gd name="T93" fmla="*/ 1829 h 2825"/>
              <a:gd name="T94" fmla="*/ 269 w 2849"/>
              <a:gd name="T95" fmla="*/ 1724 h 2825"/>
              <a:gd name="T96" fmla="*/ 23 w 2849"/>
              <a:gd name="T97" fmla="*/ 1435 h 2825"/>
              <a:gd name="T98" fmla="*/ 118 w 2849"/>
              <a:gd name="T99" fmla="*/ 1260 h 2825"/>
              <a:gd name="T100" fmla="*/ 423 w 2849"/>
              <a:gd name="T101" fmla="*/ 911 h 2825"/>
              <a:gd name="T102" fmla="*/ 614 w 2849"/>
              <a:gd name="T103" fmla="*/ 706 h 2825"/>
              <a:gd name="T104" fmla="*/ 851 w 2849"/>
              <a:gd name="T105" fmla="*/ 466 h 2825"/>
              <a:gd name="T106" fmla="*/ 984 w 2849"/>
              <a:gd name="T107" fmla="*/ 356 h 2825"/>
              <a:gd name="T108" fmla="*/ 1317 w 2849"/>
              <a:gd name="T109" fmla="*/ 72 h 2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49" h="2825">
                <a:moveTo>
                  <a:pt x="1408" y="0"/>
                </a:moveTo>
                <a:lnTo>
                  <a:pt x="1426" y="21"/>
                </a:lnTo>
                <a:lnTo>
                  <a:pt x="1447" y="47"/>
                </a:lnTo>
                <a:lnTo>
                  <a:pt x="1473" y="80"/>
                </a:lnTo>
                <a:lnTo>
                  <a:pt x="1505" y="119"/>
                </a:lnTo>
                <a:lnTo>
                  <a:pt x="1541" y="161"/>
                </a:lnTo>
                <a:lnTo>
                  <a:pt x="1582" y="208"/>
                </a:lnTo>
                <a:lnTo>
                  <a:pt x="1626" y="261"/>
                </a:lnTo>
                <a:lnTo>
                  <a:pt x="1675" y="317"/>
                </a:lnTo>
                <a:lnTo>
                  <a:pt x="1726" y="375"/>
                </a:lnTo>
                <a:lnTo>
                  <a:pt x="1782" y="436"/>
                </a:lnTo>
                <a:lnTo>
                  <a:pt x="1840" y="501"/>
                </a:lnTo>
                <a:lnTo>
                  <a:pt x="1901" y="568"/>
                </a:lnTo>
                <a:lnTo>
                  <a:pt x="1908" y="573"/>
                </a:lnTo>
                <a:lnTo>
                  <a:pt x="1915" y="576"/>
                </a:lnTo>
                <a:lnTo>
                  <a:pt x="1938" y="578"/>
                </a:lnTo>
                <a:lnTo>
                  <a:pt x="1961" y="575"/>
                </a:lnTo>
                <a:lnTo>
                  <a:pt x="1980" y="569"/>
                </a:lnTo>
                <a:lnTo>
                  <a:pt x="2006" y="554"/>
                </a:lnTo>
                <a:lnTo>
                  <a:pt x="2027" y="531"/>
                </a:lnTo>
                <a:lnTo>
                  <a:pt x="2045" y="501"/>
                </a:lnTo>
                <a:lnTo>
                  <a:pt x="2057" y="462"/>
                </a:lnTo>
                <a:lnTo>
                  <a:pt x="2066" y="417"/>
                </a:lnTo>
                <a:lnTo>
                  <a:pt x="2069" y="364"/>
                </a:lnTo>
                <a:lnTo>
                  <a:pt x="2078" y="340"/>
                </a:lnTo>
                <a:lnTo>
                  <a:pt x="2090" y="305"/>
                </a:lnTo>
                <a:lnTo>
                  <a:pt x="2106" y="268"/>
                </a:lnTo>
                <a:lnTo>
                  <a:pt x="2122" y="231"/>
                </a:lnTo>
                <a:lnTo>
                  <a:pt x="2143" y="198"/>
                </a:lnTo>
                <a:lnTo>
                  <a:pt x="2169" y="166"/>
                </a:lnTo>
                <a:lnTo>
                  <a:pt x="2208" y="133"/>
                </a:lnTo>
                <a:lnTo>
                  <a:pt x="2250" y="107"/>
                </a:lnTo>
                <a:lnTo>
                  <a:pt x="2297" y="89"/>
                </a:lnTo>
                <a:lnTo>
                  <a:pt x="2346" y="77"/>
                </a:lnTo>
                <a:lnTo>
                  <a:pt x="2399" y="73"/>
                </a:lnTo>
                <a:lnTo>
                  <a:pt x="2451" y="77"/>
                </a:lnTo>
                <a:lnTo>
                  <a:pt x="2502" y="89"/>
                </a:lnTo>
                <a:lnTo>
                  <a:pt x="2551" y="108"/>
                </a:lnTo>
                <a:lnTo>
                  <a:pt x="2597" y="136"/>
                </a:lnTo>
                <a:lnTo>
                  <a:pt x="2637" y="172"/>
                </a:lnTo>
                <a:lnTo>
                  <a:pt x="2671" y="210"/>
                </a:lnTo>
                <a:lnTo>
                  <a:pt x="2697" y="254"/>
                </a:lnTo>
                <a:lnTo>
                  <a:pt x="2716" y="301"/>
                </a:lnTo>
                <a:lnTo>
                  <a:pt x="2728" y="352"/>
                </a:lnTo>
                <a:lnTo>
                  <a:pt x="2732" y="403"/>
                </a:lnTo>
                <a:lnTo>
                  <a:pt x="2728" y="455"/>
                </a:lnTo>
                <a:lnTo>
                  <a:pt x="2716" y="504"/>
                </a:lnTo>
                <a:lnTo>
                  <a:pt x="2697" y="552"/>
                </a:lnTo>
                <a:lnTo>
                  <a:pt x="2671" y="596"/>
                </a:lnTo>
                <a:lnTo>
                  <a:pt x="2637" y="636"/>
                </a:lnTo>
                <a:lnTo>
                  <a:pt x="2602" y="666"/>
                </a:lnTo>
                <a:lnTo>
                  <a:pt x="2564" y="690"/>
                </a:lnTo>
                <a:lnTo>
                  <a:pt x="2523" y="710"/>
                </a:lnTo>
                <a:lnTo>
                  <a:pt x="2480" y="724"/>
                </a:lnTo>
                <a:lnTo>
                  <a:pt x="2434" y="731"/>
                </a:lnTo>
                <a:lnTo>
                  <a:pt x="2429" y="731"/>
                </a:lnTo>
                <a:lnTo>
                  <a:pt x="2425" y="734"/>
                </a:lnTo>
                <a:lnTo>
                  <a:pt x="2378" y="741"/>
                </a:lnTo>
                <a:lnTo>
                  <a:pt x="2336" y="753"/>
                </a:lnTo>
                <a:lnTo>
                  <a:pt x="2302" y="769"/>
                </a:lnTo>
                <a:lnTo>
                  <a:pt x="2274" y="787"/>
                </a:lnTo>
                <a:lnTo>
                  <a:pt x="2253" y="809"/>
                </a:lnTo>
                <a:lnTo>
                  <a:pt x="2239" y="834"/>
                </a:lnTo>
                <a:lnTo>
                  <a:pt x="2234" y="855"/>
                </a:lnTo>
                <a:lnTo>
                  <a:pt x="2232" y="878"/>
                </a:lnTo>
                <a:lnTo>
                  <a:pt x="2238" y="901"/>
                </a:lnTo>
                <a:lnTo>
                  <a:pt x="2239" y="908"/>
                </a:lnTo>
                <a:lnTo>
                  <a:pt x="2245" y="913"/>
                </a:lnTo>
                <a:lnTo>
                  <a:pt x="2313" y="978"/>
                </a:lnTo>
                <a:lnTo>
                  <a:pt x="2380" y="1037"/>
                </a:lnTo>
                <a:lnTo>
                  <a:pt x="2444" y="1095"/>
                </a:lnTo>
                <a:lnTo>
                  <a:pt x="2506" y="1148"/>
                </a:lnTo>
                <a:lnTo>
                  <a:pt x="2565" y="1197"/>
                </a:lnTo>
                <a:lnTo>
                  <a:pt x="2620" y="1242"/>
                </a:lnTo>
                <a:lnTo>
                  <a:pt x="2671" y="1284"/>
                </a:lnTo>
                <a:lnTo>
                  <a:pt x="2718" y="1321"/>
                </a:lnTo>
                <a:lnTo>
                  <a:pt x="2760" y="1353"/>
                </a:lnTo>
                <a:lnTo>
                  <a:pt x="2795" y="1381"/>
                </a:lnTo>
                <a:lnTo>
                  <a:pt x="2827" y="1404"/>
                </a:lnTo>
                <a:lnTo>
                  <a:pt x="2849" y="1421"/>
                </a:lnTo>
                <a:lnTo>
                  <a:pt x="2830" y="1447"/>
                </a:lnTo>
                <a:lnTo>
                  <a:pt x="2802" y="1481"/>
                </a:lnTo>
                <a:lnTo>
                  <a:pt x="2771" y="1521"/>
                </a:lnTo>
                <a:lnTo>
                  <a:pt x="2732" y="1567"/>
                </a:lnTo>
                <a:lnTo>
                  <a:pt x="2688" y="1619"/>
                </a:lnTo>
                <a:lnTo>
                  <a:pt x="2639" y="1675"/>
                </a:lnTo>
                <a:lnTo>
                  <a:pt x="2585" y="1738"/>
                </a:lnTo>
                <a:lnTo>
                  <a:pt x="2525" y="1805"/>
                </a:lnTo>
                <a:lnTo>
                  <a:pt x="2460" y="1875"/>
                </a:lnTo>
                <a:lnTo>
                  <a:pt x="2392" y="1950"/>
                </a:lnTo>
                <a:lnTo>
                  <a:pt x="2376" y="1957"/>
                </a:lnTo>
                <a:lnTo>
                  <a:pt x="2364" y="1961"/>
                </a:lnTo>
                <a:lnTo>
                  <a:pt x="2357" y="1961"/>
                </a:lnTo>
                <a:lnTo>
                  <a:pt x="2352" y="1961"/>
                </a:lnTo>
                <a:lnTo>
                  <a:pt x="2350" y="1959"/>
                </a:lnTo>
                <a:lnTo>
                  <a:pt x="2334" y="1949"/>
                </a:lnTo>
                <a:lnTo>
                  <a:pt x="2320" y="1931"/>
                </a:lnTo>
                <a:lnTo>
                  <a:pt x="2308" y="1905"/>
                </a:lnTo>
                <a:lnTo>
                  <a:pt x="2297" y="1873"/>
                </a:lnTo>
                <a:lnTo>
                  <a:pt x="2290" y="1833"/>
                </a:lnTo>
                <a:lnTo>
                  <a:pt x="2288" y="1819"/>
                </a:lnTo>
                <a:lnTo>
                  <a:pt x="2285" y="1810"/>
                </a:lnTo>
                <a:lnTo>
                  <a:pt x="2280" y="1779"/>
                </a:lnTo>
                <a:lnTo>
                  <a:pt x="2271" y="1738"/>
                </a:lnTo>
                <a:lnTo>
                  <a:pt x="2257" y="1700"/>
                </a:lnTo>
                <a:lnTo>
                  <a:pt x="2236" y="1661"/>
                </a:lnTo>
                <a:lnTo>
                  <a:pt x="2208" y="1617"/>
                </a:lnTo>
                <a:lnTo>
                  <a:pt x="2173" y="1579"/>
                </a:lnTo>
                <a:lnTo>
                  <a:pt x="2136" y="1547"/>
                </a:lnTo>
                <a:lnTo>
                  <a:pt x="2096" y="1519"/>
                </a:lnTo>
                <a:lnTo>
                  <a:pt x="2053" y="1496"/>
                </a:lnTo>
                <a:lnTo>
                  <a:pt x="2008" y="1481"/>
                </a:lnTo>
                <a:lnTo>
                  <a:pt x="1952" y="1468"/>
                </a:lnTo>
                <a:lnTo>
                  <a:pt x="1894" y="1463"/>
                </a:lnTo>
                <a:lnTo>
                  <a:pt x="1833" y="1468"/>
                </a:lnTo>
                <a:lnTo>
                  <a:pt x="1773" y="1482"/>
                </a:lnTo>
                <a:lnTo>
                  <a:pt x="1715" y="1507"/>
                </a:lnTo>
                <a:lnTo>
                  <a:pt x="1662" y="1539"/>
                </a:lnTo>
                <a:lnTo>
                  <a:pt x="1615" y="1579"/>
                </a:lnTo>
                <a:lnTo>
                  <a:pt x="1577" y="1624"/>
                </a:lnTo>
                <a:lnTo>
                  <a:pt x="1547" y="1672"/>
                </a:lnTo>
                <a:lnTo>
                  <a:pt x="1522" y="1724"/>
                </a:lnTo>
                <a:lnTo>
                  <a:pt x="1506" y="1777"/>
                </a:lnTo>
                <a:lnTo>
                  <a:pt x="1499" y="1833"/>
                </a:lnTo>
                <a:lnTo>
                  <a:pt x="1498" y="1887"/>
                </a:lnTo>
                <a:lnTo>
                  <a:pt x="1505" y="1943"/>
                </a:lnTo>
                <a:lnTo>
                  <a:pt x="1520" y="1996"/>
                </a:lnTo>
                <a:lnTo>
                  <a:pt x="1543" y="2047"/>
                </a:lnTo>
                <a:lnTo>
                  <a:pt x="1573" y="2096"/>
                </a:lnTo>
                <a:lnTo>
                  <a:pt x="1612" y="2140"/>
                </a:lnTo>
                <a:lnTo>
                  <a:pt x="1643" y="2168"/>
                </a:lnTo>
                <a:lnTo>
                  <a:pt x="1678" y="2190"/>
                </a:lnTo>
                <a:lnTo>
                  <a:pt x="1715" y="2210"/>
                </a:lnTo>
                <a:lnTo>
                  <a:pt x="1750" y="2226"/>
                </a:lnTo>
                <a:lnTo>
                  <a:pt x="1787" y="2240"/>
                </a:lnTo>
                <a:lnTo>
                  <a:pt x="1792" y="2243"/>
                </a:lnTo>
                <a:lnTo>
                  <a:pt x="1799" y="2247"/>
                </a:lnTo>
                <a:lnTo>
                  <a:pt x="1808" y="2250"/>
                </a:lnTo>
                <a:lnTo>
                  <a:pt x="1808" y="2252"/>
                </a:lnTo>
                <a:lnTo>
                  <a:pt x="1810" y="2252"/>
                </a:lnTo>
                <a:lnTo>
                  <a:pt x="1813" y="2252"/>
                </a:lnTo>
                <a:lnTo>
                  <a:pt x="1817" y="2254"/>
                </a:lnTo>
                <a:lnTo>
                  <a:pt x="1826" y="2255"/>
                </a:lnTo>
                <a:lnTo>
                  <a:pt x="1836" y="2257"/>
                </a:lnTo>
                <a:lnTo>
                  <a:pt x="1871" y="2268"/>
                </a:lnTo>
                <a:lnTo>
                  <a:pt x="1903" y="2275"/>
                </a:lnTo>
                <a:lnTo>
                  <a:pt x="1931" y="2278"/>
                </a:lnTo>
                <a:lnTo>
                  <a:pt x="1959" y="2283"/>
                </a:lnTo>
                <a:lnTo>
                  <a:pt x="1980" y="2289"/>
                </a:lnTo>
                <a:lnTo>
                  <a:pt x="1983" y="2290"/>
                </a:lnTo>
                <a:lnTo>
                  <a:pt x="1989" y="2301"/>
                </a:lnTo>
                <a:lnTo>
                  <a:pt x="1996" y="2313"/>
                </a:lnTo>
                <a:lnTo>
                  <a:pt x="2001" y="2327"/>
                </a:lnTo>
                <a:lnTo>
                  <a:pt x="2003" y="2341"/>
                </a:lnTo>
                <a:lnTo>
                  <a:pt x="2003" y="2343"/>
                </a:lnTo>
                <a:lnTo>
                  <a:pt x="2001" y="2346"/>
                </a:lnTo>
                <a:lnTo>
                  <a:pt x="1999" y="2348"/>
                </a:lnTo>
                <a:lnTo>
                  <a:pt x="1936" y="2406"/>
                </a:lnTo>
                <a:lnTo>
                  <a:pt x="1855" y="2473"/>
                </a:lnTo>
                <a:lnTo>
                  <a:pt x="1780" y="2536"/>
                </a:lnTo>
                <a:lnTo>
                  <a:pt x="1710" y="2594"/>
                </a:lnTo>
                <a:lnTo>
                  <a:pt x="1647" y="2646"/>
                </a:lnTo>
                <a:lnTo>
                  <a:pt x="1589" y="2692"/>
                </a:lnTo>
                <a:lnTo>
                  <a:pt x="1538" y="2734"/>
                </a:lnTo>
                <a:lnTo>
                  <a:pt x="1492" y="2771"/>
                </a:lnTo>
                <a:lnTo>
                  <a:pt x="1454" y="2800"/>
                </a:lnTo>
                <a:lnTo>
                  <a:pt x="1422" y="2825"/>
                </a:lnTo>
                <a:lnTo>
                  <a:pt x="1396" y="2804"/>
                </a:lnTo>
                <a:lnTo>
                  <a:pt x="1364" y="2778"/>
                </a:lnTo>
                <a:lnTo>
                  <a:pt x="1326" y="2746"/>
                </a:lnTo>
                <a:lnTo>
                  <a:pt x="1282" y="2711"/>
                </a:lnTo>
                <a:lnTo>
                  <a:pt x="1235" y="2671"/>
                </a:lnTo>
                <a:lnTo>
                  <a:pt x="1180" y="2625"/>
                </a:lnTo>
                <a:lnTo>
                  <a:pt x="1124" y="2576"/>
                </a:lnTo>
                <a:lnTo>
                  <a:pt x="1063" y="2523"/>
                </a:lnTo>
                <a:lnTo>
                  <a:pt x="1063" y="2523"/>
                </a:lnTo>
                <a:lnTo>
                  <a:pt x="1045" y="2506"/>
                </a:lnTo>
                <a:lnTo>
                  <a:pt x="1042" y="2504"/>
                </a:lnTo>
                <a:lnTo>
                  <a:pt x="1024" y="2488"/>
                </a:lnTo>
                <a:lnTo>
                  <a:pt x="1019" y="2485"/>
                </a:lnTo>
                <a:lnTo>
                  <a:pt x="1003" y="2471"/>
                </a:lnTo>
                <a:lnTo>
                  <a:pt x="998" y="2464"/>
                </a:lnTo>
                <a:lnTo>
                  <a:pt x="982" y="2452"/>
                </a:lnTo>
                <a:lnTo>
                  <a:pt x="975" y="2445"/>
                </a:lnTo>
                <a:lnTo>
                  <a:pt x="961" y="2432"/>
                </a:lnTo>
                <a:lnTo>
                  <a:pt x="951" y="2422"/>
                </a:lnTo>
                <a:lnTo>
                  <a:pt x="938" y="2411"/>
                </a:lnTo>
                <a:lnTo>
                  <a:pt x="917" y="2392"/>
                </a:lnTo>
                <a:lnTo>
                  <a:pt x="900" y="2364"/>
                </a:lnTo>
                <a:lnTo>
                  <a:pt x="886" y="2343"/>
                </a:lnTo>
                <a:lnTo>
                  <a:pt x="879" y="2325"/>
                </a:lnTo>
                <a:lnTo>
                  <a:pt x="873" y="2311"/>
                </a:lnTo>
                <a:lnTo>
                  <a:pt x="872" y="2301"/>
                </a:lnTo>
                <a:lnTo>
                  <a:pt x="870" y="2294"/>
                </a:lnTo>
                <a:lnTo>
                  <a:pt x="870" y="2290"/>
                </a:lnTo>
                <a:lnTo>
                  <a:pt x="872" y="2289"/>
                </a:lnTo>
                <a:lnTo>
                  <a:pt x="882" y="2275"/>
                </a:lnTo>
                <a:lnTo>
                  <a:pt x="898" y="2262"/>
                </a:lnTo>
                <a:lnTo>
                  <a:pt x="921" y="2254"/>
                </a:lnTo>
                <a:lnTo>
                  <a:pt x="947" y="2245"/>
                </a:lnTo>
                <a:lnTo>
                  <a:pt x="973" y="2236"/>
                </a:lnTo>
                <a:lnTo>
                  <a:pt x="1019" y="2226"/>
                </a:lnTo>
                <a:lnTo>
                  <a:pt x="1023" y="2224"/>
                </a:lnTo>
                <a:lnTo>
                  <a:pt x="1026" y="2224"/>
                </a:lnTo>
                <a:lnTo>
                  <a:pt x="1030" y="2222"/>
                </a:lnTo>
                <a:lnTo>
                  <a:pt x="1035" y="2220"/>
                </a:lnTo>
                <a:lnTo>
                  <a:pt x="1042" y="2219"/>
                </a:lnTo>
                <a:lnTo>
                  <a:pt x="1051" y="2219"/>
                </a:lnTo>
                <a:lnTo>
                  <a:pt x="1059" y="2217"/>
                </a:lnTo>
                <a:lnTo>
                  <a:pt x="1066" y="2217"/>
                </a:lnTo>
                <a:lnTo>
                  <a:pt x="1075" y="2215"/>
                </a:lnTo>
                <a:lnTo>
                  <a:pt x="1084" y="2213"/>
                </a:lnTo>
                <a:lnTo>
                  <a:pt x="1093" y="2212"/>
                </a:lnTo>
                <a:lnTo>
                  <a:pt x="1100" y="2210"/>
                </a:lnTo>
                <a:lnTo>
                  <a:pt x="1108" y="2208"/>
                </a:lnTo>
                <a:lnTo>
                  <a:pt x="1115" y="2206"/>
                </a:lnTo>
                <a:lnTo>
                  <a:pt x="1124" y="2203"/>
                </a:lnTo>
                <a:lnTo>
                  <a:pt x="1131" y="2201"/>
                </a:lnTo>
                <a:lnTo>
                  <a:pt x="1140" y="2198"/>
                </a:lnTo>
                <a:lnTo>
                  <a:pt x="1145" y="2196"/>
                </a:lnTo>
                <a:lnTo>
                  <a:pt x="1154" y="2192"/>
                </a:lnTo>
                <a:lnTo>
                  <a:pt x="1161" y="2189"/>
                </a:lnTo>
                <a:lnTo>
                  <a:pt x="1170" y="2185"/>
                </a:lnTo>
                <a:lnTo>
                  <a:pt x="1175" y="2182"/>
                </a:lnTo>
                <a:lnTo>
                  <a:pt x="1184" y="2178"/>
                </a:lnTo>
                <a:lnTo>
                  <a:pt x="1189" y="2175"/>
                </a:lnTo>
                <a:lnTo>
                  <a:pt x="1198" y="2169"/>
                </a:lnTo>
                <a:lnTo>
                  <a:pt x="1203" y="2166"/>
                </a:lnTo>
                <a:lnTo>
                  <a:pt x="1212" y="2161"/>
                </a:lnTo>
                <a:lnTo>
                  <a:pt x="1217" y="2157"/>
                </a:lnTo>
                <a:lnTo>
                  <a:pt x="1224" y="2152"/>
                </a:lnTo>
                <a:lnTo>
                  <a:pt x="1229" y="2148"/>
                </a:lnTo>
                <a:lnTo>
                  <a:pt x="1236" y="2143"/>
                </a:lnTo>
                <a:lnTo>
                  <a:pt x="1242" y="2138"/>
                </a:lnTo>
                <a:lnTo>
                  <a:pt x="1250" y="2131"/>
                </a:lnTo>
                <a:lnTo>
                  <a:pt x="1254" y="2127"/>
                </a:lnTo>
                <a:lnTo>
                  <a:pt x="1266" y="2117"/>
                </a:lnTo>
                <a:lnTo>
                  <a:pt x="1307" y="2070"/>
                </a:lnTo>
                <a:lnTo>
                  <a:pt x="1340" y="2017"/>
                </a:lnTo>
                <a:lnTo>
                  <a:pt x="1364" y="1961"/>
                </a:lnTo>
                <a:lnTo>
                  <a:pt x="1380" y="1903"/>
                </a:lnTo>
                <a:lnTo>
                  <a:pt x="1385" y="1843"/>
                </a:lnTo>
                <a:lnTo>
                  <a:pt x="1385" y="1805"/>
                </a:lnTo>
                <a:lnTo>
                  <a:pt x="1377" y="1752"/>
                </a:lnTo>
                <a:lnTo>
                  <a:pt x="1363" y="1703"/>
                </a:lnTo>
                <a:lnTo>
                  <a:pt x="1340" y="1654"/>
                </a:lnTo>
                <a:lnTo>
                  <a:pt x="1312" y="1610"/>
                </a:lnTo>
                <a:lnTo>
                  <a:pt x="1275" y="1570"/>
                </a:lnTo>
                <a:lnTo>
                  <a:pt x="1228" y="1528"/>
                </a:lnTo>
                <a:lnTo>
                  <a:pt x="1175" y="1496"/>
                </a:lnTo>
                <a:lnTo>
                  <a:pt x="1119" y="1474"/>
                </a:lnTo>
                <a:lnTo>
                  <a:pt x="1059" y="1458"/>
                </a:lnTo>
                <a:lnTo>
                  <a:pt x="996" y="1454"/>
                </a:lnTo>
                <a:lnTo>
                  <a:pt x="933" y="1458"/>
                </a:lnTo>
                <a:lnTo>
                  <a:pt x="873" y="1474"/>
                </a:lnTo>
                <a:lnTo>
                  <a:pt x="817" y="1496"/>
                </a:lnTo>
                <a:lnTo>
                  <a:pt x="765" y="1528"/>
                </a:lnTo>
                <a:lnTo>
                  <a:pt x="717" y="1568"/>
                </a:lnTo>
                <a:lnTo>
                  <a:pt x="682" y="1609"/>
                </a:lnTo>
                <a:lnTo>
                  <a:pt x="654" y="1652"/>
                </a:lnTo>
                <a:lnTo>
                  <a:pt x="632" y="1700"/>
                </a:lnTo>
                <a:lnTo>
                  <a:pt x="614" y="1751"/>
                </a:lnTo>
                <a:lnTo>
                  <a:pt x="605" y="1801"/>
                </a:lnTo>
                <a:lnTo>
                  <a:pt x="603" y="1810"/>
                </a:lnTo>
                <a:lnTo>
                  <a:pt x="595" y="1854"/>
                </a:lnTo>
                <a:lnTo>
                  <a:pt x="584" y="1893"/>
                </a:lnTo>
                <a:lnTo>
                  <a:pt x="572" y="1922"/>
                </a:lnTo>
                <a:lnTo>
                  <a:pt x="556" y="1943"/>
                </a:lnTo>
                <a:lnTo>
                  <a:pt x="537" y="1956"/>
                </a:lnTo>
                <a:lnTo>
                  <a:pt x="533" y="1957"/>
                </a:lnTo>
                <a:lnTo>
                  <a:pt x="530" y="1957"/>
                </a:lnTo>
                <a:lnTo>
                  <a:pt x="521" y="1956"/>
                </a:lnTo>
                <a:lnTo>
                  <a:pt x="509" y="1952"/>
                </a:lnTo>
                <a:lnTo>
                  <a:pt x="491" y="1945"/>
                </a:lnTo>
                <a:lnTo>
                  <a:pt x="467" y="1933"/>
                </a:lnTo>
                <a:lnTo>
                  <a:pt x="439" y="1914"/>
                </a:lnTo>
                <a:lnTo>
                  <a:pt x="419" y="1893"/>
                </a:lnTo>
                <a:lnTo>
                  <a:pt x="404" y="1875"/>
                </a:lnTo>
                <a:lnTo>
                  <a:pt x="400" y="1870"/>
                </a:lnTo>
                <a:lnTo>
                  <a:pt x="383" y="1852"/>
                </a:lnTo>
                <a:lnTo>
                  <a:pt x="381" y="1849"/>
                </a:lnTo>
                <a:lnTo>
                  <a:pt x="363" y="1829"/>
                </a:lnTo>
                <a:lnTo>
                  <a:pt x="361" y="1829"/>
                </a:lnTo>
                <a:lnTo>
                  <a:pt x="344" y="1810"/>
                </a:lnTo>
                <a:lnTo>
                  <a:pt x="342" y="1808"/>
                </a:lnTo>
                <a:lnTo>
                  <a:pt x="325" y="1789"/>
                </a:lnTo>
                <a:lnTo>
                  <a:pt x="325" y="1789"/>
                </a:lnTo>
                <a:lnTo>
                  <a:pt x="269" y="1724"/>
                </a:lnTo>
                <a:lnTo>
                  <a:pt x="216" y="1665"/>
                </a:lnTo>
                <a:lnTo>
                  <a:pt x="169" y="1609"/>
                </a:lnTo>
                <a:lnTo>
                  <a:pt x="125" y="1558"/>
                </a:lnTo>
                <a:lnTo>
                  <a:pt x="86" y="1510"/>
                </a:lnTo>
                <a:lnTo>
                  <a:pt x="53" y="1470"/>
                </a:lnTo>
                <a:lnTo>
                  <a:pt x="23" y="1435"/>
                </a:lnTo>
                <a:lnTo>
                  <a:pt x="0" y="1405"/>
                </a:lnTo>
                <a:lnTo>
                  <a:pt x="0" y="1405"/>
                </a:lnTo>
                <a:lnTo>
                  <a:pt x="21" y="1377"/>
                </a:lnTo>
                <a:lnTo>
                  <a:pt x="49" y="1344"/>
                </a:lnTo>
                <a:lnTo>
                  <a:pt x="81" y="1304"/>
                </a:lnTo>
                <a:lnTo>
                  <a:pt x="118" y="1260"/>
                </a:lnTo>
                <a:lnTo>
                  <a:pt x="158" y="1211"/>
                </a:lnTo>
                <a:lnTo>
                  <a:pt x="204" y="1156"/>
                </a:lnTo>
                <a:lnTo>
                  <a:pt x="253" y="1100"/>
                </a:lnTo>
                <a:lnTo>
                  <a:pt x="305" y="1039"/>
                </a:lnTo>
                <a:lnTo>
                  <a:pt x="363" y="976"/>
                </a:lnTo>
                <a:lnTo>
                  <a:pt x="423" y="911"/>
                </a:lnTo>
                <a:lnTo>
                  <a:pt x="484" y="845"/>
                </a:lnTo>
                <a:lnTo>
                  <a:pt x="488" y="843"/>
                </a:lnTo>
                <a:lnTo>
                  <a:pt x="514" y="815"/>
                </a:lnTo>
                <a:lnTo>
                  <a:pt x="544" y="781"/>
                </a:lnTo>
                <a:lnTo>
                  <a:pt x="577" y="746"/>
                </a:lnTo>
                <a:lnTo>
                  <a:pt x="614" y="706"/>
                </a:lnTo>
                <a:lnTo>
                  <a:pt x="653" y="666"/>
                </a:lnTo>
                <a:lnTo>
                  <a:pt x="693" y="624"/>
                </a:lnTo>
                <a:lnTo>
                  <a:pt x="733" y="583"/>
                </a:lnTo>
                <a:lnTo>
                  <a:pt x="774" y="541"/>
                </a:lnTo>
                <a:lnTo>
                  <a:pt x="812" y="503"/>
                </a:lnTo>
                <a:lnTo>
                  <a:pt x="851" y="466"/>
                </a:lnTo>
                <a:lnTo>
                  <a:pt x="884" y="433"/>
                </a:lnTo>
                <a:lnTo>
                  <a:pt x="917" y="405"/>
                </a:lnTo>
                <a:lnTo>
                  <a:pt x="944" y="382"/>
                </a:lnTo>
                <a:lnTo>
                  <a:pt x="966" y="364"/>
                </a:lnTo>
                <a:lnTo>
                  <a:pt x="975" y="359"/>
                </a:lnTo>
                <a:lnTo>
                  <a:pt x="984" y="356"/>
                </a:lnTo>
                <a:lnTo>
                  <a:pt x="1051" y="296"/>
                </a:lnTo>
                <a:lnTo>
                  <a:pt x="1114" y="242"/>
                </a:lnTo>
                <a:lnTo>
                  <a:pt x="1172" y="193"/>
                </a:lnTo>
                <a:lnTo>
                  <a:pt x="1226" y="147"/>
                </a:lnTo>
                <a:lnTo>
                  <a:pt x="1275" y="107"/>
                </a:lnTo>
                <a:lnTo>
                  <a:pt x="1317" y="72"/>
                </a:lnTo>
                <a:lnTo>
                  <a:pt x="1356" y="42"/>
                </a:lnTo>
                <a:lnTo>
                  <a:pt x="1385" y="19"/>
                </a:lnTo>
                <a:lnTo>
                  <a:pt x="1408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2 resources </a:t>
            </a:r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B91FE196-C6DC-49D6-8F1A-03B1877B5487}"/>
              </a:ext>
            </a:extLst>
          </p:cNvPr>
          <p:cNvSpPr>
            <a:spLocks/>
          </p:cNvSpPr>
          <p:nvPr/>
        </p:nvSpPr>
        <p:spPr bwMode="auto">
          <a:xfrm>
            <a:off x="9303599" y="2384643"/>
            <a:ext cx="2047677" cy="2023042"/>
          </a:xfrm>
          <a:custGeom>
            <a:avLst/>
            <a:gdLst>
              <a:gd name="T0" fmla="*/ 1546 w 2826"/>
              <a:gd name="T1" fmla="*/ 138 h 2792"/>
              <a:gd name="T2" fmla="*/ 1872 w 2826"/>
              <a:gd name="T3" fmla="*/ 489 h 2792"/>
              <a:gd name="T4" fmla="*/ 2058 w 2826"/>
              <a:gd name="T5" fmla="*/ 526 h 2792"/>
              <a:gd name="T6" fmla="*/ 2123 w 2826"/>
              <a:gd name="T7" fmla="*/ 371 h 2792"/>
              <a:gd name="T8" fmla="*/ 2167 w 2826"/>
              <a:gd name="T9" fmla="*/ 210 h 2792"/>
              <a:gd name="T10" fmla="*/ 2404 w 2826"/>
              <a:gd name="T11" fmla="*/ 44 h 2792"/>
              <a:gd name="T12" fmla="*/ 2681 w 2826"/>
              <a:gd name="T13" fmla="*/ 133 h 2792"/>
              <a:gd name="T14" fmla="*/ 2772 w 2826"/>
              <a:gd name="T15" fmla="*/ 414 h 2792"/>
              <a:gd name="T16" fmla="*/ 2590 w 2826"/>
              <a:gd name="T17" fmla="*/ 657 h 2792"/>
              <a:gd name="T18" fmla="*/ 2383 w 2826"/>
              <a:gd name="T19" fmla="*/ 710 h 2792"/>
              <a:gd name="T20" fmla="*/ 2283 w 2826"/>
              <a:gd name="T21" fmla="*/ 845 h 2792"/>
              <a:gd name="T22" fmla="*/ 2481 w 2826"/>
              <a:gd name="T23" fmla="*/ 1088 h 2792"/>
              <a:gd name="T24" fmla="*/ 2779 w 2826"/>
              <a:gd name="T25" fmla="*/ 1369 h 2792"/>
              <a:gd name="T26" fmla="*/ 2390 w 2826"/>
              <a:gd name="T27" fmla="*/ 1779 h 2792"/>
              <a:gd name="T28" fmla="*/ 2265 w 2826"/>
              <a:gd name="T29" fmla="*/ 1949 h 2792"/>
              <a:gd name="T30" fmla="*/ 2426 w 2826"/>
              <a:gd name="T31" fmla="*/ 2052 h 2792"/>
              <a:gd name="T32" fmla="*/ 2642 w 2826"/>
              <a:gd name="T33" fmla="*/ 2129 h 2792"/>
              <a:gd name="T34" fmla="*/ 2768 w 2826"/>
              <a:gd name="T35" fmla="*/ 2385 h 2792"/>
              <a:gd name="T36" fmla="*/ 2632 w 2826"/>
              <a:gd name="T37" fmla="*/ 2650 h 2792"/>
              <a:gd name="T38" fmla="*/ 2386 w 2826"/>
              <a:gd name="T39" fmla="*/ 2708 h 2792"/>
              <a:gd name="T40" fmla="*/ 2146 w 2826"/>
              <a:gd name="T41" fmla="*/ 2527 h 2792"/>
              <a:gd name="T42" fmla="*/ 2093 w 2826"/>
              <a:gd name="T43" fmla="*/ 2322 h 2792"/>
              <a:gd name="T44" fmla="*/ 1965 w 2826"/>
              <a:gd name="T45" fmla="*/ 2219 h 2792"/>
              <a:gd name="T46" fmla="*/ 1732 w 2826"/>
              <a:gd name="T47" fmla="*/ 2445 h 2792"/>
              <a:gd name="T48" fmla="*/ 1469 w 2826"/>
              <a:gd name="T49" fmla="*/ 2760 h 2792"/>
              <a:gd name="T50" fmla="*/ 1278 w 2826"/>
              <a:gd name="T51" fmla="*/ 2590 h 2792"/>
              <a:gd name="T52" fmla="*/ 920 w 2826"/>
              <a:gd name="T53" fmla="*/ 2192 h 2792"/>
              <a:gd name="T54" fmla="*/ 885 w 2826"/>
              <a:gd name="T55" fmla="*/ 2180 h 2792"/>
              <a:gd name="T56" fmla="*/ 782 w 2826"/>
              <a:gd name="T57" fmla="*/ 2261 h 2792"/>
              <a:gd name="T58" fmla="*/ 738 w 2826"/>
              <a:gd name="T59" fmla="*/ 2396 h 2792"/>
              <a:gd name="T60" fmla="*/ 610 w 2826"/>
              <a:gd name="T61" fmla="*/ 2629 h 2792"/>
              <a:gd name="T62" fmla="*/ 319 w 2826"/>
              <a:gd name="T63" fmla="*/ 2674 h 2792"/>
              <a:gd name="T64" fmla="*/ 109 w 2826"/>
              <a:gd name="T65" fmla="*/ 2462 h 2792"/>
              <a:gd name="T66" fmla="*/ 154 w 2826"/>
              <a:gd name="T67" fmla="*/ 2171 h 2792"/>
              <a:gd name="T68" fmla="*/ 391 w 2826"/>
              <a:gd name="T69" fmla="*/ 2035 h 2792"/>
              <a:gd name="T70" fmla="*/ 542 w 2826"/>
              <a:gd name="T71" fmla="*/ 1993 h 2792"/>
              <a:gd name="T72" fmla="*/ 598 w 2826"/>
              <a:gd name="T73" fmla="*/ 1905 h 2792"/>
              <a:gd name="T74" fmla="*/ 559 w 2826"/>
              <a:gd name="T75" fmla="*/ 1856 h 2792"/>
              <a:gd name="T76" fmla="*/ 245 w 2826"/>
              <a:gd name="T77" fmla="*/ 1584 h 2792"/>
              <a:gd name="T78" fmla="*/ 0 w 2826"/>
              <a:gd name="T79" fmla="*/ 1393 h 2792"/>
              <a:gd name="T80" fmla="*/ 319 w 2826"/>
              <a:gd name="T81" fmla="*/ 1136 h 2792"/>
              <a:gd name="T82" fmla="*/ 587 w 2826"/>
              <a:gd name="T83" fmla="*/ 904 h 2792"/>
              <a:gd name="T84" fmla="*/ 571 w 2826"/>
              <a:gd name="T85" fmla="*/ 792 h 2792"/>
              <a:gd name="T86" fmla="*/ 421 w 2826"/>
              <a:gd name="T87" fmla="*/ 733 h 2792"/>
              <a:gd name="T88" fmla="*/ 245 w 2826"/>
              <a:gd name="T89" fmla="*/ 666 h 2792"/>
              <a:gd name="T90" fmla="*/ 88 w 2826"/>
              <a:gd name="T91" fmla="*/ 438 h 2792"/>
              <a:gd name="T92" fmla="*/ 182 w 2826"/>
              <a:gd name="T93" fmla="*/ 156 h 2792"/>
              <a:gd name="T94" fmla="*/ 459 w 2826"/>
              <a:gd name="T95" fmla="*/ 65 h 2792"/>
              <a:gd name="T96" fmla="*/ 706 w 2826"/>
              <a:gd name="T97" fmla="*/ 247 h 2792"/>
              <a:gd name="T98" fmla="*/ 750 w 2826"/>
              <a:gd name="T99" fmla="*/ 426 h 2792"/>
              <a:gd name="T100" fmla="*/ 889 w 2826"/>
              <a:gd name="T101" fmla="*/ 557 h 2792"/>
              <a:gd name="T102" fmla="*/ 1087 w 2826"/>
              <a:gd name="T103" fmla="*/ 387 h 2792"/>
              <a:gd name="T104" fmla="*/ 1366 w 2826"/>
              <a:gd name="T105" fmla="*/ 63 h 2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26" h="2792">
                <a:moveTo>
                  <a:pt x="1417" y="0"/>
                </a:moveTo>
                <a:lnTo>
                  <a:pt x="1434" y="19"/>
                </a:lnTo>
                <a:lnTo>
                  <a:pt x="1455" y="42"/>
                </a:lnTo>
                <a:lnTo>
                  <a:pt x="1481" y="70"/>
                </a:lnTo>
                <a:lnTo>
                  <a:pt x="1511" y="102"/>
                </a:lnTo>
                <a:lnTo>
                  <a:pt x="1546" y="138"/>
                </a:lnTo>
                <a:lnTo>
                  <a:pt x="1599" y="196"/>
                </a:lnTo>
                <a:lnTo>
                  <a:pt x="1659" y="259"/>
                </a:lnTo>
                <a:lnTo>
                  <a:pt x="1723" y="329"/>
                </a:lnTo>
                <a:lnTo>
                  <a:pt x="1794" y="405"/>
                </a:lnTo>
                <a:lnTo>
                  <a:pt x="1867" y="484"/>
                </a:lnTo>
                <a:lnTo>
                  <a:pt x="1872" y="489"/>
                </a:lnTo>
                <a:lnTo>
                  <a:pt x="1913" y="515"/>
                </a:lnTo>
                <a:lnTo>
                  <a:pt x="1950" y="533"/>
                </a:lnTo>
                <a:lnTo>
                  <a:pt x="1981" y="543"/>
                </a:lnTo>
                <a:lnTo>
                  <a:pt x="2009" y="545"/>
                </a:lnTo>
                <a:lnTo>
                  <a:pt x="2034" y="540"/>
                </a:lnTo>
                <a:lnTo>
                  <a:pt x="2058" y="526"/>
                </a:lnTo>
                <a:lnTo>
                  <a:pt x="2076" y="506"/>
                </a:lnTo>
                <a:lnTo>
                  <a:pt x="2090" y="482"/>
                </a:lnTo>
                <a:lnTo>
                  <a:pt x="2100" y="456"/>
                </a:lnTo>
                <a:lnTo>
                  <a:pt x="2109" y="428"/>
                </a:lnTo>
                <a:lnTo>
                  <a:pt x="2116" y="398"/>
                </a:lnTo>
                <a:lnTo>
                  <a:pt x="2123" y="371"/>
                </a:lnTo>
                <a:lnTo>
                  <a:pt x="2130" y="345"/>
                </a:lnTo>
                <a:lnTo>
                  <a:pt x="2134" y="338"/>
                </a:lnTo>
                <a:lnTo>
                  <a:pt x="2134" y="329"/>
                </a:lnTo>
                <a:lnTo>
                  <a:pt x="2139" y="287"/>
                </a:lnTo>
                <a:lnTo>
                  <a:pt x="2149" y="249"/>
                </a:lnTo>
                <a:lnTo>
                  <a:pt x="2167" y="210"/>
                </a:lnTo>
                <a:lnTo>
                  <a:pt x="2193" y="172"/>
                </a:lnTo>
                <a:lnTo>
                  <a:pt x="2225" y="137"/>
                </a:lnTo>
                <a:lnTo>
                  <a:pt x="2265" y="102"/>
                </a:lnTo>
                <a:lnTo>
                  <a:pt x="2307" y="75"/>
                </a:lnTo>
                <a:lnTo>
                  <a:pt x="2355" y="56"/>
                </a:lnTo>
                <a:lnTo>
                  <a:pt x="2404" y="44"/>
                </a:lnTo>
                <a:lnTo>
                  <a:pt x="2455" y="40"/>
                </a:lnTo>
                <a:lnTo>
                  <a:pt x="2505" y="44"/>
                </a:lnTo>
                <a:lnTo>
                  <a:pt x="2554" y="56"/>
                </a:lnTo>
                <a:lnTo>
                  <a:pt x="2600" y="75"/>
                </a:lnTo>
                <a:lnTo>
                  <a:pt x="2642" y="102"/>
                </a:lnTo>
                <a:lnTo>
                  <a:pt x="2681" y="133"/>
                </a:lnTo>
                <a:lnTo>
                  <a:pt x="2714" y="173"/>
                </a:lnTo>
                <a:lnTo>
                  <a:pt x="2740" y="215"/>
                </a:lnTo>
                <a:lnTo>
                  <a:pt x="2760" y="263"/>
                </a:lnTo>
                <a:lnTo>
                  <a:pt x="2772" y="312"/>
                </a:lnTo>
                <a:lnTo>
                  <a:pt x="2775" y="363"/>
                </a:lnTo>
                <a:lnTo>
                  <a:pt x="2772" y="414"/>
                </a:lnTo>
                <a:lnTo>
                  <a:pt x="2760" y="464"/>
                </a:lnTo>
                <a:lnTo>
                  <a:pt x="2740" y="510"/>
                </a:lnTo>
                <a:lnTo>
                  <a:pt x="2714" y="554"/>
                </a:lnTo>
                <a:lnTo>
                  <a:pt x="2681" y="592"/>
                </a:lnTo>
                <a:lnTo>
                  <a:pt x="2639" y="629"/>
                </a:lnTo>
                <a:lnTo>
                  <a:pt x="2590" y="657"/>
                </a:lnTo>
                <a:lnTo>
                  <a:pt x="2537" y="676"/>
                </a:lnTo>
                <a:lnTo>
                  <a:pt x="2483" y="685"/>
                </a:lnTo>
                <a:lnTo>
                  <a:pt x="2477" y="687"/>
                </a:lnTo>
                <a:lnTo>
                  <a:pt x="2472" y="689"/>
                </a:lnTo>
                <a:lnTo>
                  <a:pt x="2425" y="697"/>
                </a:lnTo>
                <a:lnTo>
                  <a:pt x="2383" y="710"/>
                </a:lnTo>
                <a:lnTo>
                  <a:pt x="2349" y="724"/>
                </a:lnTo>
                <a:lnTo>
                  <a:pt x="2321" y="743"/>
                </a:lnTo>
                <a:lnTo>
                  <a:pt x="2300" y="766"/>
                </a:lnTo>
                <a:lnTo>
                  <a:pt x="2286" y="792"/>
                </a:lnTo>
                <a:lnTo>
                  <a:pt x="2279" y="817"/>
                </a:lnTo>
                <a:lnTo>
                  <a:pt x="2283" y="845"/>
                </a:lnTo>
                <a:lnTo>
                  <a:pt x="2291" y="876"/>
                </a:lnTo>
                <a:lnTo>
                  <a:pt x="2311" y="913"/>
                </a:lnTo>
                <a:lnTo>
                  <a:pt x="2337" y="953"/>
                </a:lnTo>
                <a:lnTo>
                  <a:pt x="2341" y="957"/>
                </a:lnTo>
                <a:lnTo>
                  <a:pt x="2412" y="1023"/>
                </a:lnTo>
                <a:lnTo>
                  <a:pt x="2481" y="1088"/>
                </a:lnTo>
                <a:lnTo>
                  <a:pt x="2544" y="1148"/>
                </a:lnTo>
                <a:lnTo>
                  <a:pt x="2604" y="1202"/>
                </a:lnTo>
                <a:lnTo>
                  <a:pt x="2658" y="1255"/>
                </a:lnTo>
                <a:lnTo>
                  <a:pt x="2705" y="1300"/>
                </a:lnTo>
                <a:lnTo>
                  <a:pt x="2746" y="1337"/>
                </a:lnTo>
                <a:lnTo>
                  <a:pt x="2779" y="1369"/>
                </a:lnTo>
                <a:lnTo>
                  <a:pt x="2805" y="1393"/>
                </a:lnTo>
                <a:lnTo>
                  <a:pt x="2826" y="1413"/>
                </a:lnTo>
                <a:lnTo>
                  <a:pt x="2721" y="1497"/>
                </a:lnTo>
                <a:lnTo>
                  <a:pt x="2611" y="1586"/>
                </a:lnTo>
                <a:lnTo>
                  <a:pt x="2500" y="1681"/>
                </a:lnTo>
                <a:lnTo>
                  <a:pt x="2390" y="1779"/>
                </a:lnTo>
                <a:lnTo>
                  <a:pt x="2279" y="1880"/>
                </a:lnTo>
                <a:lnTo>
                  <a:pt x="2274" y="1887"/>
                </a:lnTo>
                <a:lnTo>
                  <a:pt x="2270" y="1894"/>
                </a:lnTo>
                <a:lnTo>
                  <a:pt x="2265" y="1914"/>
                </a:lnTo>
                <a:lnTo>
                  <a:pt x="2263" y="1931"/>
                </a:lnTo>
                <a:lnTo>
                  <a:pt x="2265" y="1949"/>
                </a:lnTo>
                <a:lnTo>
                  <a:pt x="2270" y="1966"/>
                </a:lnTo>
                <a:lnTo>
                  <a:pt x="2286" y="1993"/>
                </a:lnTo>
                <a:lnTo>
                  <a:pt x="2309" y="2014"/>
                </a:lnTo>
                <a:lnTo>
                  <a:pt x="2341" y="2031"/>
                </a:lnTo>
                <a:lnTo>
                  <a:pt x="2379" y="2043"/>
                </a:lnTo>
                <a:lnTo>
                  <a:pt x="2426" y="2052"/>
                </a:lnTo>
                <a:lnTo>
                  <a:pt x="2481" y="2057"/>
                </a:lnTo>
                <a:lnTo>
                  <a:pt x="2493" y="2061"/>
                </a:lnTo>
                <a:lnTo>
                  <a:pt x="2532" y="2075"/>
                </a:lnTo>
                <a:lnTo>
                  <a:pt x="2569" y="2089"/>
                </a:lnTo>
                <a:lnTo>
                  <a:pt x="2607" y="2108"/>
                </a:lnTo>
                <a:lnTo>
                  <a:pt x="2642" y="2129"/>
                </a:lnTo>
                <a:lnTo>
                  <a:pt x="2674" y="2157"/>
                </a:lnTo>
                <a:lnTo>
                  <a:pt x="2709" y="2198"/>
                </a:lnTo>
                <a:lnTo>
                  <a:pt x="2735" y="2241"/>
                </a:lnTo>
                <a:lnTo>
                  <a:pt x="2753" y="2287"/>
                </a:lnTo>
                <a:lnTo>
                  <a:pt x="2765" y="2336"/>
                </a:lnTo>
                <a:lnTo>
                  <a:pt x="2768" y="2385"/>
                </a:lnTo>
                <a:lnTo>
                  <a:pt x="2763" y="2436"/>
                </a:lnTo>
                <a:lnTo>
                  <a:pt x="2751" y="2483"/>
                </a:lnTo>
                <a:lnTo>
                  <a:pt x="2732" y="2531"/>
                </a:lnTo>
                <a:lnTo>
                  <a:pt x="2705" y="2576"/>
                </a:lnTo>
                <a:lnTo>
                  <a:pt x="2670" y="2617"/>
                </a:lnTo>
                <a:lnTo>
                  <a:pt x="2632" y="2650"/>
                </a:lnTo>
                <a:lnTo>
                  <a:pt x="2588" y="2676"/>
                </a:lnTo>
                <a:lnTo>
                  <a:pt x="2540" y="2695"/>
                </a:lnTo>
                <a:lnTo>
                  <a:pt x="2490" y="2708"/>
                </a:lnTo>
                <a:lnTo>
                  <a:pt x="2437" y="2711"/>
                </a:lnTo>
                <a:lnTo>
                  <a:pt x="2437" y="2711"/>
                </a:lnTo>
                <a:lnTo>
                  <a:pt x="2386" y="2708"/>
                </a:lnTo>
                <a:lnTo>
                  <a:pt x="2337" y="2695"/>
                </a:lnTo>
                <a:lnTo>
                  <a:pt x="2291" y="2678"/>
                </a:lnTo>
                <a:lnTo>
                  <a:pt x="2248" y="2652"/>
                </a:lnTo>
                <a:lnTo>
                  <a:pt x="2209" y="2618"/>
                </a:lnTo>
                <a:lnTo>
                  <a:pt x="2174" y="2576"/>
                </a:lnTo>
                <a:lnTo>
                  <a:pt x="2146" y="2527"/>
                </a:lnTo>
                <a:lnTo>
                  <a:pt x="2127" y="2475"/>
                </a:lnTo>
                <a:lnTo>
                  <a:pt x="2116" y="2420"/>
                </a:lnTo>
                <a:lnTo>
                  <a:pt x="2114" y="2415"/>
                </a:lnTo>
                <a:lnTo>
                  <a:pt x="2113" y="2411"/>
                </a:lnTo>
                <a:lnTo>
                  <a:pt x="2106" y="2362"/>
                </a:lnTo>
                <a:lnTo>
                  <a:pt x="2093" y="2322"/>
                </a:lnTo>
                <a:lnTo>
                  <a:pt x="2078" y="2287"/>
                </a:lnTo>
                <a:lnTo>
                  <a:pt x="2058" y="2261"/>
                </a:lnTo>
                <a:lnTo>
                  <a:pt x="2035" y="2240"/>
                </a:lnTo>
                <a:lnTo>
                  <a:pt x="2009" y="2224"/>
                </a:lnTo>
                <a:lnTo>
                  <a:pt x="1988" y="2219"/>
                </a:lnTo>
                <a:lnTo>
                  <a:pt x="1965" y="2219"/>
                </a:lnTo>
                <a:lnTo>
                  <a:pt x="1939" y="2226"/>
                </a:lnTo>
                <a:lnTo>
                  <a:pt x="1930" y="2229"/>
                </a:lnTo>
                <a:lnTo>
                  <a:pt x="1923" y="2234"/>
                </a:lnTo>
                <a:lnTo>
                  <a:pt x="1857" y="2308"/>
                </a:lnTo>
                <a:lnTo>
                  <a:pt x="1794" y="2378"/>
                </a:lnTo>
                <a:lnTo>
                  <a:pt x="1732" y="2445"/>
                </a:lnTo>
                <a:lnTo>
                  <a:pt x="1678" y="2510"/>
                </a:lnTo>
                <a:lnTo>
                  <a:pt x="1625" y="2569"/>
                </a:lnTo>
                <a:lnTo>
                  <a:pt x="1580" y="2625"/>
                </a:lnTo>
                <a:lnTo>
                  <a:pt x="1538" y="2676"/>
                </a:lnTo>
                <a:lnTo>
                  <a:pt x="1501" y="2720"/>
                </a:lnTo>
                <a:lnTo>
                  <a:pt x="1469" y="2760"/>
                </a:lnTo>
                <a:lnTo>
                  <a:pt x="1443" y="2792"/>
                </a:lnTo>
                <a:lnTo>
                  <a:pt x="1422" y="2764"/>
                </a:lnTo>
                <a:lnTo>
                  <a:pt x="1394" y="2730"/>
                </a:lnTo>
                <a:lnTo>
                  <a:pt x="1360" y="2690"/>
                </a:lnTo>
                <a:lnTo>
                  <a:pt x="1322" y="2643"/>
                </a:lnTo>
                <a:lnTo>
                  <a:pt x="1278" y="2590"/>
                </a:lnTo>
                <a:lnTo>
                  <a:pt x="1229" y="2532"/>
                </a:lnTo>
                <a:lnTo>
                  <a:pt x="1175" y="2471"/>
                </a:lnTo>
                <a:lnTo>
                  <a:pt x="1117" y="2406"/>
                </a:lnTo>
                <a:lnTo>
                  <a:pt x="1055" y="2338"/>
                </a:lnTo>
                <a:lnTo>
                  <a:pt x="991" y="2266"/>
                </a:lnTo>
                <a:lnTo>
                  <a:pt x="920" y="2192"/>
                </a:lnTo>
                <a:lnTo>
                  <a:pt x="915" y="2187"/>
                </a:lnTo>
                <a:lnTo>
                  <a:pt x="910" y="2184"/>
                </a:lnTo>
                <a:lnTo>
                  <a:pt x="903" y="2182"/>
                </a:lnTo>
                <a:lnTo>
                  <a:pt x="896" y="2182"/>
                </a:lnTo>
                <a:lnTo>
                  <a:pt x="887" y="2182"/>
                </a:lnTo>
                <a:lnTo>
                  <a:pt x="885" y="2180"/>
                </a:lnTo>
                <a:lnTo>
                  <a:pt x="863" y="2184"/>
                </a:lnTo>
                <a:lnTo>
                  <a:pt x="847" y="2189"/>
                </a:lnTo>
                <a:lnTo>
                  <a:pt x="824" y="2203"/>
                </a:lnTo>
                <a:lnTo>
                  <a:pt x="806" y="2219"/>
                </a:lnTo>
                <a:lnTo>
                  <a:pt x="794" y="2238"/>
                </a:lnTo>
                <a:lnTo>
                  <a:pt x="782" y="2261"/>
                </a:lnTo>
                <a:lnTo>
                  <a:pt x="773" y="2285"/>
                </a:lnTo>
                <a:lnTo>
                  <a:pt x="766" y="2312"/>
                </a:lnTo>
                <a:lnTo>
                  <a:pt x="756" y="2345"/>
                </a:lnTo>
                <a:lnTo>
                  <a:pt x="742" y="2380"/>
                </a:lnTo>
                <a:lnTo>
                  <a:pt x="740" y="2387"/>
                </a:lnTo>
                <a:lnTo>
                  <a:pt x="738" y="2396"/>
                </a:lnTo>
                <a:lnTo>
                  <a:pt x="735" y="2438"/>
                </a:lnTo>
                <a:lnTo>
                  <a:pt x="724" y="2480"/>
                </a:lnTo>
                <a:lnTo>
                  <a:pt x="705" y="2520"/>
                </a:lnTo>
                <a:lnTo>
                  <a:pt x="680" y="2559"/>
                </a:lnTo>
                <a:lnTo>
                  <a:pt x="649" y="2596"/>
                </a:lnTo>
                <a:lnTo>
                  <a:pt x="610" y="2629"/>
                </a:lnTo>
                <a:lnTo>
                  <a:pt x="566" y="2655"/>
                </a:lnTo>
                <a:lnTo>
                  <a:pt x="519" y="2674"/>
                </a:lnTo>
                <a:lnTo>
                  <a:pt x="470" y="2687"/>
                </a:lnTo>
                <a:lnTo>
                  <a:pt x="419" y="2690"/>
                </a:lnTo>
                <a:lnTo>
                  <a:pt x="368" y="2687"/>
                </a:lnTo>
                <a:lnTo>
                  <a:pt x="319" y="2674"/>
                </a:lnTo>
                <a:lnTo>
                  <a:pt x="272" y="2655"/>
                </a:lnTo>
                <a:lnTo>
                  <a:pt x="228" y="2629"/>
                </a:lnTo>
                <a:lnTo>
                  <a:pt x="189" y="2596"/>
                </a:lnTo>
                <a:lnTo>
                  <a:pt x="154" y="2553"/>
                </a:lnTo>
                <a:lnTo>
                  <a:pt x="128" y="2510"/>
                </a:lnTo>
                <a:lnTo>
                  <a:pt x="109" y="2462"/>
                </a:lnTo>
                <a:lnTo>
                  <a:pt x="96" y="2413"/>
                </a:lnTo>
                <a:lnTo>
                  <a:pt x="93" y="2362"/>
                </a:lnTo>
                <a:lnTo>
                  <a:pt x="96" y="2312"/>
                </a:lnTo>
                <a:lnTo>
                  <a:pt x="109" y="2263"/>
                </a:lnTo>
                <a:lnTo>
                  <a:pt x="128" y="2215"/>
                </a:lnTo>
                <a:lnTo>
                  <a:pt x="154" y="2171"/>
                </a:lnTo>
                <a:lnTo>
                  <a:pt x="189" y="2131"/>
                </a:lnTo>
                <a:lnTo>
                  <a:pt x="235" y="2089"/>
                </a:lnTo>
                <a:lnTo>
                  <a:pt x="282" y="2061"/>
                </a:lnTo>
                <a:lnTo>
                  <a:pt x="333" y="2043"/>
                </a:lnTo>
                <a:lnTo>
                  <a:pt x="384" y="2036"/>
                </a:lnTo>
                <a:lnTo>
                  <a:pt x="391" y="2035"/>
                </a:lnTo>
                <a:lnTo>
                  <a:pt x="398" y="2033"/>
                </a:lnTo>
                <a:lnTo>
                  <a:pt x="426" y="2024"/>
                </a:lnTo>
                <a:lnTo>
                  <a:pt x="456" y="2017"/>
                </a:lnTo>
                <a:lnTo>
                  <a:pt x="486" y="2010"/>
                </a:lnTo>
                <a:lnTo>
                  <a:pt x="514" y="2003"/>
                </a:lnTo>
                <a:lnTo>
                  <a:pt x="542" y="1993"/>
                </a:lnTo>
                <a:lnTo>
                  <a:pt x="564" y="1979"/>
                </a:lnTo>
                <a:lnTo>
                  <a:pt x="584" y="1961"/>
                </a:lnTo>
                <a:lnTo>
                  <a:pt x="598" y="1937"/>
                </a:lnTo>
                <a:lnTo>
                  <a:pt x="600" y="1928"/>
                </a:lnTo>
                <a:lnTo>
                  <a:pt x="601" y="1917"/>
                </a:lnTo>
                <a:lnTo>
                  <a:pt x="598" y="1905"/>
                </a:lnTo>
                <a:lnTo>
                  <a:pt x="587" y="1891"/>
                </a:lnTo>
                <a:lnTo>
                  <a:pt x="584" y="1884"/>
                </a:lnTo>
                <a:lnTo>
                  <a:pt x="578" y="1877"/>
                </a:lnTo>
                <a:lnTo>
                  <a:pt x="566" y="1865"/>
                </a:lnTo>
                <a:lnTo>
                  <a:pt x="563" y="1863"/>
                </a:lnTo>
                <a:lnTo>
                  <a:pt x="559" y="1856"/>
                </a:lnTo>
                <a:lnTo>
                  <a:pt x="493" y="1796"/>
                </a:lnTo>
                <a:lnTo>
                  <a:pt x="491" y="1796"/>
                </a:lnTo>
                <a:lnTo>
                  <a:pt x="426" y="1737"/>
                </a:lnTo>
                <a:lnTo>
                  <a:pt x="363" y="1682"/>
                </a:lnTo>
                <a:lnTo>
                  <a:pt x="301" y="1632"/>
                </a:lnTo>
                <a:lnTo>
                  <a:pt x="245" y="1584"/>
                </a:lnTo>
                <a:lnTo>
                  <a:pt x="193" y="1542"/>
                </a:lnTo>
                <a:lnTo>
                  <a:pt x="144" y="1502"/>
                </a:lnTo>
                <a:lnTo>
                  <a:pt x="100" y="1469"/>
                </a:lnTo>
                <a:lnTo>
                  <a:pt x="61" y="1439"/>
                </a:lnTo>
                <a:lnTo>
                  <a:pt x="28" y="1414"/>
                </a:lnTo>
                <a:lnTo>
                  <a:pt x="0" y="1393"/>
                </a:lnTo>
                <a:lnTo>
                  <a:pt x="42" y="1362"/>
                </a:lnTo>
                <a:lnTo>
                  <a:pt x="88" y="1325"/>
                </a:lnTo>
                <a:lnTo>
                  <a:pt x="140" y="1283"/>
                </a:lnTo>
                <a:lnTo>
                  <a:pt x="196" y="1236"/>
                </a:lnTo>
                <a:lnTo>
                  <a:pt x="258" y="1186"/>
                </a:lnTo>
                <a:lnTo>
                  <a:pt x="319" y="1136"/>
                </a:lnTo>
                <a:lnTo>
                  <a:pt x="382" y="1083"/>
                </a:lnTo>
                <a:lnTo>
                  <a:pt x="445" y="1032"/>
                </a:lnTo>
                <a:lnTo>
                  <a:pt x="507" y="980"/>
                </a:lnTo>
                <a:lnTo>
                  <a:pt x="566" y="929"/>
                </a:lnTo>
                <a:lnTo>
                  <a:pt x="570" y="925"/>
                </a:lnTo>
                <a:lnTo>
                  <a:pt x="587" y="904"/>
                </a:lnTo>
                <a:lnTo>
                  <a:pt x="594" y="881"/>
                </a:lnTo>
                <a:lnTo>
                  <a:pt x="596" y="862"/>
                </a:lnTo>
                <a:lnTo>
                  <a:pt x="594" y="843"/>
                </a:lnTo>
                <a:lnTo>
                  <a:pt x="587" y="825"/>
                </a:lnTo>
                <a:lnTo>
                  <a:pt x="582" y="810"/>
                </a:lnTo>
                <a:lnTo>
                  <a:pt x="571" y="792"/>
                </a:lnTo>
                <a:lnTo>
                  <a:pt x="557" y="775"/>
                </a:lnTo>
                <a:lnTo>
                  <a:pt x="536" y="759"/>
                </a:lnTo>
                <a:lnTo>
                  <a:pt x="512" y="748"/>
                </a:lnTo>
                <a:lnTo>
                  <a:pt x="486" y="741"/>
                </a:lnTo>
                <a:lnTo>
                  <a:pt x="459" y="738"/>
                </a:lnTo>
                <a:lnTo>
                  <a:pt x="421" y="733"/>
                </a:lnTo>
                <a:lnTo>
                  <a:pt x="380" y="720"/>
                </a:lnTo>
                <a:lnTo>
                  <a:pt x="375" y="718"/>
                </a:lnTo>
                <a:lnTo>
                  <a:pt x="356" y="711"/>
                </a:lnTo>
                <a:lnTo>
                  <a:pt x="319" y="699"/>
                </a:lnTo>
                <a:lnTo>
                  <a:pt x="282" y="683"/>
                </a:lnTo>
                <a:lnTo>
                  <a:pt x="245" y="666"/>
                </a:lnTo>
                <a:lnTo>
                  <a:pt x="210" y="645"/>
                </a:lnTo>
                <a:lnTo>
                  <a:pt x="179" y="619"/>
                </a:lnTo>
                <a:lnTo>
                  <a:pt x="144" y="578"/>
                </a:lnTo>
                <a:lnTo>
                  <a:pt x="117" y="534"/>
                </a:lnTo>
                <a:lnTo>
                  <a:pt x="100" y="487"/>
                </a:lnTo>
                <a:lnTo>
                  <a:pt x="88" y="438"/>
                </a:lnTo>
                <a:lnTo>
                  <a:pt x="84" y="389"/>
                </a:lnTo>
                <a:lnTo>
                  <a:pt x="89" y="338"/>
                </a:lnTo>
                <a:lnTo>
                  <a:pt x="102" y="289"/>
                </a:lnTo>
                <a:lnTo>
                  <a:pt x="121" y="242"/>
                </a:lnTo>
                <a:lnTo>
                  <a:pt x="147" y="196"/>
                </a:lnTo>
                <a:lnTo>
                  <a:pt x="182" y="156"/>
                </a:lnTo>
                <a:lnTo>
                  <a:pt x="223" y="123"/>
                </a:lnTo>
                <a:lnTo>
                  <a:pt x="265" y="96"/>
                </a:lnTo>
                <a:lnTo>
                  <a:pt x="312" y="77"/>
                </a:lnTo>
                <a:lnTo>
                  <a:pt x="361" y="65"/>
                </a:lnTo>
                <a:lnTo>
                  <a:pt x="412" y="61"/>
                </a:lnTo>
                <a:lnTo>
                  <a:pt x="459" y="65"/>
                </a:lnTo>
                <a:lnTo>
                  <a:pt x="507" y="75"/>
                </a:lnTo>
                <a:lnTo>
                  <a:pt x="556" y="95"/>
                </a:lnTo>
                <a:lnTo>
                  <a:pt x="601" y="121"/>
                </a:lnTo>
                <a:lnTo>
                  <a:pt x="642" y="156"/>
                </a:lnTo>
                <a:lnTo>
                  <a:pt x="678" y="200"/>
                </a:lnTo>
                <a:lnTo>
                  <a:pt x="706" y="247"/>
                </a:lnTo>
                <a:lnTo>
                  <a:pt x="726" y="300"/>
                </a:lnTo>
                <a:lnTo>
                  <a:pt x="736" y="354"/>
                </a:lnTo>
                <a:lnTo>
                  <a:pt x="736" y="359"/>
                </a:lnTo>
                <a:lnTo>
                  <a:pt x="738" y="364"/>
                </a:lnTo>
                <a:lnTo>
                  <a:pt x="740" y="371"/>
                </a:lnTo>
                <a:lnTo>
                  <a:pt x="750" y="426"/>
                </a:lnTo>
                <a:lnTo>
                  <a:pt x="766" y="471"/>
                </a:lnTo>
                <a:lnTo>
                  <a:pt x="787" y="506"/>
                </a:lnTo>
                <a:lnTo>
                  <a:pt x="812" y="534"/>
                </a:lnTo>
                <a:lnTo>
                  <a:pt x="841" y="552"/>
                </a:lnTo>
                <a:lnTo>
                  <a:pt x="864" y="557"/>
                </a:lnTo>
                <a:lnTo>
                  <a:pt x="889" y="557"/>
                </a:lnTo>
                <a:lnTo>
                  <a:pt x="917" y="550"/>
                </a:lnTo>
                <a:lnTo>
                  <a:pt x="947" y="538"/>
                </a:lnTo>
                <a:lnTo>
                  <a:pt x="952" y="534"/>
                </a:lnTo>
                <a:lnTo>
                  <a:pt x="955" y="531"/>
                </a:lnTo>
                <a:lnTo>
                  <a:pt x="1024" y="457"/>
                </a:lnTo>
                <a:lnTo>
                  <a:pt x="1087" y="387"/>
                </a:lnTo>
                <a:lnTo>
                  <a:pt x="1145" y="322"/>
                </a:lnTo>
                <a:lnTo>
                  <a:pt x="1199" y="259"/>
                </a:lnTo>
                <a:lnTo>
                  <a:pt x="1248" y="203"/>
                </a:lnTo>
                <a:lnTo>
                  <a:pt x="1294" y="151"/>
                </a:lnTo>
                <a:lnTo>
                  <a:pt x="1332" y="103"/>
                </a:lnTo>
                <a:lnTo>
                  <a:pt x="1366" y="63"/>
                </a:lnTo>
                <a:lnTo>
                  <a:pt x="1394" y="28"/>
                </a:lnTo>
                <a:lnTo>
                  <a:pt x="141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id="{BC37184E-D888-48AB-8107-4B6F3FC91D79}"/>
              </a:ext>
            </a:extLst>
          </p:cNvPr>
          <p:cNvSpPr>
            <a:spLocks/>
          </p:cNvSpPr>
          <p:nvPr/>
        </p:nvSpPr>
        <p:spPr bwMode="auto">
          <a:xfrm>
            <a:off x="7160276" y="2371600"/>
            <a:ext cx="2062169" cy="2052025"/>
          </a:xfrm>
          <a:custGeom>
            <a:avLst/>
            <a:gdLst>
              <a:gd name="T0" fmla="*/ 1582 w 2846"/>
              <a:gd name="T1" fmla="*/ 174 h 2833"/>
              <a:gd name="T2" fmla="*/ 1873 w 2846"/>
              <a:gd name="T3" fmla="*/ 503 h 2833"/>
              <a:gd name="T4" fmla="*/ 2011 w 2846"/>
              <a:gd name="T5" fmla="*/ 563 h 2833"/>
              <a:gd name="T6" fmla="*/ 2116 w 2846"/>
              <a:gd name="T7" fmla="*/ 461 h 2833"/>
              <a:gd name="T8" fmla="*/ 2148 w 2846"/>
              <a:gd name="T9" fmla="*/ 318 h 2833"/>
              <a:gd name="T10" fmla="*/ 2276 w 2846"/>
              <a:gd name="T11" fmla="*/ 123 h 2833"/>
              <a:gd name="T12" fmla="*/ 2525 w 2846"/>
              <a:gd name="T13" fmla="*/ 63 h 2833"/>
              <a:gd name="T14" fmla="*/ 2742 w 2846"/>
              <a:gd name="T15" fmla="*/ 197 h 2833"/>
              <a:gd name="T16" fmla="*/ 2797 w 2846"/>
              <a:gd name="T17" fmla="*/ 439 h 2833"/>
              <a:gd name="T18" fmla="*/ 2690 w 2846"/>
              <a:gd name="T19" fmla="*/ 630 h 2833"/>
              <a:gd name="T20" fmla="*/ 2491 w 2846"/>
              <a:gd name="T21" fmla="*/ 707 h 2833"/>
              <a:gd name="T22" fmla="*/ 2411 w 2846"/>
              <a:gd name="T23" fmla="*/ 731 h 2833"/>
              <a:gd name="T24" fmla="*/ 2292 w 2846"/>
              <a:gd name="T25" fmla="*/ 812 h 2833"/>
              <a:gd name="T26" fmla="*/ 2346 w 2846"/>
              <a:gd name="T27" fmla="*/ 975 h 2833"/>
              <a:gd name="T28" fmla="*/ 2618 w 2846"/>
              <a:gd name="T29" fmla="*/ 1217 h 2833"/>
              <a:gd name="T30" fmla="*/ 2846 w 2846"/>
              <a:gd name="T31" fmla="*/ 1404 h 2833"/>
              <a:gd name="T32" fmla="*/ 2655 w 2846"/>
              <a:gd name="T33" fmla="*/ 1558 h 2833"/>
              <a:gd name="T34" fmla="*/ 2342 w 2846"/>
              <a:gd name="T35" fmla="*/ 1830 h 2833"/>
              <a:gd name="T36" fmla="*/ 2258 w 2846"/>
              <a:gd name="T37" fmla="*/ 1949 h 2833"/>
              <a:gd name="T38" fmla="*/ 2321 w 2846"/>
              <a:gd name="T39" fmla="*/ 2039 h 2833"/>
              <a:gd name="T40" fmla="*/ 2467 w 2846"/>
              <a:gd name="T41" fmla="*/ 2079 h 2833"/>
              <a:gd name="T42" fmla="*/ 2674 w 2846"/>
              <a:gd name="T43" fmla="*/ 2172 h 2833"/>
              <a:gd name="T44" fmla="*/ 2770 w 2846"/>
              <a:gd name="T45" fmla="*/ 2405 h 2833"/>
              <a:gd name="T46" fmla="*/ 2674 w 2846"/>
              <a:gd name="T47" fmla="*/ 2636 h 2833"/>
              <a:gd name="T48" fmla="*/ 2430 w 2846"/>
              <a:gd name="T49" fmla="*/ 2736 h 2833"/>
              <a:gd name="T50" fmla="*/ 2202 w 2846"/>
              <a:gd name="T51" fmla="*/ 2645 h 2833"/>
              <a:gd name="T52" fmla="*/ 2108 w 2846"/>
              <a:gd name="T53" fmla="*/ 2465 h 2833"/>
              <a:gd name="T54" fmla="*/ 2083 w 2846"/>
              <a:gd name="T55" fmla="*/ 2324 h 2833"/>
              <a:gd name="T56" fmla="*/ 1990 w 2846"/>
              <a:gd name="T57" fmla="*/ 2230 h 2833"/>
              <a:gd name="T58" fmla="*/ 1862 w 2846"/>
              <a:gd name="T59" fmla="*/ 2310 h 2833"/>
              <a:gd name="T60" fmla="*/ 1597 w 2846"/>
              <a:gd name="T61" fmla="*/ 2610 h 2833"/>
              <a:gd name="T62" fmla="*/ 1436 w 2846"/>
              <a:gd name="T63" fmla="*/ 2810 h 2833"/>
              <a:gd name="T64" fmla="*/ 1285 w 2846"/>
              <a:gd name="T65" fmla="*/ 2682 h 2833"/>
              <a:gd name="T66" fmla="*/ 1017 w 2846"/>
              <a:gd name="T67" fmla="*/ 2387 h 2833"/>
              <a:gd name="T68" fmla="*/ 885 w 2846"/>
              <a:gd name="T69" fmla="*/ 2288 h 2833"/>
              <a:gd name="T70" fmla="*/ 782 w 2846"/>
              <a:gd name="T71" fmla="*/ 2324 h 2833"/>
              <a:gd name="T72" fmla="*/ 726 w 2846"/>
              <a:gd name="T73" fmla="*/ 2480 h 2833"/>
              <a:gd name="T74" fmla="*/ 658 w 2846"/>
              <a:gd name="T75" fmla="*/ 2654 h 2833"/>
              <a:gd name="T76" fmla="*/ 445 w 2846"/>
              <a:gd name="T77" fmla="*/ 2784 h 2833"/>
              <a:gd name="T78" fmla="*/ 195 w 2846"/>
              <a:gd name="T79" fmla="*/ 2724 h 2833"/>
              <a:gd name="T80" fmla="*/ 60 w 2846"/>
              <a:gd name="T81" fmla="*/ 2503 h 2833"/>
              <a:gd name="T82" fmla="*/ 116 w 2846"/>
              <a:gd name="T83" fmla="*/ 2252 h 2833"/>
              <a:gd name="T84" fmla="*/ 270 w 2846"/>
              <a:gd name="T85" fmla="*/ 2123 h 2833"/>
              <a:gd name="T86" fmla="*/ 409 w 2846"/>
              <a:gd name="T87" fmla="*/ 2104 h 2833"/>
              <a:gd name="T88" fmla="*/ 544 w 2846"/>
              <a:gd name="T89" fmla="*/ 2044 h 2833"/>
              <a:gd name="T90" fmla="*/ 537 w 2846"/>
              <a:gd name="T91" fmla="*/ 1904 h 2833"/>
              <a:gd name="T92" fmla="*/ 331 w 2846"/>
              <a:gd name="T93" fmla="*/ 1716 h 2833"/>
              <a:gd name="T94" fmla="*/ 68 w 2846"/>
              <a:gd name="T95" fmla="*/ 1497 h 2833"/>
              <a:gd name="T96" fmla="*/ 74 w 2846"/>
              <a:gd name="T97" fmla="*/ 1350 h 2833"/>
              <a:gd name="T98" fmla="*/ 295 w 2846"/>
              <a:gd name="T99" fmla="*/ 1089 h 2833"/>
              <a:gd name="T100" fmla="*/ 508 w 2846"/>
              <a:gd name="T101" fmla="*/ 878 h 2833"/>
              <a:gd name="T102" fmla="*/ 566 w 2846"/>
              <a:gd name="T103" fmla="*/ 949 h 2833"/>
              <a:gd name="T104" fmla="*/ 587 w 2846"/>
              <a:gd name="T105" fmla="*/ 1075 h 2833"/>
              <a:gd name="T106" fmla="*/ 696 w 2846"/>
              <a:gd name="T107" fmla="*/ 1275 h 2833"/>
              <a:gd name="T108" fmla="*/ 973 w 2846"/>
              <a:gd name="T109" fmla="*/ 1388 h 2833"/>
              <a:gd name="T110" fmla="*/ 1219 w 2846"/>
              <a:gd name="T111" fmla="*/ 1306 h 2833"/>
              <a:gd name="T112" fmla="*/ 1368 w 2846"/>
              <a:gd name="T113" fmla="*/ 1054 h 2833"/>
              <a:gd name="T114" fmla="*/ 1299 w 2846"/>
              <a:gd name="T115" fmla="*/ 761 h 2833"/>
              <a:gd name="T116" fmla="*/ 1077 w 2846"/>
              <a:gd name="T117" fmla="*/ 610 h 2833"/>
              <a:gd name="T118" fmla="*/ 905 w 2846"/>
              <a:gd name="T119" fmla="*/ 566 h 2833"/>
              <a:gd name="T120" fmla="*/ 880 w 2846"/>
              <a:gd name="T121" fmla="*/ 484 h 2833"/>
              <a:gd name="T122" fmla="*/ 1198 w 2846"/>
              <a:gd name="T123" fmla="*/ 200 h 2833"/>
              <a:gd name="T124" fmla="*/ 1411 w 2846"/>
              <a:gd name="T125" fmla="*/ 20 h 2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6" h="2833">
                <a:moveTo>
                  <a:pt x="1438" y="0"/>
                </a:moveTo>
                <a:lnTo>
                  <a:pt x="1464" y="34"/>
                </a:lnTo>
                <a:lnTo>
                  <a:pt x="1497" y="74"/>
                </a:lnTo>
                <a:lnTo>
                  <a:pt x="1536" y="121"/>
                </a:lnTo>
                <a:lnTo>
                  <a:pt x="1582" y="174"/>
                </a:lnTo>
                <a:lnTo>
                  <a:pt x="1631" y="232"/>
                </a:lnTo>
                <a:lnTo>
                  <a:pt x="1685" y="293"/>
                </a:lnTo>
                <a:lnTo>
                  <a:pt x="1743" y="360"/>
                </a:lnTo>
                <a:lnTo>
                  <a:pt x="1806" y="430"/>
                </a:lnTo>
                <a:lnTo>
                  <a:pt x="1873" y="503"/>
                </a:lnTo>
                <a:lnTo>
                  <a:pt x="1878" y="507"/>
                </a:lnTo>
                <a:lnTo>
                  <a:pt x="1916" y="533"/>
                </a:lnTo>
                <a:lnTo>
                  <a:pt x="1951" y="551"/>
                </a:lnTo>
                <a:lnTo>
                  <a:pt x="1983" y="561"/>
                </a:lnTo>
                <a:lnTo>
                  <a:pt x="2011" y="563"/>
                </a:lnTo>
                <a:lnTo>
                  <a:pt x="2036" y="558"/>
                </a:lnTo>
                <a:lnTo>
                  <a:pt x="2062" y="544"/>
                </a:lnTo>
                <a:lnTo>
                  <a:pt x="2083" y="523"/>
                </a:lnTo>
                <a:lnTo>
                  <a:pt x="2102" y="495"/>
                </a:lnTo>
                <a:lnTo>
                  <a:pt x="2116" y="461"/>
                </a:lnTo>
                <a:lnTo>
                  <a:pt x="2129" y="419"/>
                </a:lnTo>
                <a:lnTo>
                  <a:pt x="2137" y="372"/>
                </a:lnTo>
                <a:lnTo>
                  <a:pt x="2139" y="367"/>
                </a:lnTo>
                <a:lnTo>
                  <a:pt x="2139" y="361"/>
                </a:lnTo>
                <a:lnTo>
                  <a:pt x="2148" y="318"/>
                </a:lnTo>
                <a:lnTo>
                  <a:pt x="2160" y="272"/>
                </a:lnTo>
                <a:lnTo>
                  <a:pt x="2181" y="232"/>
                </a:lnTo>
                <a:lnTo>
                  <a:pt x="2206" y="193"/>
                </a:lnTo>
                <a:lnTo>
                  <a:pt x="2237" y="158"/>
                </a:lnTo>
                <a:lnTo>
                  <a:pt x="2276" y="123"/>
                </a:lnTo>
                <a:lnTo>
                  <a:pt x="2321" y="97"/>
                </a:lnTo>
                <a:lnTo>
                  <a:pt x="2369" y="76"/>
                </a:lnTo>
                <a:lnTo>
                  <a:pt x="2420" y="63"/>
                </a:lnTo>
                <a:lnTo>
                  <a:pt x="2472" y="60"/>
                </a:lnTo>
                <a:lnTo>
                  <a:pt x="2525" y="63"/>
                </a:lnTo>
                <a:lnTo>
                  <a:pt x="2576" y="76"/>
                </a:lnTo>
                <a:lnTo>
                  <a:pt x="2625" y="97"/>
                </a:lnTo>
                <a:lnTo>
                  <a:pt x="2669" y="123"/>
                </a:lnTo>
                <a:lnTo>
                  <a:pt x="2709" y="158"/>
                </a:lnTo>
                <a:lnTo>
                  <a:pt x="2742" y="197"/>
                </a:lnTo>
                <a:lnTo>
                  <a:pt x="2769" y="241"/>
                </a:lnTo>
                <a:lnTo>
                  <a:pt x="2788" y="288"/>
                </a:lnTo>
                <a:lnTo>
                  <a:pt x="2798" y="337"/>
                </a:lnTo>
                <a:lnTo>
                  <a:pt x="2802" y="388"/>
                </a:lnTo>
                <a:lnTo>
                  <a:pt x="2797" y="439"/>
                </a:lnTo>
                <a:lnTo>
                  <a:pt x="2784" y="488"/>
                </a:lnTo>
                <a:lnTo>
                  <a:pt x="2763" y="535"/>
                </a:lnTo>
                <a:lnTo>
                  <a:pt x="2735" y="579"/>
                </a:lnTo>
                <a:lnTo>
                  <a:pt x="2700" y="619"/>
                </a:lnTo>
                <a:lnTo>
                  <a:pt x="2690" y="630"/>
                </a:lnTo>
                <a:lnTo>
                  <a:pt x="2649" y="659"/>
                </a:lnTo>
                <a:lnTo>
                  <a:pt x="2605" y="684"/>
                </a:lnTo>
                <a:lnTo>
                  <a:pt x="2556" y="698"/>
                </a:lnTo>
                <a:lnTo>
                  <a:pt x="2504" y="707"/>
                </a:lnTo>
                <a:lnTo>
                  <a:pt x="2491" y="707"/>
                </a:lnTo>
                <a:lnTo>
                  <a:pt x="2486" y="708"/>
                </a:lnTo>
                <a:lnTo>
                  <a:pt x="2479" y="710"/>
                </a:lnTo>
                <a:lnTo>
                  <a:pt x="2444" y="721"/>
                </a:lnTo>
                <a:lnTo>
                  <a:pt x="2434" y="724"/>
                </a:lnTo>
                <a:lnTo>
                  <a:pt x="2411" y="731"/>
                </a:lnTo>
                <a:lnTo>
                  <a:pt x="2381" y="740"/>
                </a:lnTo>
                <a:lnTo>
                  <a:pt x="2351" y="752"/>
                </a:lnTo>
                <a:lnTo>
                  <a:pt x="2327" y="768"/>
                </a:lnTo>
                <a:lnTo>
                  <a:pt x="2306" y="787"/>
                </a:lnTo>
                <a:lnTo>
                  <a:pt x="2292" y="812"/>
                </a:lnTo>
                <a:lnTo>
                  <a:pt x="2286" y="836"/>
                </a:lnTo>
                <a:lnTo>
                  <a:pt x="2290" y="864"/>
                </a:lnTo>
                <a:lnTo>
                  <a:pt x="2300" y="898"/>
                </a:lnTo>
                <a:lnTo>
                  <a:pt x="2320" y="936"/>
                </a:lnTo>
                <a:lnTo>
                  <a:pt x="2346" y="975"/>
                </a:lnTo>
                <a:lnTo>
                  <a:pt x="2349" y="980"/>
                </a:lnTo>
                <a:lnTo>
                  <a:pt x="2421" y="1045"/>
                </a:lnTo>
                <a:lnTo>
                  <a:pt x="2490" y="1106"/>
                </a:lnTo>
                <a:lnTo>
                  <a:pt x="2556" y="1164"/>
                </a:lnTo>
                <a:lnTo>
                  <a:pt x="2618" y="1217"/>
                </a:lnTo>
                <a:lnTo>
                  <a:pt x="2676" y="1266"/>
                </a:lnTo>
                <a:lnTo>
                  <a:pt x="2726" y="1308"/>
                </a:lnTo>
                <a:lnTo>
                  <a:pt x="2772" y="1346"/>
                </a:lnTo>
                <a:lnTo>
                  <a:pt x="2812" y="1378"/>
                </a:lnTo>
                <a:lnTo>
                  <a:pt x="2846" y="1404"/>
                </a:lnTo>
                <a:lnTo>
                  <a:pt x="2819" y="1425"/>
                </a:lnTo>
                <a:lnTo>
                  <a:pt x="2788" y="1450"/>
                </a:lnTo>
                <a:lnTo>
                  <a:pt x="2749" y="1481"/>
                </a:lnTo>
                <a:lnTo>
                  <a:pt x="2704" y="1516"/>
                </a:lnTo>
                <a:lnTo>
                  <a:pt x="2655" y="1558"/>
                </a:lnTo>
                <a:lnTo>
                  <a:pt x="2600" y="1604"/>
                </a:lnTo>
                <a:lnTo>
                  <a:pt x="2541" y="1653"/>
                </a:lnTo>
                <a:lnTo>
                  <a:pt x="2477" y="1709"/>
                </a:lnTo>
                <a:lnTo>
                  <a:pt x="2411" y="1767"/>
                </a:lnTo>
                <a:lnTo>
                  <a:pt x="2342" y="1830"/>
                </a:lnTo>
                <a:lnTo>
                  <a:pt x="2271" y="1897"/>
                </a:lnTo>
                <a:lnTo>
                  <a:pt x="2265" y="1904"/>
                </a:lnTo>
                <a:lnTo>
                  <a:pt x="2262" y="1911"/>
                </a:lnTo>
                <a:lnTo>
                  <a:pt x="2257" y="1932"/>
                </a:lnTo>
                <a:lnTo>
                  <a:pt x="2258" y="1949"/>
                </a:lnTo>
                <a:lnTo>
                  <a:pt x="2262" y="1965"/>
                </a:lnTo>
                <a:lnTo>
                  <a:pt x="2265" y="1977"/>
                </a:lnTo>
                <a:lnTo>
                  <a:pt x="2279" y="2002"/>
                </a:lnTo>
                <a:lnTo>
                  <a:pt x="2299" y="2023"/>
                </a:lnTo>
                <a:lnTo>
                  <a:pt x="2321" y="2039"/>
                </a:lnTo>
                <a:lnTo>
                  <a:pt x="2348" y="2053"/>
                </a:lnTo>
                <a:lnTo>
                  <a:pt x="2378" y="2061"/>
                </a:lnTo>
                <a:lnTo>
                  <a:pt x="2407" y="2070"/>
                </a:lnTo>
                <a:lnTo>
                  <a:pt x="2437" y="2075"/>
                </a:lnTo>
                <a:lnTo>
                  <a:pt x="2467" y="2079"/>
                </a:lnTo>
                <a:lnTo>
                  <a:pt x="2476" y="2079"/>
                </a:lnTo>
                <a:lnTo>
                  <a:pt x="2530" y="2089"/>
                </a:lnTo>
                <a:lnTo>
                  <a:pt x="2583" y="2109"/>
                </a:lnTo>
                <a:lnTo>
                  <a:pt x="2630" y="2137"/>
                </a:lnTo>
                <a:lnTo>
                  <a:pt x="2674" y="2172"/>
                </a:lnTo>
                <a:lnTo>
                  <a:pt x="2707" y="2214"/>
                </a:lnTo>
                <a:lnTo>
                  <a:pt x="2735" y="2258"/>
                </a:lnTo>
                <a:lnTo>
                  <a:pt x="2754" y="2305"/>
                </a:lnTo>
                <a:lnTo>
                  <a:pt x="2765" y="2354"/>
                </a:lnTo>
                <a:lnTo>
                  <a:pt x="2770" y="2405"/>
                </a:lnTo>
                <a:lnTo>
                  <a:pt x="2767" y="2456"/>
                </a:lnTo>
                <a:lnTo>
                  <a:pt x="2754" y="2505"/>
                </a:lnTo>
                <a:lnTo>
                  <a:pt x="2735" y="2552"/>
                </a:lnTo>
                <a:lnTo>
                  <a:pt x="2709" y="2596"/>
                </a:lnTo>
                <a:lnTo>
                  <a:pt x="2674" y="2636"/>
                </a:lnTo>
                <a:lnTo>
                  <a:pt x="2634" y="2671"/>
                </a:lnTo>
                <a:lnTo>
                  <a:pt x="2588" y="2699"/>
                </a:lnTo>
                <a:lnTo>
                  <a:pt x="2537" y="2720"/>
                </a:lnTo>
                <a:lnTo>
                  <a:pt x="2484" y="2733"/>
                </a:lnTo>
                <a:lnTo>
                  <a:pt x="2430" y="2736"/>
                </a:lnTo>
                <a:lnTo>
                  <a:pt x="2379" y="2733"/>
                </a:lnTo>
                <a:lnTo>
                  <a:pt x="2330" y="2722"/>
                </a:lnTo>
                <a:lnTo>
                  <a:pt x="2283" y="2703"/>
                </a:lnTo>
                <a:lnTo>
                  <a:pt x="2241" y="2677"/>
                </a:lnTo>
                <a:lnTo>
                  <a:pt x="2202" y="2645"/>
                </a:lnTo>
                <a:lnTo>
                  <a:pt x="2176" y="2612"/>
                </a:lnTo>
                <a:lnTo>
                  <a:pt x="2153" y="2577"/>
                </a:lnTo>
                <a:lnTo>
                  <a:pt x="2136" y="2540"/>
                </a:lnTo>
                <a:lnTo>
                  <a:pt x="2120" y="2503"/>
                </a:lnTo>
                <a:lnTo>
                  <a:pt x="2108" y="2465"/>
                </a:lnTo>
                <a:lnTo>
                  <a:pt x="2100" y="2447"/>
                </a:lnTo>
                <a:lnTo>
                  <a:pt x="2099" y="2417"/>
                </a:lnTo>
                <a:lnTo>
                  <a:pt x="2095" y="2386"/>
                </a:lnTo>
                <a:lnTo>
                  <a:pt x="2090" y="2354"/>
                </a:lnTo>
                <a:lnTo>
                  <a:pt x="2083" y="2324"/>
                </a:lnTo>
                <a:lnTo>
                  <a:pt x="2071" y="2296"/>
                </a:lnTo>
                <a:lnTo>
                  <a:pt x="2055" y="2270"/>
                </a:lnTo>
                <a:lnTo>
                  <a:pt x="2034" y="2251"/>
                </a:lnTo>
                <a:lnTo>
                  <a:pt x="2009" y="2235"/>
                </a:lnTo>
                <a:lnTo>
                  <a:pt x="1990" y="2230"/>
                </a:lnTo>
                <a:lnTo>
                  <a:pt x="1965" y="2228"/>
                </a:lnTo>
                <a:lnTo>
                  <a:pt x="1937" y="2233"/>
                </a:lnTo>
                <a:lnTo>
                  <a:pt x="1930" y="2237"/>
                </a:lnTo>
                <a:lnTo>
                  <a:pt x="1923" y="2242"/>
                </a:lnTo>
                <a:lnTo>
                  <a:pt x="1862" y="2310"/>
                </a:lnTo>
                <a:lnTo>
                  <a:pt x="1802" y="2375"/>
                </a:lnTo>
                <a:lnTo>
                  <a:pt x="1745" y="2438"/>
                </a:lnTo>
                <a:lnTo>
                  <a:pt x="1692" y="2500"/>
                </a:lnTo>
                <a:lnTo>
                  <a:pt x="1643" y="2556"/>
                </a:lnTo>
                <a:lnTo>
                  <a:pt x="1597" y="2610"/>
                </a:lnTo>
                <a:lnTo>
                  <a:pt x="1557" y="2659"/>
                </a:lnTo>
                <a:lnTo>
                  <a:pt x="1520" y="2705"/>
                </a:lnTo>
                <a:lnTo>
                  <a:pt x="1487" y="2745"/>
                </a:lnTo>
                <a:lnTo>
                  <a:pt x="1459" y="2780"/>
                </a:lnTo>
                <a:lnTo>
                  <a:pt x="1436" y="2810"/>
                </a:lnTo>
                <a:lnTo>
                  <a:pt x="1418" y="2833"/>
                </a:lnTo>
                <a:lnTo>
                  <a:pt x="1394" y="2803"/>
                </a:lnTo>
                <a:lnTo>
                  <a:pt x="1362" y="2768"/>
                </a:lnTo>
                <a:lnTo>
                  <a:pt x="1327" y="2727"/>
                </a:lnTo>
                <a:lnTo>
                  <a:pt x="1285" y="2682"/>
                </a:lnTo>
                <a:lnTo>
                  <a:pt x="1240" y="2631"/>
                </a:lnTo>
                <a:lnTo>
                  <a:pt x="1191" y="2577"/>
                </a:lnTo>
                <a:lnTo>
                  <a:pt x="1136" y="2517"/>
                </a:lnTo>
                <a:lnTo>
                  <a:pt x="1078" y="2454"/>
                </a:lnTo>
                <a:lnTo>
                  <a:pt x="1017" y="2387"/>
                </a:lnTo>
                <a:lnTo>
                  <a:pt x="952" y="2317"/>
                </a:lnTo>
                <a:lnTo>
                  <a:pt x="950" y="2316"/>
                </a:lnTo>
                <a:lnTo>
                  <a:pt x="945" y="2312"/>
                </a:lnTo>
                <a:lnTo>
                  <a:pt x="913" y="2296"/>
                </a:lnTo>
                <a:lnTo>
                  <a:pt x="885" y="2288"/>
                </a:lnTo>
                <a:lnTo>
                  <a:pt x="859" y="2284"/>
                </a:lnTo>
                <a:lnTo>
                  <a:pt x="843" y="2286"/>
                </a:lnTo>
                <a:lnTo>
                  <a:pt x="829" y="2289"/>
                </a:lnTo>
                <a:lnTo>
                  <a:pt x="803" y="2303"/>
                </a:lnTo>
                <a:lnTo>
                  <a:pt x="782" y="2324"/>
                </a:lnTo>
                <a:lnTo>
                  <a:pt x="763" y="2352"/>
                </a:lnTo>
                <a:lnTo>
                  <a:pt x="747" y="2386"/>
                </a:lnTo>
                <a:lnTo>
                  <a:pt x="736" y="2428"/>
                </a:lnTo>
                <a:lnTo>
                  <a:pt x="728" y="2475"/>
                </a:lnTo>
                <a:lnTo>
                  <a:pt x="726" y="2480"/>
                </a:lnTo>
                <a:lnTo>
                  <a:pt x="724" y="2486"/>
                </a:lnTo>
                <a:lnTo>
                  <a:pt x="717" y="2531"/>
                </a:lnTo>
                <a:lnTo>
                  <a:pt x="703" y="2575"/>
                </a:lnTo>
                <a:lnTo>
                  <a:pt x="684" y="2615"/>
                </a:lnTo>
                <a:lnTo>
                  <a:pt x="658" y="2654"/>
                </a:lnTo>
                <a:lnTo>
                  <a:pt x="628" y="2689"/>
                </a:lnTo>
                <a:lnTo>
                  <a:pt x="587" y="2724"/>
                </a:lnTo>
                <a:lnTo>
                  <a:pt x="544" y="2750"/>
                </a:lnTo>
                <a:lnTo>
                  <a:pt x="496" y="2771"/>
                </a:lnTo>
                <a:lnTo>
                  <a:pt x="445" y="2784"/>
                </a:lnTo>
                <a:lnTo>
                  <a:pt x="393" y="2787"/>
                </a:lnTo>
                <a:lnTo>
                  <a:pt x="338" y="2784"/>
                </a:lnTo>
                <a:lnTo>
                  <a:pt x="288" y="2771"/>
                </a:lnTo>
                <a:lnTo>
                  <a:pt x="240" y="2750"/>
                </a:lnTo>
                <a:lnTo>
                  <a:pt x="195" y="2724"/>
                </a:lnTo>
                <a:lnTo>
                  <a:pt x="154" y="2689"/>
                </a:lnTo>
                <a:lnTo>
                  <a:pt x="121" y="2649"/>
                </a:lnTo>
                <a:lnTo>
                  <a:pt x="93" y="2603"/>
                </a:lnTo>
                <a:lnTo>
                  <a:pt x="72" y="2556"/>
                </a:lnTo>
                <a:lnTo>
                  <a:pt x="60" y="2503"/>
                </a:lnTo>
                <a:lnTo>
                  <a:pt x="54" y="2451"/>
                </a:lnTo>
                <a:lnTo>
                  <a:pt x="58" y="2396"/>
                </a:lnTo>
                <a:lnTo>
                  <a:pt x="68" y="2345"/>
                </a:lnTo>
                <a:lnTo>
                  <a:pt x="88" y="2296"/>
                </a:lnTo>
                <a:lnTo>
                  <a:pt x="116" y="2252"/>
                </a:lnTo>
                <a:lnTo>
                  <a:pt x="149" y="2212"/>
                </a:lnTo>
                <a:lnTo>
                  <a:pt x="179" y="2184"/>
                </a:lnTo>
                <a:lnTo>
                  <a:pt x="209" y="2160"/>
                </a:lnTo>
                <a:lnTo>
                  <a:pt x="238" y="2139"/>
                </a:lnTo>
                <a:lnTo>
                  <a:pt x="270" y="2123"/>
                </a:lnTo>
                <a:lnTo>
                  <a:pt x="305" y="2114"/>
                </a:lnTo>
                <a:lnTo>
                  <a:pt x="340" y="2109"/>
                </a:lnTo>
                <a:lnTo>
                  <a:pt x="347" y="2109"/>
                </a:lnTo>
                <a:lnTo>
                  <a:pt x="377" y="2107"/>
                </a:lnTo>
                <a:lnTo>
                  <a:pt x="409" y="2104"/>
                </a:lnTo>
                <a:lnTo>
                  <a:pt x="440" y="2098"/>
                </a:lnTo>
                <a:lnTo>
                  <a:pt x="470" y="2091"/>
                </a:lnTo>
                <a:lnTo>
                  <a:pt x="498" y="2079"/>
                </a:lnTo>
                <a:lnTo>
                  <a:pt x="522" y="2063"/>
                </a:lnTo>
                <a:lnTo>
                  <a:pt x="544" y="2044"/>
                </a:lnTo>
                <a:lnTo>
                  <a:pt x="558" y="2019"/>
                </a:lnTo>
                <a:lnTo>
                  <a:pt x="563" y="1995"/>
                </a:lnTo>
                <a:lnTo>
                  <a:pt x="563" y="1967"/>
                </a:lnTo>
                <a:lnTo>
                  <a:pt x="552" y="1937"/>
                </a:lnTo>
                <a:lnTo>
                  <a:pt x="537" y="1904"/>
                </a:lnTo>
                <a:lnTo>
                  <a:pt x="535" y="1898"/>
                </a:lnTo>
                <a:lnTo>
                  <a:pt x="531" y="1895"/>
                </a:lnTo>
                <a:lnTo>
                  <a:pt x="461" y="1832"/>
                </a:lnTo>
                <a:lnTo>
                  <a:pt x="395" y="1772"/>
                </a:lnTo>
                <a:lnTo>
                  <a:pt x="331" y="1716"/>
                </a:lnTo>
                <a:lnTo>
                  <a:pt x="270" y="1664"/>
                </a:lnTo>
                <a:lnTo>
                  <a:pt x="214" y="1615"/>
                </a:lnTo>
                <a:lnTo>
                  <a:pt x="160" y="1571"/>
                </a:lnTo>
                <a:lnTo>
                  <a:pt x="112" y="1530"/>
                </a:lnTo>
                <a:lnTo>
                  <a:pt x="68" y="1497"/>
                </a:lnTo>
                <a:lnTo>
                  <a:pt x="32" y="1466"/>
                </a:lnTo>
                <a:lnTo>
                  <a:pt x="0" y="1441"/>
                </a:lnTo>
                <a:lnTo>
                  <a:pt x="19" y="1418"/>
                </a:lnTo>
                <a:lnTo>
                  <a:pt x="44" y="1387"/>
                </a:lnTo>
                <a:lnTo>
                  <a:pt x="74" y="1350"/>
                </a:lnTo>
                <a:lnTo>
                  <a:pt x="109" y="1308"/>
                </a:lnTo>
                <a:lnTo>
                  <a:pt x="147" y="1261"/>
                </a:lnTo>
                <a:lnTo>
                  <a:pt x="193" y="1208"/>
                </a:lnTo>
                <a:lnTo>
                  <a:pt x="242" y="1150"/>
                </a:lnTo>
                <a:lnTo>
                  <a:pt x="295" y="1089"/>
                </a:lnTo>
                <a:lnTo>
                  <a:pt x="352" y="1026"/>
                </a:lnTo>
                <a:lnTo>
                  <a:pt x="412" y="957"/>
                </a:lnTo>
                <a:lnTo>
                  <a:pt x="477" y="889"/>
                </a:lnTo>
                <a:lnTo>
                  <a:pt x="494" y="882"/>
                </a:lnTo>
                <a:lnTo>
                  <a:pt x="508" y="878"/>
                </a:lnTo>
                <a:lnTo>
                  <a:pt x="517" y="878"/>
                </a:lnTo>
                <a:lnTo>
                  <a:pt x="524" y="880"/>
                </a:lnTo>
                <a:lnTo>
                  <a:pt x="542" y="892"/>
                </a:lnTo>
                <a:lnTo>
                  <a:pt x="556" y="915"/>
                </a:lnTo>
                <a:lnTo>
                  <a:pt x="566" y="949"/>
                </a:lnTo>
                <a:lnTo>
                  <a:pt x="573" y="991"/>
                </a:lnTo>
                <a:lnTo>
                  <a:pt x="577" y="1040"/>
                </a:lnTo>
                <a:lnTo>
                  <a:pt x="579" y="1047"/>
                </a:lnTo>
                <a:lnTo>
                  <a:pt x="580" y="1052"/>
                </a:lnTo>
                <a:lnTo>
                  <a:pt x="587" y="1075"/>
                </a:lnTo>
                <a:lnTo>
                  <a:pt x="601" y="1113"/>
                </a:lnTo>
                <a:lnTo>
                  <a:pt x="619" y="1155"/>
                </a:lnTo>
                <a:lnTo>
                  <a:pt x="640" y="1197"/>
                </a:lnTo>
                <a:lnTo>
                  <a:pt x="665" y="1238"/>
                </a:lnTo>
                <a:lnTo>
                  <a:pt x="696" y="1275"/>
                </a:lnTo>
                <a:lnTo>
                  <a:pt x="743" y="1315"/>
                </a:lnTo>
                <a:lnTo>
                  <a:pt x="794" y="1346"/>
                </a:lnTo>
                <a:lnTo>
                  <a:pt x="850" y="1369"/>
                </a:lnTo>
                <a:lnTo>
                  <a:pt x="910" y="1383"/>
                </a:lnTo>
                <a:lnTo>
                  <a:pt x="973" y="1388"/>
                </a:lnTo>
                <a:lnTo>
                  <a:pt x="1026" y="1385"/>
                </a:lnTo>
                <a:lnTo>
                  <a:pt x="1077" y="1374"/>
                </a:lnTo>
                <a:lnTo>
                  <a:pt x="1127" y="1357"/>
                </a:lnTo>
                <a:lnTo>
                  <a:pt x="1175" y="1334"/>
                </a:lnTo>
                <a:lnTo>
                  <a:pt x="1219" y="1306"/>
                </a:lnTo>
                <a:lnTo>
                  <a:pt x="1257" y="1271"/>
                </a:lnTo>
                <a:lnTo>
                  <a:pt x="1297" y="1224"/>
                </a:lnTo>
                <a:lnTo>
                  <a:pt x="1331" y="1171"/>
                </a:lnTo>
                <a:lnTo>
                  <a:pt x="1354" y="1113"/>
                </a:lnTo>
                <a:lnTo>
                  <a:pt x="1368" y="1054"/>
                </a:lnTo>
                <a:lnTo>
                  <a:pt x="1373" y="992"/>
                </a:lnTo>
                <a:lnTo>
                  <a:pt x="1369" y="929"/>
                </a:lnTo>
                <a:lnTo>
                  <a:pt x="1354" y="870"/>
                </a:lnTo>
                <a:lnTo>
                  <a:pt x="1331" y="814"/>
                </a:lnTo>
                <a:lnTo>
                  <a:pt x="1299" y="761"/>
                </a:lnTo>
                <a:lnTo>
                  <a:pt x="1259" y="714"/>
                </a:lnTo>
                <a:lnTo>
                  <a:pt x="1219" y="679"/>
                </a:lnTo>
                <a:lnTo>
                  <a:pt x="1175" y="649"/>
                </a:lnTo>
                <a:lnTo>
                  <a:pt x="1127" y="626"/>
                </a:lnTo>
                <a:lnTo>
                  <a:pt x="1077" y="610"/>
                </a:lnTo>
                <a:lnTo>
                  <a:pt x="1026" y="600"/>
                </a:lnTo>
                <a:lnTo>
                  <a:pt x="1017" y="598"/>
                </a:lnTo>
                <a:lnTo>
                  <a:pt x="971" y="591"/>
                </a:lnTo>
                <a:lnTo>
                  <a:pt x="935" y="581"/>
                </a:lnTo>
                <a:lnTo>
                  <a:pt x="905" y="566"/>
                </a:lnTo>
                <a:lnTo>
                  <a:pt x="882" y="551"/>
                </a:lnTo>
                <a:lnTo>
                  <a:pt x="870" y="531"/>
                </a:lnTo>
                <a:lnTo>
                  <a:pt x="870" y="521"/>
                </a:lnTo>
                <a:lnTo>
                  <a:pt x="871" y="505"/>
                </a:lnTo>
                <a:lnTo>
                  <a:pt x="880" y="484"/>
                </a:lnTo>
                <a:lnTo>
                  <a:pt x="949" y="421"/>
                </a:lnTo>
                <a:lnTo>
                  <a:pt x="1015" y="360"/>
                </a:lnTo>
                <a:lnTo>
                  <a:pt x="1080" y="302"/>
                </a:lnTo>
                <a:lnTo>
                  <a:pt x="1140" y="249"/>
                </a:lnTo>
                <a:lnTo>
                  <a:pt x="1198" y="200"/>
                </a:lnTo>
                <a:lnTo>
                  <a:pt x="1250" y="155"/>
                </a:lnTo>
                <a:lnTo>
                  <a:pt x="1297" y="114"/>
                </a:lnTo>
                <a:lnTo>
                  <a:pt x="1341" y="78"/>
                </a:lnTo>
                <a:lnTo>
                  <a:pt x="1380" y="46"/>
                </a:lnTo>
                <a:lnTo>
                  <a:pt x="1411" y="20"/>
                </a:lnTo>
                <a:lnTo>
                  <a:pt x="1438" y="0"/>
                </a:lnTo>
                <a:close/>
              </a:path>
            </a:pathLst>
          </a:custGeom>
          <a:solidFill>
            <a:srgbClr val="39346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3">
            <a:extLst>
              <a:ext uri="{FF2B5EF4-FFF2-40B4-BE49-F238E27FC236}">
                <a16:creationId xmlns:a16="http://schemas.microsoft.com/office/drawing/2014/main" id="{D0083B77-1B9D-4F3D-BE03-CC7CC2F83AF0}"/>
              </a:ext>
            </a:extLst>
          </p:cNvPr>
          <p:cNvSpPr>
            <a:spLocks/>
          </p:cNvSpPr>
          <p:nvPr/>
        </p:nvSpPr>
        <p:spPr bwMode="auto">
          <a:xfrm>
            <a:off x="8226865" y="3425148"/>
            <a:ext cx="2089704" cy="2059271"/>
          </a:xfrm>
          <a:custGeom>
            <a:avLst/>
            <a:gdLst>
              <a:gd name="T0" fmla="*/ 1471 w 2884"/>
              <a:gd name="T1" fmla="*/ 34 h 2843"/>
              <a:gd name="T2" fmla="*/ 1587 w 2884"/>
              <a:gd name="T3" fmla="*/ 121 h 2843"/>
              <a:gd name="T4" fmla="*/ 1745 w 2884"/>
              <a:gd name="T5" fmla="*/ 249 h 2843"/>
              <a:gd name="T6" fmla="*/ 1930 w 2884"/>
              <a:gd name="T7" fmla="*/ 412 h 2843"/>
              <a:gd name="T8" fmla="*/ 1995 w 2884"/>
              <a:gd name="T9" fmla="*/ 495 h 2843"/>
              <a:gd name="T10" fmla="*/ 1927 w 2884"/>
              <a:gd name="T11" fmla="*/ 516 h 2843"/>
              <a:gd name="T12" fmla="*/ 1811 w 2884"/>
              <a:gd name="T13" fmla="*/ 538 h 2843"/>
              <a:gd name="T14" fmla="*/ 1669 w 2884"/>
              <a:gd name="T15" fmla="*/ 607 h 2843"/>
              <a:gd name="T16" fmla="*/ 1555 w 2884"/>
              <a:gd name="T17" fmla="*/ 740 h 2843"/>
              <a:gd name="T18" fmla="*/ 1510 w 2884"/>
              <a:gd name="T19" fmla="*/ 899 h 2843"/>
              <a:gd name="T20" fmla="*/ 1532 w 2884"/>
              <a:gd name="T21" fmla="*/ 1064 h 2843"/>
              <a:gd name="T22" fmla="*/ 1625 w 2884"/>
              <a:gd name="T23" fmla="*/ 1210 h 2843"/>
              <a:gd name="T24" fmla="*/ 1781 w 2884"/>
              <a:gd name="T25" fmla="*/ 1306 h 2843"/>
              <a:gd name="T26" fmla="*/ 1967 w 2884"/>
              <a:gd name="T27" fmla="*/ 1320 h 2843"/>
              <a:gd name="T28" fmla="*/ 2137 w 2884"/>
              <a:gd name="T29" fmla="*/ 1250 h 2843"/>
              <a:gd name="T30" fmla="*/ 2253 w 2884"/>
              <a:gd name="T31" fmla="*/ 1118 h 2843"/>
              <a:gd name="T32" fmla="*/ 2295 w 2884"/>
              <a:gd name="T33" fmla="*/ 966 h 2843"/>
              <a:gd name="T34" fmla="*/ 2328 w 2884"/>
              <a:gd name="T35" fmla="*/ 866 h 2843"/>
              <a:gd name="T36" fmla="*/ 2360 w 2884"/>
              <a:gd name="T37" fmla="*/ 819 h 2843"/>
              <a:gd name="T38" fmla="*/ 2432 w 2884"/>
              <a:gd name="T39" fmla="*/ 885 h 2843"/>
              <a:gd name="T40" fmla="*/ 2606 w 2884"/>
              <a:gd name="T41" fmla="*/ 1078 h 2843"/>
              <a:gd name="T42" fmla="*/ 2746 w 2884"/>
              <a:gd name="T43" fmla="*/ 1239 h 2843"/>
              <a:gd name="T44" fmla="*/ 2844 w 2884"/>
              <a:gd name="T45" fmla="*/ 1360 h 2843"/>
              <a:gd name="T46" fmla="*/ 1420 w 2884"/>
              <a:gd name="T47" fmla="*/ 2843 h 2843"/>
              <a:gd name="T48" fmla="*/ 39 w 2884"/>
              <a:gd name="T49" fmla="*/ 1374 h 2843"/>
              <a:gd name="T50" fmla="*/ 133 w 2884"/>
              <a:gd name="T51" fmla="*/ 1257 h 2843"/>
              <a:gd name="T52" fmla="*/ 268 w 2884"/>
              <a:gd name="T53" fmla="*/ 1099 h 2843"/>
              <a:gd name="T54" fmla="*/ 435 w 2884"/>
              <a:gd name="T55" fmla="*/ 912 h 2843"/>
              <a:gd name="T56" fmla="*/ 507 w 2884"/>
              <a:gd name="T57" fmla="*/ 845 h 2843"/>
              <a:gd name="T58" fmla="*/ 526 w 2884"/>
              <a:gd name="T59" fmla="*/ 857 h 2843"/>
              <a:gd name="T60" fmla="*/ 549 w 2884"/>
              <a:gd name="T61" fmla="*/ 903 h 2843"/>
              <a:gd name="T62" fmla="*/ 561 w 2884"/>
              <a:gd name="T63" fmla="*/ 1003 h 2843"/>
              <a:gd name="T64" fmla="*/ 572 w 2884"/>
              <a:gd name="T65" fmla="*/ 1036 h 2843"/>
              <a:gd name="T66" fmla="*/ 622 w 2884"/>
              <a:gd name="T67" fmla="*/ 1161 h 2843"/>
              <a:gd name="T68" fmla="*/ 729 w 2884"/>
              <a:gd name="T69" fmla="*/ 1280 h 2843"/>
              <a:gd name="T70" fmla="*/ 896 w 2884"/>
              <a:gd name="T71" fmla="*/ 1348 h 2843"/>
              <a:gd name="T72" fmla="*/ 1066 w 2884"/>
              <a:gd name="T73" fmla="*/ 1339 h 2843"/>
              <a:gd name="T74" fmla="*/ 1212 w 2884"/>
              <a:gd name="T75" fmla="*/ 1267 h 2843"/>
              <a:gd name="T76" fmla="*/ 1320 w 2884"/>
              <a:gd name="T77" fmla="*/ 1139 h 2843"/>
              <a:gd name="T78" fmla="*/ 1368 w 2884"/>
              <a:gd name="T79" fmla="*/ 980 h 2843"/>
              <a:gd name="T80" fmla="*/ 1343 w 2884"/>
              <a:gd name="T81" fmla="*/ 815 h 2843"/>
              <a:gd name="T82" fmla="*/ 1252 w 2884"/>
              <a:gd name="T83" fmla="*/ 672 h 2843"/>
              <a:gd name="T84" fmla="*/ 1113 w 2884"/>
              <a:gd name="T85" fmla="*/ 582 h 2843"/>
              <a:gd name="T86" fmla="*/ 999 w 2884"/>
              <a:gd name="T87" fmla="*/ 558 h 2843"/>
              <a:gd name="T88" fmla="*/ 891 w 2884"/>
              <a:gd name="T89" fmla="*/ 528 h 2843"/>
              <a:gd name="T90" fmla="*/ 857 w 2884"/>
              <a:gd name="T91" fmla="*/ 493 h 2843"/>
              <a:gd name="T92" fmla="*/ 922 w 2884"/>
              <a:gd name="T93" fmla="*/ 424 h 2843"/>
              <a:gd name="T94" fmla="*/ 1110 w 2884"/>
              <a:gd name="T95" fmla="*/ 258 h 2843"/>
              <a:gd name="T96" fmla="*/ 1264 w 2884"/>
              <a:gd name="T97" fmla="*/ 128 h 2843"/>
              <a:gd name="T98" fmla="*/ 1378 w 2884"/>
              <a:gd name="T99" fmla="*/ 35 h 2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84" h="2843">
                <a:moveTo>
                  <a:pt x="1426" y="0"/>
                </a:moveTo>
                <a:lnTo>
                  <a:pt x="1445" y="14"/>
                </a:lnTo>
                <a:lnTo>
                  <a:pt x="1471" y="34"/>
                </a:lnTo>
                <a:lnTo>
                  <a:pt x="1504" y="58"/>
                </a:lnTo>
                <a:lnTo>
                  <a:pt x="1543" y="88"/>
                </a:lnTo>
                <a:lnTo>
                  <a:pt x="1587" y="121"/>
                </a:lnTo>
                <a:lnTo>
                  <a:pt x="1634" y="160"/>
                </a:lnTo>
                <a:lnTo>
                  <a:pt x="1687" y="202"/>
                </a:lnTo>
                <a:lnTo>
                  <a:pt x="1745" y="249"/>
                </a:lnTo>
                <a:lnTo>
                  <a:pt x="1804" y="300"/>
                </a:lnTo>
                <a:lnTo>
                  <a:pt x="1866" y="354"/>
                </a:lnTo>
                <a:lnTo>
                  <a:pt x="1930" y="412"/>
                </a:lnTo>
                <a:lnTo>
                  <a:pt x="1999" y="473"/>
                </a:lnTo>
                <a:lnTo>
                  <a:pt x="2011" y="486"/>
                </a:lnTo>
                <a:lnTo>
                  <a:pt x="1995" y="495"/>
                </a:lnTo>
                <a:lnTo>
                  <a:pt x="1976" y="503"/>
                </a:lnTo>
                <a:lnTo>
                  <a:pt x="1952" y="509"/>
                </a:lnTo>
                <a:lnTo>
                  <a:pt x="1927" y="516"/>
                </a:lnTo>
                <a:lnTo>
                  <a:pt x="1895" y="523"/>
                </a:lnTo>
                <a:lnTo>
                  <a:pt x="1862" y="533"/>
                </a:lnTo>
                <a:lnTo>
                  <a:pt x="1811" y="538"/>
                </a:lnTo>
                <a:lnTo>
                  <a:pt x="1762" y="554"/>
                </a:lnTo>
                <a:lnTo>
                  <a:pt x="1715" y="577"/>
                </a:lnTo>
                <a:lnTo>
                  <a:pt x="1669" y="607"/>
                </a:lnTo>
                <a:lnTo>
                  <a:pt x="1625" y="647"/>
                </a:lnTo>
                <a:lnTo>
                  <a:pt x="1587" y="691"/>
                </a:lnTo>
                <a:lnTo>
                  <a:pt x="1555" y="740"/>
                </a:lnTo>
                <a:lnTo>
                  <a:pt x="1532" y="791"/>
                </a:lnTo>
                <a:lnTo>
                  <a:pt x="1517" y="845"/>
                </a:lnTo>
                <a:lnTo>
                  <a:pt x="1510" y="899"/>
                </a:lnTo>
                <a:lnTo>
                  <a:pt x="1510" y="955"/>
                </a:lnTo>
                <a:lnTo>
                  <a:pt x="1517" y="1012"/>
                </a:lnTo>
                <a:lnTo>
                  <a:pt x="1532" y="1064"/>
                </a:lnTo>
                <a:lnTo>
                  <a:pt x="1555" y="1117"/>
                </a:lnTo>
                <a:lnTo>
                  <a:pt x="1587" y="1164"/>
                </a:lnTo>
                <a:lnTo>
                  <a:pt x="1625" y="1210"/>
                </a:lnTo>
                <a:lnTo>
                  <a:pt x="1673" y="1250"/>
                </a:lnTo>
                <a:lnTo>
                  <a:pt x="1725" y="1281"/>
                </a:lnTo>
                <a:lnTo>
                  <a:pt x="1781" y="1306"/>
                </a:lnTo>
                <a:lnTo>
                  <a:pt x="1843" y="1320"/>
                </a:lnTo>
                <a:lnTo>
                  <a:pt x="1904" y="1325"/>
                </a:lnTo>
                <a:lnTo>
                  <a:pt x="1967" y="1320"/>
                </a:lnTo>
                <a:lnTo>
                  <a:pt x="2027" y="1306"/>
                </a:lnTo>
                <a:lnTo>
                  <a:pt x="2085" y="1281"/>
                </a:lnTo>
                <a:lnTo>
                  <a:pt x="2137" y="1250"/>
                </a:lnTo>
                <a:lnTo>
                  <a:pt x="2185" y="1208"/>
                </a:lnTo>
                <a:lnTo>
                  <a:pt x="2223" y="1166"/>
                </a:lnTo>
                <a:lnTo>
                  <a:pt x="2253" y="1118"/>
                </a:lnTo>
                <a:lnTo>
                  <a:pt x="2274" y="1069"/>
                </a:lnTo>
                <a:lnTo>
                  <a:pt x="2288" y="1019"/>
                </a:lnTo>
                <a:lnTo>
                  <a:pt x="2295" y="966"/>
                </a:lnTo>
                <a:lnTo>
                  <a:pt x="2307" y="931"/>
                </a:lnTo>
                <a:lnTo>
                  <a:pt x="2318" y="896"/>
                </a:lnTo>
                <a:lnTo>
                  <a:pt x="2328" y="866"/>
                </a:lnTo>
                <a:lnTo>
                  <a:pt x="2337" y="843"/>
                </a:lnTo>
                <a:lnTo>
                  <a:pt x="2348" y="828"/>
                </a:lnTo>
                <a:lnTo>
                  <a:pt x="2360" y="819"/>
                </a:lnTo>
                <a:lnTo>
                  <a:pt x="2364" y="817"/>
                </a:lnTo>
                <a:lnTo>
                  <a:pt x="2367" y="817"/>
                </a:lnTo>
                <a:lnTo>
                  <a:pt x="2432" y="885"/>
                </a:lnTo>
                <a:lnTo>
                  <a:pt x="2493" y="952"/>
                </a:lnTo>
                <a:lnTo>
                  <a:pt x="2551" y="1017"/>
                </a:lnTo>
                <a:lnTo>
                  <a:pt x="2606" y="1078"/>
                </a:lnTo>
                <a:lnTo>
                  <a:pt x="2656" y="1136"/>
                </a:lnTo>
                <a:lnTo>
                  <a:pt x="2704" y="1190"/>
                </a:lnTo>
                <a:lnTo>
                  <a:pt x="2746" y="1239"/>
                </a:lnTo>
                <a:lnTo>
                  <a:pt x="2783" y="1285"/>
                </a:lnTo>
                <a:lnTo>
                  <a:pt x="2816" y="1325"/>
                </a:lnTo>
                <a:lnTo>
                  <a:pt x="2844" y="1360"/>
                </a:lnTo>
                <a:lnTo>
                  <a:pt x="2867" y="1388"/>
                </a:lnTo>
                <a:lnTo>
                  <a:pt x="2884" y="1409"/>
                </a:lnTo>
                <a:lnTo>
                  <a:pt x="1420" y="2843"/>
                </a:lnTo>
                <a:lnTo>
                  <a:pt x="0" y="1423"/>
                </a:lnTo>
                <a:lnTo>
                  <a:pt x="18" y="1402"/>
                </a:lnTo>
                <a:lnTo>
                  <a:pt x="39" y="1374"/>
                </a:lnTo>
                <a:lnTo>
                  <a:pt x="67" y="1341"/>
                </a:lnTo>
                <a:lnTo>
                  <a:pt x="98" y="1301"/>
                </a:lnTo>
                <a:lnTo>
                  <a:pt x="133" y="1257"/>
                </a:lnTo>
                <a:lnTo>
                  <a:pt x="175" y="1208"/>
                </a:lnTo>
                <a:lnTo>
                  <a:pt x="219" y="1155"/>
                </a:lnTo>
                <a:lnTo>
                  <a:pt x="268" y="1099"/>
                </a:lnTo>
                <a:lnTo>
                  <a:pt x="319" y="1040"/>
                </a:lnTo>
                <a:lnTo>
                  <a:pt x="375" y="976"/>
                </a:lnTo>
                <a:lnTo>
                  <a:pt x="435" y="912"/>
                </a:lnTo>
                <a:lnTo>
                  <a:pt x="496" y="843"/>
                </a:lnTo>
                <a:lnTo>
                  <a:pt x="502" y="843"/>
                </a:lnTo>
                <a:lnTo>
                  <a:pt x="507" y="845"/>
                </a:lnTo>
                <a:lnTo>
                  <a:pt x="512" y="847"/>
                </a:lnTo>
                <a:lnTo>
                  <a:pt x="519" y="850"/>
                </a:lnTo>
                <a:lnTo>
                  <a:pt x="526" y="857"/>
                </a:lnTo>
                <a:lnTo>
                  <a:pt x="533" y="868"/>
                </a:lnTo>
                <a:lnTo>
                  <a:pt x="542" y="882"/>
                </a:lnTo>
                <a:lnTo>
                  <a:pt x="549" y="903"/>
                </a:lnTo>
                <a:lnTo>
                  <a:pt x="554" y="929"/>
                </a:lnTo>
                <a:lnTo>
                  <a:pt x="559" y="962"/>
                </a:lnTo>
                <a:lnTo>
                  <a:pt x="561" y="1003"/>
                </a:lnTo>
                <a:lnTo>
                  <a:pt x="561" y="1010"/>
                </a:lnTo>
                <a:lnTo>
                  <a:pt x="565" y="1017"/>
                </a:lnTo>
                <a:lnTo>
                  <a:pt x="572" y="1036"/>
                </a:lnTo>
                <a:lnTo>
                  <a:pt x="586" y="1075"/>
                </a:lnTo>
                <a:lnTo>
                  <a:pt x="601" y="1118"/>
                </a:lnTo>
                <a:lnTo>
                  <a:pt x="622" y="1161"/>
                </a:lnTo>
                <a:lnTo>
                  <a:pt x="649" y="1203"/>
                </a:lnTo>
                <a:lnTo>
                  <a:pt x="682" y="1241"/>
                </a:lnTo>
                <a:lnTo>
                  <a:pt x="729" y="1280"/>
                </a:lnTo>
                <a:lnTo>
                  <a:pt x="780" y="1311"/>
                </a:lnTo>
                <a:lnTo>
                  <a:pt x="836" y="1334"/>
                </a:lnTo>
                <a:lnTo>
                  <a:pt x="896" y="1348"/>
                </a:lnTo>
                <a:lnTo>
                  <a:pt x="959" y="1353"/>
                </a:lnTo>
                <a:lnTo>
                  <a:pt x="1013" y="1350"/>
                </a:lnTo>
                <a:lnTo>
                  <a:pt x="1066" y="1339"/>
                </a:lnTo>
                <a:lnTo>
                  <a:pt x="1119" y="1322"/>
                </a:lnTo>
                <a:lnTo>
                  <a:pt x="1166" y="1297"/>
                </a:lnTo>
                <a:lnTo>
                  <a:pt x="1212" y="1267"/>
                </a:lnTo>
                <a:lnTo>
                  <a:pt x="1252" y="1232"/>
                </a:lnTo>
                <a:lnTo>
                  <a:pt x="1291" y="1189"/>
                </a:lnTo>
                <a:lnTo>
                  <a:pt x="1320" y="1139"/>
                </a:lnTo>
                <a:lnTo>
                  <a:pt x="1345" y="1089"/>
                </a:lnTo>
                <a:lnTo>
                  <a:pt x="1359" y="1034"/>
                </a:lnTo>
                <a:lnTo>
                  <a:pt x="1368" y="980"/>
                </a:lnTo>
                <a:lnTo>
                  <a:pt x="1368" y="924"/>
                </a:lnTo>
                <a:lnTo>
                  <a:pt x="1359" y="870"/>
                </a:lnTo>
                <a:lnTo>
                  <a:pt x="1343" y="815"/>
                </a:lnTo>
                <a:lnTo>
                  <a:pt x="1320" y="764"/>
                </a:lnTo>
                <a:lnTo>
                  <a:pt x="1291" y="715"/>
                </a:lnTo>
                <a:lnTo>
                  <a:pt x="1252" y="672"/>
                </a:lnTo>
                <a:lnTo>
                  <a:pt x="1210" y="635"/>
                </a:lnTo>
                <a:lnTo>
                  <a:pt x="1164" y="605"/>
                </a:lnTo>
                <a:lnTo>
                  <a:pt x="1113" y="582"/>
                </a:lnTo>
                <a:lnTo>
                  <a:pt x="1061" y="566"/>
                </a:lnTo>
                <a:lnTo>
                  <a:pt x="1005" y="558"/>
                </a:lnTo>
                <a:lnTo>
                  <a:pt x="999" y="558"/>
                </a:lnTo>
                <a:lnTo>
                  <a:pt x="954" y="549"/>
                </a:lnTo>
                <a:lnTo>
                  <a:pt x="919" y="540"/>
                </a:lnTo>
                <a:lnTo>
                  <a:pt x="891" y="528"/>
                </a:lnTo>
                <a:lnTo>
                  <a:pt x="870" y="514"/>
                </a:lnTo>
                <a:lnTo>
                  <a:pt x="859" y="498"/>
                </a:lnTo>
                <a:lnTo>
                  <a:pt x="857" y="493"/>
                </a:lnTo>
                <a:lnTo>
                  <a:pt x="856" y="489"/>
                </a:lnTo>
                <a:lnTo>
                  <a:pt x="856" y="486"/>
                </a:lnTo>
                <a:lnTo>
                  <a:pt x="922" y="424"/>
                </a:lnTo>
                <a:lnTo>
                  <a:pt x="987" y="365"/>
                </a:lnTo>
                <a:lnTo>
                  <a:pt x="1050" y="311"/>
                </a:lnTo>
                <a:lnTo>
                  <a:pt x="1110" y="258"/>
                </a:lnTo>
                <a:lnTo>
                  <a:pt x="1164" y="211"/>
                </a:lnTo>
                <a:lnTo>
                  <a:pt x="1217" y="167"/>
                </a:lnTo>
                <a:lnTo>
                  <a:pt x="1264" y="128"/>
                </a:lnTo>
                <a:lnTo>
                  <a:pt x="1308" y="93"/>
                </a:lnTo>
                <a:lnTo>
                  <a:pt x="1347" y="62"/>
                </a:lnTo>
                <a:lnTo>
                  <a:pt x="1378" y="35"/>
                </a:lnTo>
                <a:lnTo>
                  <a:pt x="1406" y="16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81C3D0-D65F-405F-899E-210604C0671D}"/>
              </a:ext>
            </a:extLst>
          </p:cNvPr>
          <p:cNvSpPr txBox="1"/>
          <p:nvPr/>
        </p:nvSpPr>
        <p:spPr>
          <a:xfrm>
            <a:off x="9669767" y="2785697"/>
            <a:ext cx="1454244" cy="11079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3FA9DC-90A8-4CFB-BB9E-C14E71A1B003}"/>
              </a:ext>
            </a:extLst>
          </p:cNvPr>
          <p:cNvSpPr txBox="1"/>
          <p:nvPr/>
        </p:nvSpPr>
        <p:spPr>
          <a:xfrm>
            <a:off x="9106590" y="4544665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teach</a:t>
            </a:r>
            <a:b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74805-57F0-4BB2-AE6B-BD1D5004D677}"/>
              </a:ext>
            </a:extLst>
          </p:cNvPr>
          <p:cNvSpPr/>
          <p:nvPr/>
        </p:nvSpPr>
        <p:spPr>
          <a:xfrm>
            <a:off x="1462171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BF5F2C-9909-44DB-9ACF-B3DD3D0BAEFE}"/>
              </a:ext>
            </a:extLst>
          </p:cNvPr>
          <p:cNvSpPr/>
          <p:nvPr/>
        </p:nvSpPr>
        <p:spPr>
          <a:xfrm>
            <a:off x="2172204" y="2094306"/>
            <a:ext cx="1188720" cy="1188720"/>
          </a:xfrm>
          <a:prstGeom prst="ellipse">
            <a:avLst/>
          </a:prstGeom>
          <a:solidFill>
            <a:schemeClr val="accent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F7A6F2-8F28-4D7F-B9C1-4873B9DC10CB}"/>
              </a:ext>
            </a:extLst>
          </p:cNvPr>
          <p:cNvSpPr/>
          <p:nvPr/>
        </p:nvSpPr>
        <p:spPr>
          <a:xfrm>
            <a:off x="1543224" y="3186166"/>
            <a:ext cx="2429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W1 &amp; 2 Resources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>
                <a:latin typeface="Arial" panose="020B0604020202020204" pitchFamily="34" charset="0"/>
                <a:cs typeface="Arial" pitchFamily="34" charset="0"/>
              </a:rPr>
              <a:t>Access the webinar  resources in our Google classroom:</a:t>
            </a:r>
          </a:p>
          <a:p>
            <a:pPr algn="ctr"/>
            <a:r>
              <a:rPr lang="en-US" sz="1300" kern="0">
                <a:latin typeface="Arial" panose="020B0604020202020204" pitchFamily="34" charset="0"/>
                <a:cs typeface="Arial" pitchFamily="34" charset="0"/>
                <a:hlinkClick r:id="rId2"/>
              </a:rPr>
              <a:t>https://classroom.google.com/</a:t>
            </a:r>
            <a:endParaRPr lang="en-US" sz="1300" kern="0">
              <a:latin typeface="Arial" panose="020B0604020202020204" pitchFamily="34" charset="0"/>
              <a:cs typeface="Arial" pitchFamily="34" charset="0"/>
            </a:endParaRPr>
          </a:p>
          <a:p>
            <a:pPr algn="ctr"/>
            <a:r>
              <a:rPr lang="en-US" sz="1300" kern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kern="0">
                <a:latin typeface="Arial" panose="020B0604020202020204" pitchFamily="34" charset="0"/>
                <a:cs typeface="Arial" pitchFamily="34" charset="0"/>
              </a:rPr>
              <a:t> code </a:t>
            </a: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m7p5bd5 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647BE-D1A3-4EB6-A685-BDF76B606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02236" y="2389207"/>
            <a:ext cx="753684" cy="62051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2E6453C-EB18-4720-ABCF-33DB71A9D335}"/>
              </a:ext>
            </a:extLst>
          </p:cNvPr>
          <p:cNvSpPr/>
          <p:nvPr/>
        </p:nvSpPr>
        <p:spPr>
          <a:xfrm>
            <a:off x="4834445" y="2080761"/>
            <a:ext cx="1188720" cy="1188720"/>
          </a:xfrm>
          <a:prstGeom prst="ellipse">
            <a:avLst/>
          </a:prstGeom>
          <a:solidFill>
            <a:srgbClr val="F0F0F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73055A-BDFB-4647-8E24-F893F32C8AE0}"/>
              </a:ext>
            </a:extLst>
          </p:cNvPr>
          <p:cNvSpPr/>
          <p:nvPr/>
        </p:nvSpPr>
        <p:spPr>
          <a:xfrm>
            <a:off x="4134690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903CE6-9CF9-470C-8B8F-7B486038E24D}"/>
              </a:ext>
            </a:extLst>
          </p:cNvPr>
          <p:cNvSpPr/>
          <p:nvPr/>
        </p:nvSpPr>
        <p:spPr>
          <a:xfrm>
            <a:off x="4180960" y="3187029"/>
            <a:ext cx="242935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W1 Resources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>
                <a:latin typeface="Arial" panose="020B0604020202020204" pitchFamily="34" charset="0"/>
                <a:cs typeface="Arial" pitchFamily="34" charset="0"/>
              </a:rPr>
              <a:t>Access resources on OER Africa: </a:t>
            </a:r>
          </a:p>
          <a:p>
            <a:pPr algn="ctr"/>
            <a:r>
              <a:rPr lang="en-US" sz="1300" kern="0">
                <a:latin typeface="Arial" panose="020B0604020202020204" pitchFamily="34" charset="0"/>
                <a:cs typeface="Arial" pitchFamily="34" charset="0"/>
                <a:hlinkClick r:id="rId5"/>
              </a:rPr>
              <a:t>https://www.oerafrica.org/aau-oer-africa-emergency-remote-teaching-webinar-series</a:t>
            </a:r>
            <a:r>
              <a:rPr lang="en-US" sz="1300" kern="0"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" name="Picture 1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F1DC1D7-96DC-484F-BD4B-1A489B011D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11" y="2341168"/>
            <a:ext cx="716588" cy="7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505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orporate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FEB"/>
      </a:accent1>
      <a:accent2>
        <a:srgbClr val="9EA9B4"/>
      </a:accent2>
      <a:accent3>
        <a:srgbClr val="0078B6"/>
      </a:accent3>
      <a:accent4>
        <a:srgbClr val="434F5A"/>
      </a:accent4>
      <a:accent5>
        <a:srgbClr val="009FEB"/>
      </a:accent5>
      <a:accent6>
        <a:srgbClr val="0078B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1C1CDAF967A46A79000F98DB7E18D" ma:contentTypeVersion="12" ma:contentTypeDescription="Create a new document." ma:contentTypeScope="" ma:versionID="633702bb9756f9c61daae11ec871d527">
  <xsd:schema xmlns:xsd="http://www.w3.org/2001/XMLSchema" xmlns:xs="http://www.w3.org/2001/XMLSchema" xmlns:p="http://schemas.microsoft.com/office/2006/metadata/properties" xmlns:ns2="924b1161-432c-455c-a55a-309c1c07533a" xmlns:ns3="85282a53-827d-4236-8de6-76a7d51d147d" targetNamespace="http://schemas.microsoft.com/office/2006/metadata/properties" ma:root="true" ma:fieldsID="e8b66be98d88d20da6f3fa46a89acc6b" ns2:_="" ns3:_="">
    <xsd:import namespace="924b1161-432c-455c-a55a-309c1c07533a"/>
    <xsd:import namespace="85282a53-827d-4236-8de6-76a7d51d1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b1161-432c-455c-a55a-309c1c075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81A58A-12A5-4DD1-B91C-51FAAC4C9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1F0304-A228-4B29-A816-BF89B38C03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b1161-432c-455c-a55a-309c1c07533a"/>
    <ds:schemaRef ds:uri="85282a53-827d-4236-8de6-76a7d51d1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D9DDD5-7B6F-462C-843D-D3041153F35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1702</Words>
  <Application>Microsoft Office PowerPoint</Application>
  <PresentationFormat>Widescreen</PresentationFormat>
  <Paragraphs>276</Paragraphs>
  <Slides>41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Open Sans</vt:lpstr>
      <vt:lpstr>Office Theme</vt:lpstr>
      <vt:lpstr>PowerPoint Presentation</vt:lpstr>
      <vt:lpstr>Webinar rules and etiquette</vt:lpstr>
      <vt:lpstr>AAU messages</vt:lpstr>
      <vt:lpstr>Today’s team</vt:lpstr>
      <vt:lpstr>Your facilitator</vt:lpstr>
      <vt:lpstr>ERT webinar series</vt:lpstr>
      <vt:lpstr>Webinar 2 – Agenda  What to teach during campus closure</vt:lpstr>
      <vt:lpstr>Demonstration: tips and tricks</vt:lpstr>
      <vt:lpstr>Webinar 2 resources </vt:lpstr>
      <vt:lpstr>PowerPoint Presentation</vt:lpstr>
      <vt:lpstr>ERT topic suitability</vt:lpstr>
      <vt:lpstr>ERT topic suitability II</vt:lpstr>
      <vt:lpstr>Some open resources</vt:lpstr>
      <vt:lpstr>PowerPoint Presentation</vt:lpstr>
      <vt:lpstr>PowerPoint Presentation</vt:lpstr>
      <vt:lpstr>ERT resource availability</vt:lpstr>
      <vt:lpstr>ERT resource availability</vt:lpstr>
      <vt:lpstr>ERT resource availability</vt:lpstr>
      <vt:lpstr>Some open resources</vt:lpstr>
      <vt:lpstr>PowerPoint Presentation</vt:lpstr>
      <vt:lpstr>Sequence ERT sessions</vt:lpstr>
      <vt:lpstr>Sequence ERT sessions</vt:lpstr>
      <vt:lpstr>Some open resources</vt:lpstr>
      <vt:lpstr>PowerPoint Presentation</vt:lpstr>
      <vt:lpstr>Mastering the LMS</vt:lpstr>
      <vt:lpstr>PowerPoint Presentation</vt:lpstr>
      <vt:lpstr>PowerPoint Presentation</vt:lpstr>
      <vt:lpstr>Some open resources</vt:lpstr>
      <vt:lpstr>PowerPoint Presentation</vt:lpstr>
      <vt:lpstr>Demonstration</vt:lpstr>
      <vt:lpstr>Demonstration: tips and tricks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Webinar 2 – Summary  What to teach during campus closure</vt:lpstr>
      <vt:lpstr>Webinar 2 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Farjana Jaman</dc:creator>
  <cp:lastModifiedBy>Neil Butcher</cp:lastModifiedBy>
  <cp:revision>1</cp:revision>
  <dcterms:created xsi:type="dcterms:W3CDTF">2015-09-14T06:09:18Z</dcterms:created>
  <dcterms:modified xsi:type="dcterms:W3CDTF">2020-04-30T10:20:51Z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0x010100ED71C1CDAF967A46A79000F98DB7E18D</vt:lpwstr>
  </property>
</Properties>
</file>