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265" r:id="rId5"/>
    <p:sldId id="282" r:id="rId6"/>
    <p:sldId id="268" r:id="rId7"/>
    <p:sldId id="319" r:id="rId8"/>
    <p:sldId id="324" r:id="rId9"/>
    <p:sldId id="276" r:id="rId10"/>
    <p:sldId id="273" r:id="rId11"/>
    <p:sldId id="325" r:id="rId12"/>
    <p:sldId id="269" r:id="rId13"/>
    <p:sldId id="328" r:id="rId14"/>
    <p:sldId id="333" r:id="rId15"/>
    <p:sldId id="334" r:id="rId16"/>
    <p:sldId id="329" r:id="rId17"/>
    <p:sldId id="313" r:id="rId18"/>
    <p:sldId id="271" r:id="rId19"/>
    <p:sldId id="335" r:id="rId20"/>
    <p:sldId id="277" r:id="rId21"/>
    <p:sldId id="263" r:id="rId22"/>
    <p:sldId id="330" r:id="rId23"/>
    <p:sldId id="275" r:id="rId24"/>
    <p:sldId id="316" r:id="rId25"/>
    <p:sldId id="336" r:id="rId26"/>
    <p:sldId id="311" r:id="rId27"/>
    <p:sldId id="331" r:id="rId28"/>
    <p:sldId id="274" r:id="rId29"/>
    <p:sldId id="337" r:id="rId30"/>
    <p:sldId id="312" r:id="rId31"/>
    <p:sldId id="281" r:id="rId32"/>
    <p:sldId id="284" r:id="rId33"/>
    <p:sldId id="301" r:id="rId34"/>
    <p:sldId id="295" r:id="rId35"/>
    <p:sldId id="332" r:id="rId36"/>
    <p:sldId id="30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9CF3AC5A-9CD9-44E2-A996-D775A2DACB19}">
          <p14:sldIdLst>
            <p14:sldId id="265"/>
          </p14:sldIdLst>
        </p14:section>
        <p14:section name="Introduction" id="{68DE3B85-5828-4F2B-A297-3D29C1FD7C06}">
          <p14:sldIdLst>
            <p14:sldId id="282"/>
            <p14:sldId id="268"/>
            <p14:sldId id="319"/>
            <p14:sldId id="324"/>
            <p14:sldId id="276"/>
            <p14:sldId id="273"/>
            <p14:sldId id="325"/>
            <p14:sldId id="269"/>
          </p14:sldIdLst>
        </p14:section>
        <p14:section name="Body" id="{AF31FC38-9263-44A6-93F5-BC419BCDD251}">
          <p14:sldIdLst>
            <p14:sldId id="328"/>
            <p14:sldId id="333"/>
            <p14:sldId id="334"/>
            <p14:sldId id="329"/>
            <p14:sldId id="313"/>
            <p14:sldId id="271"/>
            <p14:sldId id="335"/>
            <p14:sldId id="277"/>
            <p14:sldId id="263"/>
            <p14:sldId id="330"/>
            <p14:sldId id="275"/>
            <p14:sldId id="316"/>
            <p14:sldId id="336"/>
            <p14:sldId id="311"/>
            <p14:sldId id="331"/>
            <p14:sldId id="274"/>
            <p14:sldId id="337"/>
            <p14:sldId id="312"/>
            <p14:sldId id="281"/>
          </p14:sldIdLst>
        </p14:section>
        <p14:section name="Demonstration" id="{ED2FFAC3-2EF4-49E6-84F1-E21A8EC5ACB6}">
          <p14:sldIdLst>
            <p14:sldId id="284"/>
            <p14:sldId id="301"/>
          </p14:sldIdLst>
        </p14:section>
        <p14:section name="Conclusion" id="{05F894AB-0032-4449-A266-AC8A9B4D7CBF}">
          <p14:sldIdLst>
            <p14:sldId id="295"/>
            <p14:sldId id="332"/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" initials="A" lastIdx="1" clrIdx="0">
    <p:extLst>
      <p:ext uri="{19B8F6BF-5375-455C-9EA6-DF929625EA0E}">
        <p15:presenceInfo xmlns:p15="http://schemas.microsoft.com/office/powerpoint/2012/main" userId="Andre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3464"/>
    <a:srgbClr val="009FEB"/>
    <a:srgbClr val="F0F0F0"/>
    <a:srgbClr val="C1C1C1"/>
    <a:srgbClr val="9FAAB5"/>
    <a:srgbClr val="1C75BC"/>
    <a:srgbClr val="9EA9B4"/>
    <a:srgbClr val="007AB9"/>
    <a:srgbClr val="000000"/>
    <a:srgbClr val="434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37481-452E-4398-BBF4-1226EB476764}" v="181" dt="2020-05-04T07:38:18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0060" autoAdjust="0"/>
  </p:normalViewPr>
  <p:slideViewPr>
    <p:cSldViewPr snapToGrid="0">
      <p:cViewPr varScale="1">
        <p:scale>
          <a:sx n="148" d="100"/>
          <a:sy n="148" d="100"/>
        </p:scale>
        <p:origin x="6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" userId="84564383-c7ca-43b7-9468-0e355a857f99" providerId="ADAL" clId="{0A637481-452E-4398-BBF4-1226EB476764}"/>
    <pc:docChg chg="undo custSel addSld delSld modSld sldOrd modSection">
      <pc:chgData name="Andrew" userId="84564383-c7ca-43b7-9468-0e355a857f99" providerId="ADAL" clId="{0A637481-452E-4398-BBF4-1226EB476764}" dt="2020-05-04T07:40:06.402" v="3067" actId="1076"/>
      <pc:docMkLst>
        <pc:docMk/>
      </pc:docMkLst>
      <pc:sldChg chg="addSp delSp modSp mod">
        <pc:chgData name="Andrew" userId="84564383-c7ca-43b7-9468-0e355a857f99" providerId="ADAL" clId="{0A637481-452E-4398-BBF4-1226EB476764}" dt="2020-05-04T06:46:08.662" v="3033" actId="1076"/>
        <pc:sldMkLst>
          <pc:docMk/>
          <pc:sldMk cId="897303818" sldId="268"/>
        </pc:sldMkLst>
        <pc:spChg chg="mod">
          <ac:chgData name="Andrew" userId="84564383-c7ca-43b7-9468-0e355a857f99" providerId="ADAL" clId="{0A637481-452E-4398-BBF4-1226EB476764}" dt="2020-05-04T06:45:01.434" v="3031"/>
          <ac:spMkLst>
            <pc:docMk/>
            <pc:sldMk cId="897303818" sldId="268"/>
            <ac:spMk id="29" creationId="{963168A5-79C7-42C7-A479-D7794515C787}"/>
          </ac:spMkLst>
        </pc:spChg>
        <pc:spChg chg="mod">
          <ac:chgData name="Andrew" userId="84564383-c7ca-43b7-9468-0e355a857f99" providerId="ADAL" clId="{0A637481-452E-4398-BBF4-1226EB476764}" dt="2020-05-04T06:46:02.654" v="3032"/>
          <ac:spMkLst>
            <pc:docMk/>
            <pc:sldMk cId="897303818" sldId="268"/>
            <ac:spMk id="30" creationId="{6CFC8836-27AA-4742-A258-2E2D5CAC40D3}"/>
          </ac:spMkLst>
        </pc:spChg>
        <pc:grpChg chg="mod">
          <ac:chgData name="Andrew" userId="84564383-c7ca-43b7-9468-0e355a857f99" providerId="ADAL" clId="{0A637481-452E-4398-BBF4-1226EB476764}" dt="2020-05-04T06:46:08.662" v="3033" actId="1076"/>
          <ac:grpSpMkLst>
            <pc:docMk/>
            <pc:sldMk cId="897303818" sldId="268"/>
            <ac:grpSpMk id="28" creationId="{6ED1EC4A-0B2C-404C-BB8C-7F6EE18640CF}"/>
          </ac:grpSpMkLst>
        </pc:grpChg>
        <pc:picChg chg="add mod">
          <ac:chgData name="Andrew" userId="84564383-c7ca-43b7-9468-0e355a857f99" providerId="ADAL" clId="{0A637481-452E-4398-BBF4-1226EB476764}" dt="2020-05-04T06:44:32.610" v="3028" actId="1076"/>
          <ac:picMkLst>
            <pc:docMk/>
            <pc:sldMk cId="897303818" sldId="268"/>
            <ac:picMk id="4" creationId="{28A94B9A-DFF2-41BE-A3F1-3BBC800AE8FE}"/>
          </ac:picMkLst>
        </pc:picChg>
        <pc:picChg chg="del">
          <ac:chgData name="Andrew" userId="84564383-c7ca-43b7-9468-0e355a857f99" providerId="ADAL" clId="{0A637481-452E-4398-BBF4-1226EB476764}" dt="2020-05-04T06:44:19.297" v="3024" actId="478"/>
          <ac:picMkLst>
            <pc:docMk/>
            <pc:sldMk cId="897303818" sldId="268"/>
            <ac:picMk id="37" creationId="{24E847BF-C01F-4C30-B2FE-5EF4D6417970}"/>
          </ac:picMkLst>
        </pc:picChg>
      </pc:sldChg>
      <pc:sldChg chg="addSp delSp modSp mod">
        <pc:chgData name="Andrew" userId="84564383-c7ca-43b7-9468-0e355a857f99" providerId="ADAL" clId="{0A637481-452E-4398-BBF4-1226EB476764}" dt="2020-05-04T07:37:02.690" v="3061" actId="1076"/>
        <pc:sldMkLst>
          <pc:docMk/>
          <pc:sldMk cId="303033737" sldId="271"/>
        </pc:sldMkLst>
        <pc:spChg chg="del">
          <ac:chgData name="Andrew" userId="84564383-c7ca-43b7-9468-0e355a857f99" providerId="ADAL" clId="{0A637481-452E-4398-BBF4-1226EB476764}" dt="2020-05-03T07:58:24.819" v="1144" actId="478"/>
          <ac:spMkLst>
            <pc:docMk/>
            <pc:sldMk cId="303033737" sldId="271"/>
            <ac:spMk id="6" creationId="{691D90FB-D1F9-4C18-B61D-7663251D5317}"/>
          </ac:spMkLst>
        </pc:spChg>
        <pc:spChg chg="add mod">
          <ac:chgData name="Andrew" userId="84564383-c7ca-43b7-9468-0e355a857f99" providerId="ADAL" clId="{0A637481-452E-4398-BBF4-1226EB476764}" dt="2020-05-03T08:01:37.907" v="1204" actId="20577"/>
          <ac:spMkLst>
            <pc:docMk/>
            <pc:sldMk cId="303033737" sldId="271"/>
            <ac:spMk id="8" creationId="{6CD479D7-0509-4264-9C89-5E28526A816A}"/>
          </ac:spMkLst>
        </pc:spChg>
        <pc:spChg chg="del">
          <ac:chgData name="Andrew" userId="84564383-c7ca-43b7-9468-0e355a857f99" providerId="ADAL" clId="{0A637481-452E-4398-BBF4-1226EB476764}" dt="2020-05-03T07:58:23.108" v="1143" actId="478"/>
          <ac:spMkLst>
            <pc:docMk/>
            <pc:sldMk cId="303033737" sldId="271"/>
            <ac:spMk id="14" creationId="{2EF57435-0504-4BF9-9985-769095E61B25}"/>
          </ac:spMkLst>
        </pc:spChg>
        <pc:spChg chg="del">
          <ac:chgData name="Andrew" userId="84564383-c7ca-43b7-9468-0e355a857f99" providerId="ADAL" clId="{0A637481-452E-4398-BBF4-1226EB476764}" dt="2020-05-03T07:58:20.075" v="1141" actId="478"/>
          <ac:spMkLst>
            <pc:docMk/>
            <pc:sldMk cId="303033737" sldId="271"/>
            <ac:spMk id="15" creationId="{FDB37812-831B-4BC4-A182-162A259D48A8}"/>
          </ac:spMkLst>
        </pc:spChg>
        <pc:spChg chg="del">
          <ac:chgData name="Andrew" userId="84564383-c7ca-43b7-9468-0e355a857f99" providerId="ADAL" clId="{0A637481-452E-4398-BBF4-1226EB476764}" dt="2020-05-03T07:58:21.035" v="1142" actId="478"/>
          <ac:spMkLst>
            <pc:docMk/>
            <pc:sldMk cId="303033737" sldId="271"/>
            <ac:spMk id="17" creationId="{48289A1F-0D2D-4C82-83AA-CE569FC5F4EA}"/>
          </ac:spMkLst>
        </pc:spChg>
        <pc:spChg chg="del">
          <ac:chgData name="Andrew" userId="84564383-c7ca-43b7-9468-0e355a857f99" providerId="ADAL" clId="{0A637481-452E-4398-BBF4-1226EB476764}" dt="2020-05-03T07:58:56.829" v="1155" actId="478"/>
          <ac:spMkLst>
            <pc:docMk/>
            <pc:sldMk cId="303033737" sldId="271"/>
            <ac:spMk id="27" creationId="{442D485D-FF22-469C-A835-7A714219CCFD}"/>
          </ac:spMkLst>
        </pc:spChg>
        <pc:spChg chg="add del mod ord">
          <ac:chgData name="Andrew" userId="84564383-c7ca-43b7-9468-0e355a857f99" providerId="ADAL" clId="{0A637481-452E-4398-BBF4-1226EB476764}" dt="2020-05-03T08:50:23.070" v="1492" actId="478"/>
          <ac:spMkLst>
            <pc:docMk/>
            <pc:sldMk cId="303033737" sldId="271"/>
            <ac:spMk id="38" creationId="{5CC920A4-11E7-402F-8664-FF91923CA4CE}"/>
          </ac:spMkLst>
        </pc:spChg>
        <pc:spChg chg="add mod ord">
          <ac:chgData name="Andrew" userId="84564383-c7ca-43b7-9468-0e355a857f99" providerId="ADAL" clId="{0A637481-452E-4398-BBF4-1226EB476764}" dt="2020-05-03T08:52:46.935" v="1517" actId="1582"/>
          <ac:spMkLst>
            <pc:docMk/>
            <pc:sldMk cId="303033737" sldId="271"/>
            <ac:spMk id="41" creationId="{A7E569F8-3E35-4E88-A4D8-C3914F840CBC}"/>
          </ac:spMkLst>
        </pc:spChg>
        <pc:spChg chg="add mod">
          <ac:chgData name="Andrew" userId="84564383-c7ca-43b7-9468-0e355a857f99" providerId="ADAL" clId="{0A637481-452E-4398-BBF4-1226EB476764}" dt="2020-05-03T08:51:01.514" v="1504" actId="1076"/>
          <ac:spMkLst>
            <pc:docMk/>
            <pc:sldMk cId="303033737" sldId="271"/>
            <ac:spMk id="42" creationId="{41D10626-02A7-4687-85F4-04A05BEFE29E}"/>
          </ac:spMkLst>
        </pc:spChg>
        <pc:picChg chg="del">
          <ac:chgData name="Andrew" userId="84564383-c7ca-43b7-9468-0e355a857f99" providerId="ADAL" clId="{0A637481-452E-4398-BBF4-1226EB476764}" dt="2020-05-03T07:58:18.035" v="1140" actId="478"/>
          <ac:picMkLst>
            <pc:docMk/>
            <pc:sldMk cId="303033737" sldId="271"/>
            <ac:picMk id="4" creationId="{9C9FAFBE-B93C-4488-B654-3C252A9F78D8}"/>
          </ac:picMkLst>
        </pc:picChg>
        <pc:picChg chg="del">
          <ac:chgData name="Andrew" userId="84564383-c7ca-43b7-9468-0e355a857f99" providerId="ADAL" clId="{0A637481-452E-4398-BBF4-1226EB476764}" dt="2020-05-03T08:49:20.388" v="1480" actId="478"/>
          <ac:picMkLst>
            <pc:docMk/>
            <pc:sldMk cId="303033737" sldId="271"/>
            <ac:picMk id="5" creationId="{6C91AE97-4B32-42F6-B172-E2C9F9CBA38B}"/>
          </ac:picMkLst>
        </pc:picChg>
        <pc:picChg chg="add mod ord">
          <ac:chgData name="Andrew" userId="84564383-c7ca-43b7-9468-0e355a857f99" providerId="ADAL" clId="{0A637481-452E-4398-BBF4-1226EB476764}" dt="2020-05-03T08:51:34.936" v="1509"/>
          <ac:picMkLst>
            <pc:docMk/>
            <pc:sldMk cId="303033737" sldId="271"/>
            <ac:picMk id="7" creationId="{FC22E33B-749C-4D6D-B8FF-B7F0E4CDDB4C}"/>
          </ac:picMkLst>
        </pc:picChg>
        <pc:picChg chg="del">
          <ac:chgData name="Andrew" userId="84564383-c7ca-43b7-9468-0e355a857f99" providerId="ADAL" clId="{0A637481-452E-4398-BBF4-1226EB476764}" dt="2020-05-03T07:58:26.899" v="1146" actId="478"/>
          <ac:picMkLst>
            <pc:docMk/>
            <pc:sldMk cId="303033737" sldId="271"/>
            <ac:picMk id="9" creationId="{624894D0-8F71-49A0-9371-955E4373591A}"/>
          </ac:picMkLst>
        </pc:picChg>
        <pc:picChg chg="add del mod">
          <ac:chgData name="Andrew" userId="84564383-c7ca-43b7-9468-0e355a857f99" providerId="ADAL" clId="{0A637481-452E-4398-BBF4-1226EB476764}" dt="2020-05-03T08:46:02.667" v="1438" actId="478"/>
          <ac:picMkLst>
            <pc:docMk/>
            <pc:sldMk cId="303033737" sldId="271"/>
            <ac:picMk id="11" creationId="{3A426190-8A2E-4114-B0DA-3D7C8208F827}"/>
          </ac:picMkLst>
        </pc:picChg>
        <pc:picChg chg="mod modCrop">
          <ac:chgData name="Andrew" userId="84564383-c7ca-43b7-9468-0e355a857f99" providerId="ADAL" clId="{0A637481-452E-4398-BBF4-1226EB476764}" dt="2020-05-03T08:00:24.375" v="1168" actId="1076"/>
          <ac:picMkLst>
            <pc:docMk/>
            <pc:sldMk cId="303033737" sldId="271"/>
            <ac:picMk id="13" creationId="{7AF2926E-F867-4629-B3EF-4E63581D4E8F}"/>
          </ac:picMkLst>
        </pc:picChg>
        <pc:picChg chg="del">
          <ac:chgData name="Andrew" userId="84564383-c7ca-43b7-9468-0e355a857f99" providerId="ADAL" clId="{0A637481-452E-4398-BBF4-1226EB476764}" dt="2020-05-03T08:51:39.993" v="1510" actId="478"/>
          <ac:picMkLst>
            <pc:docMk/>
            <pc:sldMk cId="303033737" sldId="271"/>
            <ac:picMk id="16" creationId="{D626BA2B-CA1E-4875-AC39-57873F762263}"/>
          </ac:picMkLst>
        </pc:picChg>
        <pc:picChg chg="add del mod">
          <ac:chgData name="Andrew" userId="84564383-c7ca-43b7-9468-0e355a857f99" providerId="ADAL" clId="{0A637481-452E-4398-BBF4-1226EB476764}" dt="2020-05-03T08:03:49.569" v="1214" actId="478"/>
          <ac:picMkLst>
            <pc:docMk/>
            <pc:sldMk cId="303033737" sldId="271"/>
            <ac:picMk id="18" creationId="{11ACECEA-2A79-441C-BD94-04C04C0A061C}"/>
          </ac:picMkLst>
        </pc:picChg>
        <pc:picChg chg="add del mod">
          <ac:chgData name="Andrew" userId="84564383-c7ca-43b7-9468-0e355a857f99" providerId="ADAL" clId="{0A637481-452E-4398-BBF4-1226EB476764}" dt="2020-05-03T08:04:01.881" v="1218" actId="478"/>
          <ac:picMkLst>
            <pc:docMk/>
            <pc:sldMk cId="303033737" sldId="271"/>
            <ac:picMk id="20" creationId="{E246A58D-3977-4A2E-A012-4A0DE4787F80}"/>
          </ac:picMkLst>
        </pc:picChg>
        <pc:picChg chg="add mod">
          <ac:chgData name="Andrew" userId="84564383-c7ca-43b7-9468-0e355a857f99" providerId="ADAL" clId="{0A637481-452E-4398-BBF4-1226EB476764}" dt="2020-05-03T08:53:10.985" v="1519" actId="1076"/>
          <ac:picMkLst>
            <pc:docMk/>
            <pc:sldMk cId="303033737" sldId="271"/>
            <ac:picMk id="22" creationId="{C519DE06-5343-458C-9CA7-A6E1A35211D5}"/>
          </ac:picMkLst>
        </pc:picChg>
        <pc:picChg chg="add mod">
          <ac:chgData name="Andrew" userId="84564383-c7ca-43b7-9468-0e355a857f99" providerId="ADAL" clId="{0A637481-452E-4398-BBF4-1226EB476764}" dt="2020-05-03T08:53:18.157" v="1521" actId="1076"/>
          <ac:picMkLst>
            <pc:docMk/>
            <pc:sldMk cId="303033737" sldId="271"/>
            <ac:picMk id="24" creationId="{2F9FEE3B-E209-4675-B4DA-B05319A2EEBE}"/>
          </ac:picMkLst>
        </pc:picChg>
        <pc:picChg chg="add mod">
          <ac:chgData name="Andrew" userId="84564383-c7ca-43b7-9468-0e355a857f99" providerId="ADAL" clId="{0A637481-452E-4398-BBF4-1226EB476764}" dt="2020-05-03T08:53:16.219" v="1520" actId="1076"/>
          <ac:picMkLst>
            <pc:docMk/>
            <pc:sldMk cId="303033737" sldId="271"/>
            <ac:picMk id="26" creationId="{3312C663-1727-4E5C-B86E-6FE2E672AE6E}"/>
          </ac:picMkLst>
        </pc:picChg>
        <pc:picChg chg="add mod">
          <ac:chgData name="Andrew" userId="84564383-c7ca-43b7-9468-0e355a857f99" providerId="ADAL" clId="{0A637481-452E-4398-BBF4-1226EB476764}" dt="2020-05-03T08:06:29.756" v="1252" actId="1076"/>
          <ac:picMkLst>
            <pc:docMk/>
            <pc:sldMk cId="303033737" sldId="271"/>
            <ac:picMk id="29" creationId="{2717E6AF-34D3-49DA-B36C-F9C8C9DAAB2A}"/>
          </ac:picMkLst>
        </pc:picChg>
        <pc:picChg chg="add del mod">
          <ac:chgData name="Andrew" userId="84564383-c7ca-43b7-9468-0e355a857f99" providerId="ADAL" clId="{0A637481-452E-4398-BBF4-1226EB476764}" dt="2020-05-03T08:48:49.298" v="1472" actId="478"/>
          <ac:picMkLst>
            <pc:docMk/>
            <pc:sldMk cId="303033737" sldId="271"/>
            <ac:picMk id="31" creationId="{E0A6F805-AB44-4694-A125-F6239AEEEB1D}"/>
          </ac:picMkLst>
        </pc:picChg>
        <pc:picChg chg="add mod">
          <ac:chgData name="Andrew" userId="84564383-c7ca-43b7-9468-0e355a857f99" providerId="ADAL" clId="{0A637481-452E-4398-BBF4-1226EB476764}" dt="2020-05-03T08:51:53.586" v="1515" actId="1076"/>
          <ac:picMkLst>
            <pc:docMk/>
            <pc:sldMk cId="303033737" sldId="271"/>
            <ac:picMk id="32" creationId="{CFA3C49D-BE1E-4DD0-86CF-CF651E5B1B97}"/>
          </ac:picMkLst>
        </pc:picChg>
        <pc:picChg chg="add mod ord">
          <ac:chgData name="Andrew" userId="84564383-c7ca-43b7-9468-0e355a857f99" providerId="ADAL" clId="{0A637481-452E-4398-BBF4-1226EB476764}" dt="2020-05-03T08:52:58.322" v="1518" actId="1076"/>
          <ac:picMkLst>
            <pc:docMk/>
            <pc:sldMk cId="303033737" sldId="271"/>
            <ac:picMk id="34" creationId="{9BDC35A2-A5E4-449C-BE19-40D40AF43153}"/>
          </ac:picMkLst>
        </pc:picChg>
        <pc:picChg chg="add mod ord">
          <ac:chgData name="Andrew" userId="84564383-c7ca-43b7-9468-0e355a857f99" providerId="ADAL" clId="{0A637481-452E-4398-BBF4-1226EB476764}" dt="2020-05-04T07:37:02.690" v="3061" actId="1076"/>
          <ac:picMkLst>
            <pc:docMk/>
            <pc:sldMk cId="303033737" sldId="271"/>
            <ac:picMk id="35" creationId="{6A59A73C-359D-4DF4-8953-6ABE18825F8A}"/>
          </ac:picMkLst>
        </pc:picChg>
        <pc:picChg chg="add del mod">
          <ac:chgData name="Andrew" userId="84564383-c7ca-43b7-9468-0e355a857f99" providerId="ADAL" clId="{0A637481-452E-4398-BBF4-1226EB476764}" dt="2020-05-03T08:50:18.534" v="1490" actId="478"/>
          <ac:picMkLst>
            <pc:docMk/>
            <pc:sldMk cId="303033737" sldId="271"/>
            <ac:picMk id="37" creationId="{81B44F6A-4A26-4D57-9396-1C4B93E8B3F4}"/>
          </ac:picMkLst>
        </pc:picChg>
        <pc:picChg chg="add mod">
          <ac:chgData name="Andrew" userId="84564383-c7ca-43b7-9468-0e355a857f99" providerId="ADAL" clId="{0A637481-452E-4398-BBF4-1226EB476764}" dt="2020-05-03T08:51:56.088" v="1516" actId="1076"/>
          <ac:picMkLst>
            <pc:docMk/>
            <pc:sldMk cId="303033737" sldId="271"/>
            <ac:picMk id="40" creationId="{58A2C6E6-9B40-4FDD-B612-BA049537F75C}"/>
          </ac:picMkLst>
        </pc:picChg>
        <pc:picChg chg="del">
          <ac:chgData name="Andrew" userId="84564383-c7ca-43b7-9468-0e355a857f99" providerId="ADAL" clId="{0A637481-452E-4398-BBF4-1226EB476764}" dt="2020-05-03T07:58:25.987" v="1145" actId="478"/>
          <ac:picMkLst>
            <pc:docMk/>
            <pc:sldMk cId="303033737" sldId="271"/>
            <ac:picMk id="1026" creationId="{57BC38E0-0E2E-4804-8BCA-CC47A44D880D}"/>
          </ac:picMkLst>
        </pc:picChg>
      </pc:sldChg>
      <pc:sldChg chg="del">
        <pc:chgData name="Andrew" userId="84564383-c7ca-43b7-9468-0e355a857f99" providerId="ADAL" clId="{0A637481-452E-4398-BBF4-1226EB476764}" dt="2020-05-03T08:20:21.019" v="1381" actId="47"/>
        <pc:sldMkLst>
          <pc:docMk/>
          <pc:sldMk cId="1080792252" sldId="272"/>
        </pc:sldMkLst>
      </pc:sldChg>
      <pc:sldChg chg="modSp mod">
        <pc:chgData name="Andrew" userId="84564383-c7ca-43b7-9468-0e355a857f99" providerId="ADAL" clId="{0A637481-452E-4398-BBF4-1226EB476764}" dt="2020-05-03T06:42:52.207" v="338"/>
        <pc:sldMkLst>
          <pc:docMk/>
          <pc:sldMk cId="2163211563" sldId="273"/>
        </pc:sldMkLst>
        <pc:spChg chg="mod">
          <ac:chgData name="Andrew" userId="84564383-c7ca-43b7-9468-0e355a857f99" providerId="ADAL" clId="{0A637481-452E-4398-BBF4-1226EB476764}" dt="2020-05-03T06:40:21.151" v="216" actId="6549"/>
          <ac:spMkLst>
            <pc:docMk/>
            <pc:sldMk cId="2163211563" sldId="273"/>
            <ac:spMk id="2" creationId="{89D5E8D7-299D-4697-B0EC-5538CC0EB8A7}"/>
          </ac:spMkLst>
        </pc:spChg>
        <pc:spChg chg="mod">
          <ac:chgData name="Andrew" userId="84564383-c7ca-43b7-9468-0e355a857f99" providerId="ADAL" clId="{0A637481-452E-4398-BBF4-1226EB476764}" dt="2020-05-03T06:38:54.812" v="191" actId="20577"/>
          <ac:spMkLst>
            <pc:docMk/>
            <pc:sldMk cId="2163211563" sldId="273"/>
            <ac:spMk id="37" creationId="{187A8D44-9E9F-4286-9D66-B2DE4220B2B7}"/>
          </ac:spMkLst>
        </pc:spChg>
        <pc:spChg chg="mod">
          <ac:chgData name="Andrew" userId="84564383-c7ca-43b7-9468-0e355a857f99" providerId="ADAL" clId="{0A637481-452E-4398-BBF4-1226EB476764}" dt="2020-05-03T06:42:52.207" v="338"/>
          <ac:spMkLst>
            <pc:docMk/>
            <pc:sldMk cId="2163211563" sldId="273"/>
            <ac:spMk id="52" creationId="{C0CD5DE1-21AC-4436-B865-C0592FBF7076}"/>
          </ac:spMkLst>
        </pc:spChg>
        <pc:spChg chg="mod">
          <ac:chgData name="Andrew" userId="84564383-c7ca-43b7-9468-0e355a857f99" providerId="ADAL" clId="{0A637481-452E-4398-BBF4-1226EB476764}" dt="2020-05-03T06:38:20.066" v="175" actId="20577"/>
          <ac:spMkLst>
            <pc:docMk/>
            <pc:sldMk cId="2163211563" sldId="273"/>
            <ac:spMk id="55" creationId="{2CF1F78B-E773-48FE-BC6D-1AA44A70D4C7}"/>
          </ac:spMkLst>
        </pc:spChg>
      </pc:sldChg>
      <pc:sldChg chg="addSp delSp modSp mod">
        <pc:chgData name="Andrew" userId="84564383-c7ca-43b7-9468-0e355a857f99" providerId="ADAL" clId="{0A637481-452E-4398-BBF4-1226EB476764}" dt="2020-05-03T09:59:44.828" v="2509" actId="1076"/>
        <pc:sldMkLst>
          <pc:docMk/>
          <pc:sldMk cId="1304793324" sldId="274"/>
        </pc:sldMkLst>
        <pc:spChg chg="mod">
          <ac:chgData name="Andrew" userId="84564383-c7ca-43b7-9468-0e355a857f99" providerId="ADAL" clId="{0A637481-452E-4398-BBF4-1226EB476764}" dt="2020-05-03T08:42:02.082" v="1428" actId="20577"/>
          <ac:spMkLst>
            <pc:docMk/>
            <pc:sldMk cId="1304793324" sldId="274"/>
            <ac:spMk id="2" creationId="{41638CD8-39B8-4A35-9E87-C4D3DEBA1E83}"/>
          </ac:spMkLst>
        </pc:spChg>
        <pc:spChg chg="mod">
          <ac:chgData name="Andrew" userId="84564383-c7ca-43b7-9468-0e355a857f99" providerId="ADAL" clId="{0A637481-452E-4398-BBF4-1226EB476764}" dt="2020-05-03T09:59:04.947" v="2506" actId="20577"/>
          <ac:spMkLst>
            <pc:docMk/>
            <pc:sldMk cId="1304793324" sldId="274"/>
            <ac:spMk id="20" creationId="{750DA979-2DCE-493D-9439-03461F8FD95E}"/>
          </ac:spMkLst>
        </pc:spChg>
        <pc:spChg chg="mod">
          <ac:chgData name="Andrew" userId="84564383-c7ca-43b7-9468-0e355a857f99" providerId="ADAL" clId="{0A637481-452E-4398-BBF4-1226EB476764}" dt="2020-05-03T09:54:56.544" v="2339" actId="20577"/>
          <ac:spMkLst>
            <pc:docMk/>
            <pc:sldMk cId="1304793324" sldId="274"/>
            <ac:spMk id="23" creationId="{0E32E760-8DF8-4D04-88FC-AF2033D8037E}"/>
          </ac:spMkLst>
        </pc:spChg>
        <pc:spChg chg="mod">
          <ac:chgData name="Andrew" userId="84564383-c7ca-43b7-9468-0e355a857f99" providerId="ADAL" clId="{0A637481-452E-4398-BBF4-1226EB476764}" dt="2020-05-03T09:56:47.645" v="2445" actId="20577"/>
          <ac:spMkLst>
            <pc:docMk/>
            <pc:sldMk cId="1304793324" sldId="274"/>
            <ac:spMk id="24" creationId="{6E4979AF-D1B8-4708-907A-751086A1DDDD}"/>
          </ac:spMkLst>
        </pc:spChg>
        <pc:spChg chg="mod">
          <ac:chgData name="Andrew" userId="84564383-c7ca-43b7-9468-0e355a857f99" providerId="ADAL" clId="{0A637481-452E-4398-BBF4-1226EB476764}" dt="2020-05-03T09:57:33.431" v="2477" actId="20577"/>
          <ac:spMkLst>
            <pc:docMk/>
            <pc:sldMk cId="1304793324" sldId="274"/>
            <ac:spMk id="25" creationId="{016623FC-2D4C-4EAC-8D75-BE9B56C2BF89}"/>
          </ac:spMkLst>
        </pc:spChg>
        <pc:spChg chg="mod">
          <ac:chgData name="Andrew" userId="84564383-c7ca-43b7-9468-0e355a857f99" providerId="ADAL" clId="{0A637481-452E-4398-BBF4-1226EB476764}" dt="2020-05-03T09:55:47.674" v="2413" actId="20577"/>
          <ac:spMkLst>
            <pc:docMk/>
            <pc:sldMk cId="1304793324" sldId="274"/>
            <ac:spMk id="27" creationId="{442D485D-FF22-469C-A835-7A714219CCFD}"/>
          </ac:spMkLst>
        </pc:spChg>
        <pc:grpChg chg="mod">
          <ac:chgData name="Andrew" userId="84564383-c7ca-43b7-9468-0e355a857f99" providerId="ADAL" clId="{0A637481-452E-4398-BBF4-1226EB476764}" dt="2020-05-03T09:56:08.137" v="2414" actId="14826"/>
          <ac:grpSpMkLst>
            <pc:docMk/>
            <pc:sldMk cId="1304793324" sldId="274"/>
            <ac:grpSpMk id="9" creationId="{F1C3C932-C824-4FDE-81C4-5240DBE1590A}"/>
          </ac:grpSpMkLst>
        </pc:grpChg>
        <pc:grpChg chg="mod">
          <ac:chgData name="Andrew" userId="84564383-c7ca-43b7-9468-0e355a857f99" providerId="ADAL" clId="{0A637481-452E-4398-BBF4-1226EB476764}" dt="2020-05-03T09:59:39.428" v="2507" actId="14826"/>
          <ac:grpSpMkLst>
            <pc:docMk/>
            <pc:sldMk cId="1304793324" sldId="274"/>
            <ac:grpSpMk id="13" creationId="{49D9B599-C55B-4CCB-B8EA-2B4A9B70F3E0}"/>
          </ac:grpSpMkLst>
        </pc:grpChg>
        <pc:picChg chg="del">
          <ac:chgData name="Andrew" userId="84564383-c7ca-43b7-9468-0e355a857f99" providerId="ADAL" clId="{0A637481-452E-4398-BBF4-1226EB476764}" dt="2020-05-03T09:56:51.071" v="2446" actId="478"/>
          <ac:picMkLst>
            <pc:docMk/>
            <pc:sldMk cId="1304793324" sldId="274"/>
            <ac:picMk id="5" creationId="{40E7932C-40EB-4BB4-B687-DAA574B3C0B8}"/>
          </ac:picMkLst>
        </pc:picChg>
        <pc:picChg chg="mod">
          <ac:chgData name="Andrew" userId="84564383-c7ca-43b7-9468-0e355a857f99" providerId="ADAL" clId="{0A637481-452E-4398-BBF4-1226EB476764}" dt="2020-05-03T09:56:08.137" v="2414" actId="14826"/>
          <ac:picMkLst>
            <pc:docMk/>
            <pc:sldMk cId="1304793324" sldId="274"/>
            <ac:picMk id="7" creationId="{917C1EC5-2AAC-419B-8E13-99A434B1BFB7}"/>
          </ac:picMkLst>
        </pc:picChg>
        <pc:picChg chg="mod">
          <ac:chgData name="Andrew" userId="84564383-c7ca-43b7-9468-0e355a857f99" providerId="ADAL" clId="{0A637481-452E-4398-BBF4-1226EB476764}" dt="2020-05-03T09:58:51.276" v="2483" actId="1076"/>
          <ac:picMkLst>
            <pc:docMk/>
            <pc:sldMk cId="1304793324" sldId="274"/>
            <ac:picMk id="14" creationId="{7DD262D4-D2AF-48F7-B004-7C1F9679525F}"/>
          </ac:picMkLst>
        </pc:picChg>
        <pc:picChg chg="mod">
          <ac:chgData name="Andrew" userId="84564383-c7ca-43b7-9468-0e355a857f99" providerId="ADAL" clId="{0A637481-452E-4398-BBF4-1226EB476764}" dt="2020-05-03T09:59:44.828" v="2509" actId="1076"/>
          <ac:picMkLst>
            <pc:docMk/>
            <pc:sldMk cId="1304793324" sldId="274"/>
            <ac:picMk id="21" creationId="{3000C856-5718-4102-AA5E-197841314153}"/>
          </ac:picMkLst>
        </pc:picChg>
        <pc:picChg chg="add del mod">
          <ac:chgData name="Andrew" userId="84564383-c7ca-43b7-9468-0e355a857f99" providerId="ADAL" clId="{0A637481-452E-4398-BBF4-1226EB476764}" dt="2020-05-03T09:57:52.040" v="2478" actId="478"/>
          <ac:picMkLst>
            <pc:docMk/>
            <pc:sldMk cId="1304793324" sldId="274"/>
            <ac:picMk id="26" creationId="{33909E8D-82FB-405B-99C3-F54DE48CB618}"/>
          </ac:picMkLst>
        </pc:picChg>
        <pc:picChg chg="add mod">
          <ac:chgData name="Andrew" userId="84564383-c7ca-43b7-9468-0e355a857f99" providerId="ADAL" clId="{0A637481-452E-4398-BBF4-1226EB476764}" dt="2020-05-03T09:58:23.257" v="2480" actId="1076"/>
          <ac:picMkLst>
            <pc:docMk/>
            <pc:sldMk cId="1304793324" sldId="274"/>
            <ac:picMk id="28" creationId="{ED676A68-006E-43EF-88B7-8C87FCE1DB66}"/>
          </ac:picMkLst>
        </pc:picChg>
      </pc:sldChg>
      <pc:sldChg chg="addSp delSp modSp mod addAnim delAnim">
        <pc:chgData name="Andrew" userId="84564383-c7ca-43b7-9468-0e355a857f99" providerId="ADAL" clId="{0A637481-452E-4398-BBF4-1226EB476764}" dt="2020-05-03T08:56:14.567" v="1660" actId="1076"/>
        <pc:sldMkLst>
          <pc:docMk/>
          <pc:sldMk cId="622028237" sldId="275"/>
        </pc:sldMkLst>
        <pc:spChg chg="mod">
          <ac:chgData name="Andrew" userId="84564383-c7ca-43b7-9468-0e355a857f99" providerId="ADAL" clId="{0A637481-452E-4398-BBF4-1226EB476764}" dt="2020-05-03T08:42:18.626" v="1437" actId="20577"/>
          <ac:spMkLst>
            <pc:docMk/>
            <pc:sldMk cId="622028237" sldId="275"/>
            <ac:spMk id="2" creationId="{41638CD8-39B8-4A35-9E87-C4D3DEBA1E83}"/>
          </ac:spMkLst>
        </pc:spChg>
        <pc:spChg chg="mod">
          <ac:chgData name="Andrew" userId="84564383-c7ca-43b7-9468-0e355a857f99" providerId="ADAL" clId="{0A637481-452E-4398-BBF4-1226EB476764}" dt="2020-05-03T08:55:10.419" v="1604" actId="6549"/>
          <ac:spMkLst>
            <pc:docMk/>
            <pc:sldMk cId="622028237" sldId="275"/>
            <ac:spMk id="23" creationId="{0E32E760-8DF8-4D04-88FC-AF2033D8037E}"/>
          </ac:spMkLst>
        </pc:spChg>
        <pc:spChg chg="del">
          <ac:chgData name="Andrew" userId="84564383-c7ca-43b7-9468-0e355a857f99" providerId="ADAL" clId="{0A637481-452E-4398-BBF4-1226EB476764}" dt="2020-05-03T08:55:39.019" v="1632" actId="478"/>
          <ac:spMkLst>
            <pc:docMk/>
            <pc:sldMk cId="622028237" sldId="275"/>
            <ac:spMk id="24" creationId="{6E4979AF-D1B8-4708-907A-751086A1DDDD}"/>
          </ac:spMkLst>
        </pc:spChg>
        <pc:spChg chg="mod">
          <ac:chgData name="Andrew" userId="84564383-c7ca-43b7-9468-0e355a857f99" providerId="ADAL" clId="{0A637481-452E-4398-BBF4-1226EB476764}" dt="2020-05-03T08:54:01.320" v="1577" actId="20577"/>
          <ac:spMkLst>
            <pc:docMk/>
            <pc:sldMk cId="622028237" sldId="275"/>
            <ac:spMk id="27" creationId="{442D485D-FF22-469C-A835-7A714219CCFD}"/>
          </ac:spMkLst>
        </pc:spChg>
        <pc:spChg chg="add del">
          <ac:chgData name="Andrew" userId="84564383-c7ca-43b7-9468-0e355a857f99" providerId="ADAL" clId="{0A637481-452E-4398-BBF4-1226EB476764}" dt="2020-05-03T08:54:34.089" v="1580"/>
          <ac:spMkLst>
            <pc:docMk/>
            <pc:sldMk cId="622028237" sldId="275"/>
            <ac:spMk id="29" creationId="{ECE6B0D0-E8BA-4E13-90C7-4424FA21354F}"/>
          </ac:spMkLst>
        </pc:spChg>
        <pc:spChg chg="add mod">
          <ac:chgData name="Andrew" userId="84564383-c7ca-43b7-9468-0e355a857f99" providerId="ADAL" clId="{0A637481-452E-4398-BBF4-1226EB476764}" dt="2020-05-03T08:55:45.729" v="1634" actId="1076"/>
          <ac:spMkLst>
            <pc:docMk/>
            <pc:sldMk cId="622028237" sldId="275"/>
            <ac:spMk id="33" creationId="{81D2A634-DE7A-4DF7-9BCD-7EB1DC731AC9}"/>
          </ac:spMkLst>
        </pc:spChg>
        <pc:grpChg chg="add del">
          <ac:chgData name="Andrew" userId="84564383-c7ca-43b7-9468-0e355a857f99" providerId="ADAL" clId="{0A637481-452E-4398-BBF4-1226EB476764}" dt="2020-05-03T08:54:35.353" v="1581" actId="478"/>
          <ac:grpSpMkLst>
            <pc:docMk/>
            <pc:sldMk cId="622028237" sldId="275"/>
            <ac:grpSpMk id="22" creationId="{C1071E71-CE58-40A8-9630-E569A165DA98}"/>
          </ac:grpSpMkLst>
        </pc:grpChg>
        <pc:grpChg chg="del">
          <ac:chgData name="Andrew" userId="84564383-c7ca-43b7-9468-0e355a857f99" providerId="ADAL" clId="{0A637481-452E-4398-BBF4-1226EB476764}" dt="2020-05-03T08:55:48.108" v="1635" actId="478"/>
          <ac:grpSpMkLst>
            <pc:docMk/>
            <pc:sldMk cId="622028237" sldId="275"/>
            <ac:grpSpMk id="32" creationId="{23C55F1C-F2B7-4994-90F6-F741269DDFF6}"/>
          </ac:grpSpMkLst>
        </pc:grpChg>
        <pc:grpChg chg="del">
          <ac:chgData name="Andrew" userId="84564383-c7ca-43b7-9468-0e355a857f99" providerId="ADAL" clId="{0A637481-452E-4398-BBF4-1226EB476764}" dt="2020-05-03T08:55:49.753" v="1636" actId="478"/>
          <ac:grpSpMkLst>
            <pc:docMk/>
            <pc:sldMk cId="622028237" sldId="275"/>
            <ac:grpSpMk id="34" creationId="{E417D232-0120-486E-B529-F19ABA835766}"/>
          </ac:grpSpMkLst>
        </pc:grpChg>
        <pc:picChg chg="del">
          <ac:chgData name="Andrew" userId="84564383-c7ca-43b7-9468-0e355a857f99" providerId="ADAL" clId="{0A637481-452E-4398-BBF4-1226EB476764}" dt="2020-05-03T08:55:04.970" v="1602" actId="478"/>
          <ac:picMkLst>
            <pc:docMk/>
            <pc:sldMk cId="622028237" sldId="275"/>
            <ac:picMk id="5" creationId="{38346187-FA41-41B4-87F4-39CEDC8E4CEE}"/>
          </ac:picMkLst>
        </pc:picChg>
        <pc:picChg chg="del">
          <ac:chgData name="Andrew" userId="84564383-c7ca-43b7-9468-0e355a857f99" providerId="ADAL" clId="{0A637481-452E-4398-BBF4-1226EB476764}" dt="2020-05-03T08:56:09.933" v="1658" actId="478"/>
          <ac:picMkLst>
            <pc:docMk/>
            <pc:sldMk cId="622028237" sldId="275"/>
            <ac:picMk id="16" creationId="{0CD89F4E-923B-4584-B962-962C668BE764}"/>
          </ac:picMkLst>
        </pc:picChg>
        <pc:picChg chg="add del">
          <ac:chgData name="Andrew" userId="84564383-c7ca-43b7-9468-0e355a857f99" providerId="ADAL" clId="{0A637481-452E-4398-BBF4-1226EB476764}" dt="2020-05-03T08:54:34.089" v="1580"/>
          <ac:picMkLst>
            <pc:docMk/>
            <pc:sldMk cId="622028237" sldId="275"/>
            <ac:picMk id="31" creationId="{706B885E-CBB8-412A-830C-E9410FDA95CC}"/>
          </ac:picMkLst>
        </pc:picChg>
        <pc:picChg chg="add mod">
          <ac:chgData name="Andrew" userId="84564383-c7ca-43b7-9468-0e355a857f99" providerId="ADAL" clId="{0A637481-452E-4398-BBF4-1226EB476764}" dt="2020-05-03T08:55:08.598" v="1603" actId="1076"/>
          <ac:picMkLst>
            <pc:docMk/>
            <pc:sldMk cId="622028237" sldId="275"/>
            <ac:picMk id="35" creationId="{EED3FEB2-486C-41DD-B6C2-F53BBC0BED0D}"/>
          </ac:picMkLst>
        </pc:picChg>
        <pc:picChg chg="add mod">
          <ac:chgData name="Andrew" userId="84564383-c7ca-43b7-9468-0e355a857f99" providerId="ADAL" clId="{0A637481-452E-4398-BBF4-1226EB476764}" dt="2020-05-03T08:56:14.567" v="1660" actId="1076"/>
          <ac:picMkLst>
            <pc:docMk/>
            <pc:sldMk cId="622028237" sldId="275"/>
            <ac:picMk id="36" creationId="{E457071A-24DB-460A-8CAA-479C0A4AB7D4}"/>
          </ac:picMkLst>
        </pc:picChg>
      </pc:sldChg>
      <pc:sldChg chg="addSp delSp modSp mod">
        <pc:chgData name="Andrew" userId="84564383-c7ca-43b7-9468-0e355a857f99" providerId="ADAL" clId="{0A637481-452E-4398-BBF4-1226EB476764}" dt="2020-05-04T07:40:06.402" v="3067" actId="1076"/>
        <pc:sldMkLst>
          <pc:docMk/>
          <pc:sldMk cId="2403100945" sldId="277"/>
        </pc:sldMkLst>
        <pc:spChg chg="mod">
          <ac:chgData name="Andrew" userId="84564383-c7ca-43b7-9468-0e355a857f99" providerId="ADAL" clId="{0A637481-452E-4398-BBF4-1226EB476764}" dt="2020-05-03T09:22:21.614" v="1881" actId="20577"/>
          <ac:spMkLst>
            <pc:docMk/>
            <pc:sldMk cId="2403100945" sldId="277"/>
            <ac:spMk id="2" creationId="{B4B5F770-33BF-4D1A-B9CB-B03F083A41FE}"/>
          </ac:spMkLst>
        </pc:spChg>
        <pc:spChg chg="del">
          <ac:chgData name="Andrew" userId="84564383-c7ca-43b7-9468-0e355a857f99" providerId="ADAL" clId="{0A637481-452E-4398-BBF4-1226EB476764}" dt="2020-05-03T08:15:13.191" v="1277" actId="478"/>
          <ac:spMkLst>
            <pc:docMk/>
            <pc:sldMk cId="2403100945" sldId="277"/>
            <ac:spMk id="3" creationId="{3FCD0931-5F0F-403B-AD5A-346E691A9DF3}"/>
          </ac:spMkLst>
        </pc:spChg>
        <pc:spChg chg="add mod">
          <ac:chgData name="Andrew" userId="84564383-c7ca-43b7-9468-0e355a857f99" providerId="ADAL" clId="{0A637481-452E-4398-BBF4-1226EB476764}" dt="2020-05-03T09:22:35.949" v="1883" actId="1076"/>
          <ac:spMkLst>
            <pc:docMk/>
            <pc:sldMk cId="2403100945" sldId="277"/>
            <ac:spMk id="9" creationId="{DAC33162-7FA6-4697-9F22-C557AE5A4E3C}"/>
          </ac:spMkLst>
        </pc:spChg>
        <pc:spChg chg="del">
          <ac:chgData name="Andrew" userId="84564383-c7ca-43b7-9468-0e355a857f99" providerId="ADAL" clId="{0A637481-452E-4398-BBF4-1226EB476764}" dt="2020-05-03T08:15:13.191" v="1277" actId="478"/>
          <ac:spMkLst>
            <pc:docMk/>
            <pc:sldMk cId="2403100945" sldId="277"/>
            <ac:spMk id="21" creationId="{02DEC01C-17B5-48B8-A3B9-C37E6E2AF375}"/>
          </ac:spMkLst>
        </pc:spChg>
        <pc:spChg chg="del">
          <ac:chgData name="Andrew" userId="84564383-c7ca-43b7-9468-0e355a857f99" providerId="ADAL" clId="{0A637481-452E-4398-BBF4-1226EB476764}" dt="2020-05-03T08:15:13.191" v="1277" actId="478"/>
          <ac:spMkLst>
            <pc:docMk/>
            <pc:sldMk cId="2403100945" sldId="277"/>
            <ac:spMk id="25" creationId="{EF805046-D848-4F83-8055-1C970ADF501C}"/>
          </ac:spMkLst>
        </pc:spChg>
        <pc:spChg chg="del">
          <ac:chgData name="Andrew" userId="84564383-c7ca-43b7-9468-0e355a857f99" providerId="ADAL" clId="{0A637481-452E-4398-BBF4-1226EB476764}" dt="2020-05-03T08:15:13.191" v="1277" actId="478"/>
          <ac:spMkLst>
            <pc:docMk/>
            <pc:sldMk cId="2403100945" sldId="277"/>
            <ac:spMk id="28" creationId="{F3204FDE-DC3F-4B76-855E-AD5FF1108947}"/>
          </ac:spMkLst>
        </pc:spChg>
        <pc:spChg chg="del">
          <ac:chgData name="Andrew" userId="84564383-c7ca-43b7-9468-0e355a857f99" providerId="ADAL" clId="{0A637481-452E-4398-BBF4-1226EB476764}" dt="2020-05-03T08:15:13.191" v="1277" actId="478"/>
          <ac:spMkLst>
            <pc:docMk/>
            <pc:sldMk cId="2403100945" sldId="277"/>
            <ac:spMk id="33" creationId="{AC56258B-7165-4C70-B9A9-F6F6CC8D0C73}"/>
          </ac:spMkLst>
        </pc:spChg>
        <pc:spChg chg="del">
          <ac:chgData name="Andrew" userId="84564383-c7ca-43b7-9468-0e355a857f99" providerId="ADAL" clId="{0A637481-452E-4398-BBF4-1226EB476764}" dt="2020-05-03T08:15:13.191" v="1277" actId="478"/>
          <ac:spMkLst>
            <pc:docMk/>
            <pc:sldMk cId="2403100945" sldId="277"/>
            <ac:spMk id="38" creationId="{C91C9D01-8906-4E1A-B593-B5A8D11FAE71}"/>
          </ac:spMkLst>
        </pc:spChg>
        <pc:spChg chg="del">
          <ac:chgData name="Andrew" userId="84564383-c7ca-43b7-9468-0e355a857f99" providerId="ADAL" clId="{0A637481-452E-4398-BBF4-1226EB476764}" dt="2020-05-03T08:15:13.191" v="1277" actId="478"/>
          <ac:spMkLst>
            <pc:docMk/>
            <pc:sldMk cId="2403100945" sldId="277"/>
            <ac:spMk id="40" creationId="{85622C5A-8E7E-4180-91ED-31F94BBE962D}"/>
          </ac:spMkLst>
        </pc:spChg>
        <pc:spChg chg="del">
          <ac:chgData name="Andrew" userId="84564383-c7ca-43b7-9468-0e355a857f99" providerId="ADAL" clId="{0A637481-452E-4398-BBF4-1226EB476764}" dt="2020-05-03T08:15:13.191" v="1277" actId="478"/>
          <ac:spMkLst>
            <pc:docMk/>
            <pc:sldMk cId="2403100945" sldId="277"/>
            <ac:spMk id="43" creationId="{085379EA-966F-41A9-8DA5-459FE4DB3701}"/>
          </ac:spMkLst>
        </pc:spChg>
        <pc:picChg chg="del">
          <ac:chgData name="Andrew" userId="84564383-c7ca-43b7-9468-0e355a857f99" providerId="ADAL" clId="{0A637481-452E-4398-BBF4-1226EB476764}" dt="2020-05-03T08:15:13.191" v="1277" actId="478"/>
          <ac:picMkLst>
            <pc:docMk/>
            <pc:sldMk cId="2403100945" sldId="277"/>
            <ac:picMk id="4" creationId="{4F41268E-13A2-445D-AB2A-E714F3EE6875}"/>
          </ac:picMkLst>
        </pc:picChg>
        <pc:picChg chg="add mod">
          <ac:chgData name="Andrew" userId="84564383-c7ca-43b7-9468-0e355a857f99" providerId="ADAL" clId="{0A637481-452E-4398-BBF4-1226EB476764}" dt="2020-05-04T07:40:06.402" v="3067" actId="1076"/>
          <ac:picMkLst>
            <pc:docMk/>
            <pc:sldMk cId="2403100945" sldId="277"/>
            <ac:picMk id="4" creationId="{D4E84134-B220-4C42-95A4-680ACC7ED316}"/>
          </ac:picMkLst>
        </pc:picChg>
        <pc:picChg chg="del">
          <ac:chgData name="Andrew" userId="84564383-c7ca-43b7-9468-0e355a857f99" providerId="ADAL" clId="{0A637481-452E-4398-BBF4-1226EB476764}" dt="2020-05-03T08:15:13.191" v="1277" actId="478"/>
          <ac:picMkLst>
            <pc:docMk/>
            <pc:sldMk cId="2403100945" sldId="277"/>
            <ac:picMk id="5" creationId="{EEDE4A43-F65F-470A-A929-7C742FD031C0}"/>
          </ac:picMkLst>
        </pc:picChg>
        <pc:picChg chg="add mod modCrop">
          <ac:chgData name="Andrew" userId="84564383-c7ca-43b7-9468-0e355a857f99" providerId="ADAL" clId="{0A637481-452E-4398-BBF4-1226EB476764}" dt="2020-05-03T09:22:39.445" v="1884" actId="1076"/>
          <ac:picMkLst>
            <pc:docMk/>
            <pc:sldMk cId="2403100945" sldId="277"/>
            <ac:picMk id="6" creationId="{CDD7DEAB-7534-4202-B9A8-97AA26248DBA}"/>
          </ac:picMkLst>
        </pc:picChg>
        <pc:picChg chg="del">
          <ac:chgData name="Andrew" userId="84564383-c7ca-43b7-9468-0e355a857f99" providerId="ADAL" clId="{0A637481-452E-4398-BBF4-1226EB476764}" dt="2020-05-03T08:15:13.191" v="1277" actId="478"/>
          <ac:picMkLst>
            <pc:docMk/>
            <pc:sldMk cId="2403100945" sldId="277"/>
            <ac:picMk id="7" creationId="{7B89A352-F75E-4E38-9381-279BF6C6AFAC}"/>
          </ac:picMkLst>
        </pc:picChg>
        <pc:picChg chg="del">
          <ac:chgData name="Andrew" userId="84564383-c7ca-43b7-9468-0e355a857f99" providerId="ADAL" clId="{0A637481-452E-4398-BBF4-1226EB476764}" dt="2020-05-03T08:15:13.191" v="1277" actId="478"/>
          <ac:picMkLst>
            <pc:docMk/>
            <pc:sldMk cId="2403100945" sldId="277"/>
            <ac:picMk id="8" creationId="{EE1C8886-E610-422E-BA84-C6B7336B2132}"/>
          </ac:picMkLst>
        </pc:picChg>
        <pc:picChg chg="del">
          <ac:chgData name="Andrew" userId="84564383-c7ca-43b7-9468-0e355a857f99" providerId="ADAL" clId="{0A637481-452E-4398-BBF4-1226EB476764}" dt="2020-05-03T08:15:13.191" v="1277" actId="478"/>
          <ac:picMkLst>
            <pc:docMk/>
            <pc:sldMk cId="2403100945" sldId="277"/>
            <ac:picMk id="22" creationId="{9715B634-1019-4A5E-8297-DC286577FC0A}"/>
          </ac:picMkLst>
        </pc:picChg>
        <pc:picChg chg="del">
          <ac:chgData name="Andrew" userId="84564383-c7ca-43b7-9468-0e355a857f99" providerId="ADAL" clId="{0A637481-452E-4398-BBF4-1226EB476764}" dt="2020-05-03T08:15:13.191" v="1277" actId="478"/>
          <ac:picMkLst>
            <pc:docMk/>
            <pc:sldMk cId="2403100945" sldId="277"/>
            <ac:picMk id="26" creationId="{046F146D-7433-4CAD-B2CE-0A4A87A358E7}"/>
          </ac:picMkLst>
        </pc:picChg>
        <pc:picChg chg="del">
          <ac:chgData name="Andrew" userId="84564383-c7ca-43b7-9468-0e355a857f99" providerId="ADAL" clId="{0A637481-452E-4398-BBF4-1226EB476764}" dt="2020-05-03T08:15:13.191" v="1277" actId="478"/>
          <ac:picMkLst>
            <pc:docMk/>
            <pc:sldMk cId="2403100945" sldId="277"/>
            <ac:picMk id="29" creationId="{575DCD96-8FBF-4FE0-90DC-EE13991FC568}"/>
          </ac:picMkLst>
        </pc:picChg>
        <pc:picChg chg="del">
          <ac:chgData name="Andrew" userId="84564383-c7ca-43b7-9468-0e355a857f99" providerId="ADAL" clId="{0A637481-452E-4398-BBF4-1226EB476764}" dt="2020-05-03T08:15:13.191" v="1277" actId="478"/>
          <ac:picMkLst>
            <pc:docMk/>
            <pc:sldMk cId="2403100945" sldId="277"/>
            <ac:picMk id="37" creationId="{C7CBF4A4-BFFC-4E38-B964-D87A54EEFAE2}"/>
          </ac:picMkLst>
        </pc:picChg>
        <pc:picChg chg="del">
          <ac:chgData name="Andrew" userId="84564383-c7ca-43b7-9468-0e355a857f99" providerId="ADAL" clId="{0A637481-452E-4398-BBF4-1226EB476764}" dt="2020-05-03T08:15:13.191" v="1277" actId="478"/>
          <ac:picMkLst>
            <pc:docMk/>
            <pc:sldMk cId="2403100945" sldId="277"/>
            <ac:picMk id="42" creationId="{B98D82B5-2EFE-4FC5-B9A5-D779FEBB7CA7}"/>
          </ac:picMkLst>
        </pc:picChg>
      </pc:sldChg>
      <pc:sldChg chg="modSp mod">
        <pc:chgData name="Andrew" userId="84564383-c7ca-43b7-9468-0e355a857f99" providerId="ADAL" clId="{0A637481-452E-4398-BBF4-1226EB476764}" dt="2020-05-03T09:46:00.665" v="2221" actId="1076"/>
        <pc:sldMkLst>
          <pc:docMk/>
          <pc:sldMk cId="1887788549" sldId="281"/>
        </pc:sldMkLst>
        <pc:spChg chg="mod">
          <ac:chgData name="Andrew" userId="84564383-c7ca-43b7-9468-0e355a857f99" providerId="ADAL" clId="{0A637481-452E-4398-BBF4-1226EB476764}" dt="2020-05-03T09:46:00.665" v="2221" actId="1076"/>
          <ac:spMkLst>
            <pc:docMk/>
            <pc:sldMk cId="1887788549" sldId="281"/>
            <ac:spMk id="24" creationId="{00000000-0000-0000-0000-000000000000}"/>
          </ac:spMkLst>
        </pc:spChg>
      </pc:sldChg>
      <pc:sldChg chg="addSp delSp modSp mod">
        <pc:chgData name="Andrew" userId="84564383-c7ca-43b7-9468-0e355a857f99" providerId="ADAL" clId="{0A637481-452E-4398-BBF4-1226EB476764}" dt="2020-05-03T10:19:03.261" v="2915" actId="1076"/>
        <pc:sldMkLst>
          <pc:docMk/>
          <pc:sldMk cId="2385543051" sldId="284"/>
        </pc:sldMkLst>
        <pc:spChg chg="mod">
          <ac:chgData name="Andrew" userId="84564383-c7ca-43b7-9468-0e355a857f99" providerId="ADAL" clId="{0A637481-452E-4398-BBF4-1226EB476764}" dt="2020-05-03T10:18:11.354" v="2907" actId="20577"/>
          <ac:spMkLst>
            <pc:docMk/>
            <pc:sldMk cId="2385543051" sldId="284"/>
            <ac:spMk id="5" creationId="{A10E4246-8835-4454-9D9F-58F403F34BD4}"/>
          </ac:spMkLst>
        </pc:spChg>
        <pc:picChg chg="add mod">
          <ac:chgData name="Andrew" userId="84564383-c7ca-43b7-9468-0e355a857f99" providerId="ADAL" clId="{0A637481-452E-4398-BBF4-1226EB476764}" dt="2020-05-03T10:19:03.261" v="2915" actId="1076"/>
          <ac:picMkLst>
            <pc:docMk/>
            <pc:sldMk cId="2385543051" sldId="284"/>
            <ac:picMk id="6" creationId="{3DF0D39D-121C-44D3-BF80-B3B9E22639FB}"/>
          </ac:picMkLst>
        </pc:picChg>
        <pc:picChg chg="del">
          <ac:chgData name="Andrew" userId="84564383-c7ca-43b7-9468-0e355a857f99" providerId="ADAL" clId="{0A637481-452E-4398-BBF4-1226EB476764}" dt="2020-05-03T10:18:13.282" v="2908" actId="478"/>
          <ac:picMkLst>
            <pc:docMk/>
            <pc:sldMk cId="2385543051" sldId="284"/>
            <ac:picMk id="7" creationId="{84017B98-C02A-4FC6-97F9-E8431EF91D86}"/>
          </ac:picMkLst>
        </pc:picChg>
      </pc:sldChg>
      <pc:sldChg chg="addSp delSp modSp del mod">
        <pc:chgData name="Andrew" userId="84564383-c7ca-43b7-9468-0e355a857f99" providerId="ADAL" clId="{0A637481-452E-4398-BBF4-1226EB476764}" dt="2020-05-03T10:32:59.985" v="3021" actId="47"/>
        <pc:sldMkLst>
          <pc:docMk/>
          <pc:sldMk cId="3730613030" sldId="286"/>
        </pc:sldMkLst>
        <pc:picChg chg="del">
          <ac:chgData name="Andrew" userId="84564383-c7ca-43b7-9468-0e355a857f99" providerId="ADAL" clId="{0A637481-452E-4398-BBF4-1226EB476764}" dt="2020-05-03T10:19:06.597" v="2916" actId="478"/>
          <ac:picMkLst>
            <pc:docMk/>
            <pc:sldMk cId="3730613030" sldId="286"/>
            <ac:picMk id="29" creationId="{8BD4591C-691C-4A5E-9978-93F87523CE62}"/>
          </ac:picMkLst>
        </pc:picChg>
        <pc:picChg chg="add del">
          <ac:chgData name="Andrew" userId="84564383-c7ca-43b7-9468-0e355a857f99" providerId="ADAL" clId="{0A637481-452E-4398-BBF4-1226EB476764}" dt="2020-05-03T10:19:08.621" v="2918" actId="478"/>
          <ac:picMkLst>
            <pc:docMk/>
            <pc:sldMk cId="3730613030" sldId="286"/>
            <ac:picMk id="31" creationId="{69062130-8A0D-4A9E-AA62-FA8DE001ECC2}"/>
          </ac:picMkLst>
        </pc:picChg>
        <pc:picChg chg="add mod">
          <ac:chgData name="Andrew" userId="84564383-c7ca-43b7-9468-0e355a857f99" providerId="ADAL" clId="{0A637481-452E-4398-BBF4-1226EB476764}" dt="2020-05-03T10:19:23.113" v="2921" actId="1076"/>
          <ac:picMkLst>
            <pc:docMk/>
            <pc:sldMk cId="3730613030" sldId="286"/>
            <ac:picMk id="32" creationId="{71F12EEA-FD6E-46CE-90C1-A9FE73F4E75A}"/>
          </ac:picMkLst>
        </pc:picChg>
      </pc:sldChg>
      <pc:sldChg chg="del">
        <pc:chgData name="Andrew" userId="84564383-c7ca-43b7-9468-0e355a857f99" providerId="ADAL" clId="{0A637481-452E-4398-BBF4-1226EB476764}" dt="2020-05-03T10:32:45.996" v="3016" actId="47"/>
        <pc:sldMkLst>
          <pc:docMk/>
          <pc:sldMk cId="1785047290" sldId="292"/>
        </pc:sldMkLst>
      </pc:sldChg>
      <pc:sldChg chg="ord">
        <pc:chgData name="Andrew" userId="84564383-c7ca-43b7-9468-0e355a857f99" providerId="ADAL" clId="{0A637481-452E-4398-BBF4-1226EB476764}" dt="2020-05-03T10:33:07.564" v="3022" actId="20578"/>
        <pc:sldMkLst>
          <pc:docMk/>
          <pc:sldMk cId="3905151216" sldId="295"/>
        </pc:sldMkLst>
      </pc:sldChg>
      <pc:sldChg chg="del">
        <pc:chgData name="Andrew" userId="84564383-c7ca-43b7-9468-0e355a857f99" providerId="ADAL" clId="{0A637481-452E-4398-BBF4-1226EB476764}" dt="2020-05-03T10:32:47.985" v="3018" actId="47"/>
        <pc:sldMkLst>
          <pc:docMk/>
          <pc:sldMk cId="565882520" sldId="296"/>
        </pc:sldMkLst>
      </pc:sldChg>
      <pc:sldChg chg="del">
        <pc:chgData name="Andrew" userId="84564383-c7ca-43b7-9468-0e355a857f99" providerId="ADAL" clId="{0A637481-452E-4398-BBF4-1226EB476764}" dt="2020-05-03T10:32:50.203" v="3020" actId="47"/>
        <pc:sldMkLst>
          <pc:docMk/>
          <pc:sldMk cId="1442942035" sldId="297"/>
        </pc:sldMkLst>
      </pc:sldChg>
      <pc:sldChg chg="addSp delSp modSp mod delAnim modAnim">
        <pc:chgData name="Andrew" userId="84564383-c7ca-43b7-9468-0e355a857f99" providerId="ADAL" clId="{0A637481-452E-4398-BBF4-1226EB476764}" dt="2020-05-03T10:32:30.280" v="3014" actId="1076"/>
        <pc:sldMkLst>
          <pc:docMk/>
          <pc:sldMk cId="4174656496" sldId="301"/>
        </pc:sldMkLst>
        <pc:spChg chg="mod">
          <ac:chgData name="Andrew" userId="84564383-c7ca-43b7-9468-0e355a857f99" providerId="ADAL" clId="{0A637481-452E-4398-BBF4-1226EB476764}" dt="2020-05-03T10:32:30.280" v="3014" actId="1076"/>
          <ac:spMkLst>
            <pc:docMk/>
            <pc:sldMk cId="4174656496" sldId="301"/>
            <ac:spMk id="6" creationId="{61E13C4C-3577-4735-8ADB-C84708146F42}"/>
          </ac:spMkLst>
        </pc:spChg>
        <pc:spChg chg="mod">
          <ac:chgData name="Andrew" userId="84564383-c7ca-43b7-9468-0e355a857f99" providerId="ADAL" clId="{0A637481-452E-4398-BBF4-1226EB476764}" dt="2020-05-03T10:32:21.757" v="3013" actId="1076"/>
          <ac:spMkLst>
            <pc:docMk/>
            <pc:sldMk cId="4174656496" sldId="301"/>
            <ac:spMk id="7" creationId="{75502247-E103-4C47-925D-CA18816C1048}"/>
          </ac:spMkLst>
        </pc:spChg>
        <pc:picChg chg="add del mod">
          <ac:chgData name="Andrew" userId="84564383-c7ca-43b7-9468-0e355a857f99" providerId="ADAL" clId="{0A637481-452E-4398-BBF4-1226EB476764}" dt="2020-05-03T10:31:09.598" v="2992" actId="478"/>
          <ac:picMkLst>
            <pc:docMk/>
            <pc:sldMk cId="4174656496" sldId="301"/>
            <ac:picMk id="2" creationId="{DCDE3F7A-E47A-46C7-8285-0F94840329E9}"/>
          </ac:picMkLst>
        </pc:picChg>
        <pc:picChg chg="del">
          <ac:chgData name="Andrew" userId="84564383-c7ca-43b7-9468-0e355a857f99" providerId="ADAL" clId="{0A637481-452E-4398-BBF4-1226EB476764}" dt="2020-05-03T10:19:33.295" v="2922" actId="478"/>
          <ac:picMkLst>
            <pc:docMk/>
            <pc:sldMk cId="4174656496" sldId="301"/>
            <ac:picMk id="3" creationId="{57010D6B-DEBC-4FA0-823A-FA1E379F2DBB}"/>
          </ac:picMkLst>
        </pc:picChg>
        <pc:picChg chg="add mod">
          <ac:chgData name="Andrew" userId="84564383-c7ca-43b7-9468-0e355a857f99" providerId="ADAL" clId="{0A637481-452E-4398-BBF4-1226EB476764}" dt="2020-05-03T10:32:03.325" v="3008" actId="1076"/>
          <ac:picMkLst>
            <pc:docMk/>
            <pc:sldMk cId="4174656496" sldId="301"/>
            <ac:picMk id="4" creationId="{A2C96671-41D7-46DB-BD56-812F79DB128F}"/>
          </ac:picMkLst>
        </pc:picChg>
        <pc:picChg chg="del">
          <ac:chgData name="Andrew" userId="84564383-c7ca-43b7-9468-0e355a857f99" providerId="ADAL" clId="{0A637481-452E-4398-BBF4-1226EB476764}" dt="2020-05-03T10:19:39.038" v="2923" actId="478"/>
          <ac:picMkLst>
            <pc:docMk/>
            <pc:sldMk cId="4174656496" sldId="301"/>
            <ac:picMk id="8" creationId="{9CB4365C-197B-4BB7-AD88-4B3D5F949BF2}"/>
          </ac:picMkLst>
        </pc:picChg>
        <pc:picChg chg="add mod ord">
          <ac:chgData name="Andrew" userId="84564383-c7ca-43b7-9468-0e355a857f99" providerId="ADAL" clId="{0A637481-452E-4398-BBF4-1226EB476764}" dt="2020-05-03T10:19:48.548" v="2927" actId="167"/>
          <ac:picMkLst>
            <pc:docMk/>
            <pc:sldMk cId="4174656496" sldId="301"/>
            <ac:picMk id="9" creationId="{8924EEE6-F893-4F5E-8B09-E0AA2EEA5766}"/>
          </ac:picMkLst>
        </pc:picChg>
        <pc:picChg chg="add mod">
          <ac:chgData name="Andrew" userId="84564383-c7ca-43b7-9468-0e355a857f99" providerId="ADAL" clId="{0A637481-452E-4398-BBF4-1226EB476764}" dt="2020-05-03T10:31:41.416" v="2996" actId="1076"/>
          <ac:picMkLst>
            <pc:docMk/>
            <pc:sldMk cId="4174656496" sldId="301"/>
            <ac:picMk id="10" creationId="{CAA7EB01-B6F4-47F5-AB11-B518EFE7FA44}"/>
          </ac:picMkLst>
        </pc:picChg>
      </pc:sldChg>
      <pc:sldChg chg="addSp delSp modSp del mod delAnim">
        <pc:chgData name="Andrew" userId="84564383-c7ca-43b7-9468-0e355a857f99" providerId="ADAL" clId="{0A637481-452E-4398-BBF4-1226EB476764}" dt="2020-05-03T10:32:44.461" v="3015" actId="47"/>
        <pc:sldMkLst>
          <pc:docMk/>
          <pc:sldMk cId="3348040980" sldId="302"/>
        </pc:sldMkLst>
        <pc:spChg chg="add">
          <ac:chgData name="Andrew" userId="84564383-c7ca-43b7-9468-0e355a857f99" providerId="ADAL" clId="{0A637481-452E-4398-BBF4-1226EB476764}" dt="2020-05-03T10:30:55.030" v="2991"/>
          <ac:spMkLst>
            <pc:docMk/>
            <pc:sldMk cId="3348040980" sldId="302"/>
            <ac:spMk id="3" creationId="{125BF884-821C-4AC2-BEC3-004B3396E3B1}"/>
          </ac:spMkLst>
        </pc:spChg>
        <pc:spChg chg="add mod">
          <ac:chgData name="Andrew" userId="84564383-c7ca-43b7-9468-0e355a857f99" providerId="ADAL" clId="{0A637481-452E-4398-BBF4-1226EB476764}" dt="2020-05-03T10:20:16.933" v="2932" actId="1076"/>
          <ac:spMkLst>
            <pc:docMk/>
            <pc:sldMk cId="3348040980" sldId="302"/>
            <ac:spMk id="9" creationId="{A1327950-32A4-4A83-8FE6-4E2B65711E8D}"/>
          </ac:spMkLst>
        </pc:spChg>
        <pc:picChg chg="del">
          <ac:chgData name="Andrew" userId="84564383-c7ca-43b7-9468-0e355a857f99" providerId="ADAL" clId="{0A637481-452E-4398-BBF4-1226EB476764}" dt="2020-05-03T10:20:19.138" v="2933" actId="478"/>
          <ac:picMkLst>
            <pc:docMk/>
            <pc:sldMk cId="3348040980" sldId="302"/>
            <ac:picMk id="2" creationId="{134BBDD4-BF5F-468F-AEF6-A0EB09C453B3}"/>
          </ac:picMkLst>
        </pc:picChg>
        <pc:picChg chg="add">
          <ac:chgData name="Andrew" userId="84564383-c7ca-43b7-9468-0e355a857f99" providerId="ADAL" clId="{0A637481-452E-4398-BBF4-1226EB476764}" dt="2020-05-03T10:20:07.577" v="2930"/>
          <ac:picMkLst>
            <pc:docMk/>
            <pc:sldMk cId="3348040980" sldId="302"/>
            <ac:picMk id="7" creationId="{924D64B9-1312-4639-915C-DF1333FA1DF4}"/>
          </ac:picMkLst>
        </pc:picChg>
        <pc:picChg chg="del">
          <ac:chgData name="Andrew" userId="84564383-c7ca-43b7-9468-0e355a857f99" providerId="ADAL" clId="{0A637481-452E-4398-BBF4-1226EB476764}" dt="2020-05-03T10:20:05.768" v="2929" actId="478"/>
          <ac:picMkLst>
            <pc:docMk/>
            <pc:sldMk cId="3348040980" sldId="302"/>
            <ac:picMk id="8" creationId="{64A6AD59-D413-4F40-9126-0806B7EE0C87}"/>
          </ac:picMkLst>
        </pc:picChg>
      </pc:sldChg>
      <pc:sldChg chg="addSp delSp modSp del mod delAnim">
        <pc:chgData name="Andrew" userId="84564383-c7ca-43b7-9468-0e355a857f99" providerId="ADAL" clId="{0A637481-452E-4398-BBF4-1226EB476764}" dt="2020-05-03T10:32:46.953" v="3017" actId="47"/>
        <pc:sldMkLst>
          <pc:docMk/>
          <pc:sldMk cId="1250623352" sldId="303"/>
        </pc:sldMkLst>
        <pc:spChg chg="add mod">
          <ac:chgData name="Andrew" userId="84564383-c7ca-43b7-9468-0e355a857f99" providerId="ADAL" clId="{0A637481-452E-4398-BBF4-1226EB476764}" dt="2020-05-03T10:20:37.288" v="2938" actId="1076"/>
          <ac:spMkLst>
            <pc:docMk/>
            <pc:sldMk cId="1250623352" sldId="303"/>
            <ac:spMk id="10" creationId="{43B12954-5852-4130-B180-AEB81D580D6F}"/>
          </ac:spMkLst>
        </pc:spChg>
        <pc:picChg chg="del">
          <ac:chgData name="Andrew" userId="84564383-c7ca-43b7-9468-0e355a857f99" providerId="ADAL" clId="{0A637481-452E-4398-BBF4-1226EB476764}" dt="2020-05-03T10:20:24.066" v="2934" actId="478"/>
          <ac:picMkLst>
            <pc:docMk/>
            <pc:sldMk cId="1250623352" sldId="303"/>
            <ac:picMk id="2" creationId="{26CEC1BB-13A9-4A74-A60D-112B7E2F2889}"/>
          </ac:picMkLst>
        </pc:picChg>
        <pc:picChg chg="del">
          <ac:chgData name="Andrew" userId="84564383-c7ca-43b7-9468-0e355a857f99" providerId="ADAL" clId="{0A637481-452E-4398-BBF4-1226EB476764}" dt="2020-05-03T10:20:32.400" v="2937" actId="478"/>
          <ac:picMkLst>
            <pc:docMk/>
            <pc:sldMk cId="1250623352" sldId="303"/>
            <ac:picMk id="8" creationId="{468263F5-AD2B-43E3-800F-746F79325376}"/>
          </ac:picMkLst>
        </pc:picChg>
        <pc:picChg chg="add">
          <ac:chgData name="Andrew" userId="84564383-c7ca-43b7-9468-0e355a857f99" providerId="ADAL" clId="{0A637481-452E-4398-BBF4-1226EB476764}" dt="2020-05-03T10:20:26.851" v="2935"/>
          <ac:picMkLst>
            <pc:docMk/>
            <pc:sldMk cId="1250623352" sldId="303"/>
            <ac:picMk id="9" creationId="{CEA8D97A-81F5-4167-925E-8CC75D5C5233}"/>
          </ac:picMkLst>
        </pc:picChg>
      </pc:sldChg>
      <pc:sldChg chg="addSp delSp modSp del mod delAnim">
        <pc:chgData name="Andrew" userId="84564383-c7ca-43b7-9468-0e355a857f99" providerId="ADAL" clId="{0A637481-452E-4398-BBF4-1226EB476764}" dt="2020-05-03T10:32:49.049" v="3019" actId="47"/>
        <pc:sldMkLst>
          <pc:docMk/>
          <pc:sldMk cId="3251770292" sldId="304"/>
        </pc:sldMkLst>
        <pc:spChg chg="add mod">
          <ac:chgData name="Andrew" userId="84564383-c7ca-43b7-9468-0e355a857f99" providerId="ADAL" clId="{0A637481-452E-4398-BBF4-1226EB476764}" dt="2020-05-03T10:20:47.485" v="2941" actId="20577"/>
          <ac:spMkLst>
            <pc:docMk/>
            <pc:sldMk cId="3251770292" sldId="304"/>
            <ac:spMk id="9" creationId="{94BA4840-3193-456C-AE11-DBE1919A6528}"/>
          </ac:spMkLst>
        </pc:spChg>
        <pc:picChg chg="del">
          <ac:chgData name="Andrew" userId="84564383-c7ca-43b7-9468-0e355a857f99" providerId="ADAL" clId="{0A637481-452E-4398-BBF4-1226EB476764}" dt="2020-05-03T10:20:48.955" v="2942" actId="478"/>
          <ac:picMkLst>
            <pc:docMk/>
            <pc:sldMk cId="3251770292" sldId="304"/>
            <ac:picMk id="2" creationId="{6D5ABDE9-EFF3-4E51-A83B-363D11991EE4}"/>
          </ac:picMkLst>
        </pc:picChg>
        <pc:picChg chg="add">
          <ac:chgData name="Andrew" userId="84564383-c7ca-43b7-9468-0e355a857f99" providerId="ADAL" clId="{0A637481-452E-4398-BBF4-1226EB476764}" dt="2020-05-03T10:20:44.508" v="2940"/>
          <ac:picMkLst>
            <pc:docMk/>
            <pc:sldMk cId="3251770292" sldId="304"/>
            <ac:picMk id="7" creationId="{37E9AA9E-A7E0-48E3-A3ED-2E00A8C1AAF4}"/>
          </ac:picMkLst>
        </pc:picChg>
        <pc:picChg chg="del">
          <ac:chgData name="Andrew" userId="84564383-c7ca-43b7-9468-0e355a857f99" providerId="ADAL" clId="{0A637481-452E-4398-BBF4-1226EB476764}" dt="2020-05-03T10:20:42.737" v="2939" actId="478"/>
          <ac:picMkLst>
            <pc:docMk/>
            <pc:sldMk cId="3251770292" sldId="304"/>
            <ac:picMk id="8" creationId="{6CB98CA8-34D1-4630-9A07-C7668946FF8E}"/>
          </ac:picMkLst>
        </pc:picChg>
      </pc:sldChg>
      <pc:sldChg chg="modSp del mod">
        <pc:chgData name="Andrew" userId="84564383-c7ca-43b7-9468-0e355a857f99" providerId="ADAL" clId="{0A637481-452E-4398-BBF4-1226EB476764}" dt="2020-05-03T06:48:29.877" v="482" actId="47"/>
        <pc:sldMkLst>
          <pc:docMk/>
          <pc:sldMk cId="572124067" sldId="305"/>
        </pc:sldMkLst>
        <pc:spChg chg="mod">
          <ac:chgData name="Andrew" userId="84564383-c7ca-43b7-9468-0e355a857f99" providerId="ADAL" clId="{0A637481-452E-4398-BBF4-1226EB476764}" dt="2020-05-03T06:47:47.866" v="476" actId="20577"/>
          <ac:spMkLst>
            <pc:docMk/>
            <pc:sldMk cId="572124067" sldId="305"/>
            <ac:spMk id="36" creationId="{7942E2BC-34AF-448E-B3DB-282F90BAFC10}"/>
          </ac:spMkLst>
        </pc:spChg>
      </pc:sldChg>
      <pc:sldChg chg="modSp mod">
        <pc:chgData name="Andrew" userId="84564383-c7ca-43b7-9468-0e355a857f99" providerId="ADAL" clId="{0A637481-452E-4398-BBF4-1226EB476764}" dt="2020-05-03T10:21:11.049" v="2947" actId="255"/>
        <pc:sldMkLst>
          <pc:docMk/>
          <pc:sldMk cId="436530992" sldId="307"/>
        </pc:sldMkLst>
        <pc:spChg chg="mod">
          <ac:chgData name="Andrew" userId="84564383-c7ca-43b7-9468-0e355a857f99" providerId="ADAL" clId="{0A637481-452E-4398-BBF4-1226EB476764}" dt="2020-05-03T06:48:33.911" v="483" actId="20577"/>
          <ac:spMkLst>
            <pc:docMk/>
            <pc:sldMk cId="436530992" sldId="307"/>
            <ac:spMk id="2" creationId="{F2D2828B-4BC9-4994-96D1-8EFF52568B17}"/>
          </ac:spMkLst>
        </pc:spChg>
        <pc:spChg chg="mod">
          <ac:chgData name="Andrew" userId="84564383-c7ca-43b7-9468-0e355a857f99" providerId="ADAL" clId="{0A637481-452E-4398-BBF4-1226EB476764}" dt="2020-05-03T06:49:40.256" v="538" actId="255"/>
          <ac:spMkLst>
            <pc:docMk/>
            <pc:sldMk cId="436530992" sldId="307"/>
            <ac:spMk id="19" creationId="{38147FFA-050A-421C-A829-C8E1FCDEBBF1}"/>
          </ac:spMkLst>
        </pc:spChg>
        <pc:spChg chg="mod">
          <ac:chgData name="Andrew" userId="84564383-c7ca-43b7-9468-0e355a857f99" providerId="ADAL" clId="{0A637481-452E-4398-BBF4-1226EB476764}" dt="2020-05-03T10:21:11.049" v="2947" actId="255"/>
          <ac:spMkLst>
            <pc:docMk/>
            <pc:sldMk cId="436530992" sldId="307"/>
            <ac:spMk id="20" creationId="{28F7A6F2-8F28-4D7F-B9C1-4873B9DC10CB}"/>
          </ac:spMkLst>
        </pc:spChg>
        <pc:spChg chg="mod">
          <ac:chgData name="Andrew" userId="84564383-c7ca-43b7-9468-0e355a857f99" providerId="ADAL" clId="{0A637481-452E-4398-BBF4-1226EB476764}" dt="2020-05-03T06:49:00.440" v="505" actId="1076"/>
          <ac:spMkLst>
            <pc:docMk/>
            <pc:sldMk cId="436530992" sldId="307"/>
            <ac:spMk id="40" creationId="{8581C3D0-D65F-405F-899E-210604C0671D}"/>
          </ac:spMkLst>
        </pc:spChg>
        <pc:spChg chg="mod">
          <ac:chgData name="Andrew" userId="84564383-c7ca-43b7-9468-0e355a857f99" providerId="ADAL" clId="{0A637481-452E-4398-BBF4-1226EB476764}" dt="2020-05-03T06:49:04.207" v="506" actId="1076"/>
          <ac:spMkLst>
            <pc:docMk/>
            <pc:sldMk cId="436530992" sldId="307"/>
            <ac:spMk id="46" creationId="{0A3FA9DC-90A8-4CFB-BB9E-C14E71A1B003}"/>
          </ac:spMkLst>
        </pc:spChg>
        <pc:grpChg chg="mod">
          <ac:chgData name="Andrew" userId="84564383-c7ca-43b7-9468-0e355a857f99" providerId="ADAL" clId="{0A637481-452E-4398-BBF4-1226EB476764}" dt="2020-05-03T06:48:56.493" v="504" actId="1076"/>
          <ac:grpSpMkLst>
            <pc:docMk/>
            <pc:sldMk cId="436530992" sldId="307"/>
            <ac:grpSpMk id="11" creationId="{735BFB20-9CFE-4114-BC59-31B84FC537B2}"/>
          </ac:grpSpMkLst>
        </pc:grpChg>
      </pc:sldChg>
      <pc:sldChg chg="del">
        <pc:chgData name="Andrew" userId="84564383-c7ca-43b7-9468-0e355a857f99" providerId="ADAL" clId="{0A637481-452E-4398-BBF4-1226EB476764}" dt="2020-05-03T08:20:26.015" v="1383" actId="47"/>
        <pc:sldMkLst>
          <pc:docMk/>
          <pc:sldMk cId="1027767323" sldId="308"/>
        </pc:sldMkLst>
      </pc:sldChg>
      <pc:sldChg chg="addSp delSp modSp mod">
        <pc:chgData name="Andrew" userId="84564383-c7ca-43b7-9468-0e355a857f99" providerId="ADAL" clId="{0A637481-452E-4398-BBF4-1226EB476764}" dt="2020-05-03T09:44:22.682" v="2126"/>
        <pc:sldMkLst>
          <pc:docMk/>
          <pc:sldMk cId="2199792085" sldId="311"/>
        </pc:sldMkLst>
        <pc:spChg chg="add mod">
          <ac:chgData name="Andrew" userId="84564383-c7ca-43b7-9468-0e355a857f99" providerId="ADAL" clId="{0A637481-452E-4398-BBF4-1226EB476764}" dt="2020-05-03T09:26:41.099" v="1979" actId="1076"/>
          <ac:spMkLst>
            <pc:docMk/>
            <pc:sldMk cId="2199792085" sldId="311"/>
            <ac:spMk id="6" creationId="{8EF390B5-BE87-4971-8CD8-4B490EC23AC1}"/>
          </ac:spMkLst>
        </pc:spChg>
        <pc:spChg chg="mod">
          <ac:chgData name="Andrew" userId="84564383-c7ca-43b7-9468-0e355a857f99" providerId="ADAL" clId="{0A637481-452E-4398-BBF4-1226EB476764}" dt="2020-05-03T09:36:07.482" v="2038" actId="20577"/>
          <ac:spMkLst>
            <pc:docMk/>
            <pc:sldMk cId="2199792085" sldId="311"/>
            <ac:spMk id="25" creationId="{EF805046-D848-4F83-8055-1C970ADF501C}"/>
          </ac:spMkLst>
        </pc:spChg>
        <pc:spChg chg="add del">
          <ac:chgData name="Andrew" userId="84564383-c7ca-43b7-9468-0e355a857f99" providerId="ADAL" clId="{0A637481-452E-4398-BBF4-1226EB476764}" dt="2020-05-03T09:42:15.057" v="2066" actId="478"/>
          <ac:spMkLst>
            <pc:docMk/>
            <pc:sldMk cId="2199792085" sldId="311"/>
            <ac:spMk id="29" creationId="{6A00DD9A-2F8F-4731-AE9E-228FDC22F0F7}"/>
          </ac:spMkLst>
        </pc:spChg>
        <pc:spChg chg="mod">
          <ac:chgData name="Andrew" userId="84564383-c7ca-43b7-9468-0e355a857f99" providerId="ADAL" clId="{0A637481-452E-4398-BBF4-1226EB476764}" dt="2020-05-03T09:25:16.478" v="1969" actId="20577"/>
          <ac:spMkLst>
            <pc:docMk/>
            <pc:sldMk cId="2199792085" sldId="311"/>
            <ac:spMk id="33" creationId="{AC56258B-7165-4C70-B9A9-F6F6CC8D0C73}"/>
          </ac:spMkLst>
        </pc:spChg>
        <pc:spChg chg="mod">
          <ac:chgData name="Andrew" userId="84564383-c7ca-43b7-9468-0e355a857f99" providerId="ADAL" clId="{0A637481-452E-4398-BBF4-1226EB476764}" dt="2020-05-03T09:44:22.682" v="2126"/>
          <ac:spMkLst>
            <pc:docMk/>
            <pc:sldMk cId="2199792085" sldId="311"/>
            <ac:spMk id="38" creationId="{C91C9D01-8906-4E1A-B593-B5A8D11FAE71}"/>
          </ac:spMkLst>
        </pc:spChg>
        <pc:spChg chg="mod">
          <ac:chgData name="Andrew" userId="84564383-c7ca-43b7-9468-0e355a857f99" providerId="ADAL" clId="{0A637481-452E-4398-BBF4-1226EB476764}" dt="2020-05-03T09:42:57.346" v="2124" actId="20577"/>
          <ac:spMkLst>
            <pc:docMk/>
            <pc:sldMk cId="2199792085" sldId="311"/>
            <ac:spMk id="40" creationId="{85622C5A-8E7E-4180-91ED-31F94BBE962D}"/>
          </ac:spMkLst>
        </pc:spChg>
        <pc:spChg chg="mod">
          <ac:chgData name="Andrew" userId="84564383-c7ca-43b7-9468-0e355a857f99" providerId="ADAL" clId="{0A637481-452E-4398-BBF4-1226EB476764}" dt="2020-05-03T09:43:21.900" v="2125"/>
          <ac:spMkLst>
            <pc:docMk/>
            <pc:sldMk cId="2199792085" sldId="311"/>
            <ac:spMk id="43" creationId="{085379EA-966F-41A9-8DA5-459FE4DB3701}"/>
          </ac:spMkLst>
        </pc:spChg>
        <pc:picChg chg="del">
          <ac:chgData name="Andrew" userId="84564383-c7ca-43b7-9468-0e355a857f99" providerId="ADAL" clId="{0A637481-452E-4398-BBF4-1226EB476764}" dt="2020-05-03T09:24:33.956" v="1892" actId="478"/>
          <ac:picMkLst>
            <pc:docMk/>
            <pc:sldMk cId="2199792085" sldId="311"/>
            <ac:picMk id="4" creationId="{436EAE39-5D16-4BE6-A5D6-F3620E7606BF}"/>
          </ac:picMkLst>
        </pc:picChg>
        <pc:picChg chg="add mod">
          <ac:chgData name="Andrew" userId="84564383-c7ca-43b7-9468-0e355a857f99" providerId="ADAL" clId="{0A637481-452E-4398-BBF4-1226EB476764}" dt="2020-05-03T09:24:39.499" v="1893" actId="14861"/>
          <ac:picMkLst>
            <pc:docMk/>
            <pc:sldMk cId="2199792085" sldId="311"/>
            <ac:picMk id="5" creationId="{D916F971-DF4A-4F3B-8984-3E06DBD1573F}"/>
          </ac:picMkLst>
        </pc:picChg>
        <pc:picChg chg="del">
          <ac:chgData name="Andrew" userId="84564383-c7ca-43b7-9468-0e355a857f99" providerId="ADAL" clId="{0A637481-452E-4398-BBF4-1226EB476764}" dt="2020-05-03T09:35:14.687" v="1988" actId="478"/>
          <ac:picMkLst>
            <pc:docMk/>
            <pc:sldMk cId="2199792085" sldId="311"/>
            <ac:picMk id="7" creationId="{50239544-0F0F-4733-8767-A9775A03B849}"/>
          </ac:picMkLst>
        </pc:picChg>
        <pc:picChg chg="add del">
          <ac:chgData name="Andrew" userId="84564383-c7ca-43b7-9468-0e355a857f99" providerId="ADAL" clId="{0A637481-452E-4398-BBF4-1226EB476764}" dt="2020-05-03T09:41:08.797" v="2051" actId="478"/>
          <ac:picMkLst>
            <pc:docMk/>
            <pc:sldMk cId="2199792085" sldId="311"/>
            <ac:picMk id="8" creationId="{C3A4AC1B-5001-44FA-BDBB-5602926E5ADB}"/>
          </ac:picMkLst>
        </pc:picChg>
        <pc:picChg chg="add mod">
          <ac:chgData name="Andrew" userId="84564383-c7ca-43b7-9468-0e355a857f99" providerId="ADAL" clId="{0A637481-452E-4398-BBF4-1226EB476764}" dt="2020-05-03T09:35:20.234" v="1989" actId="14861"/>
          <ac:picMkLst>
            <pc:docMk/>
            <pc:sldMk cId="2199792085" sldId="311"/>
            <ac:picMk id="9" creationId="{25665BBE-E335-4AC5-BA7D-15A3F3167717}"/>
          </ac:picMkLst>
        </pc:picChg>
        <pc:picChg chg="add mod">
          <ac:chgData name="Andrew" userId="84564383-c7ca-43b7-9468-0e355a857f99" providerId="ADAL" clId="{0A637481-452E-4398-BBF4-1226EB476764}" dt="2020-05-03T09:41:17.179" v="2053" actId="14861"/>
          <ac:picMkLst>
            <pc:docMk/>
            <pc:sldMk cId="2199792085" sldId="311"/>
            <ac:picMk id="10" creationId="{36B379AE-0DA3-4DEE-9E16-F19E47C8ED31}"/>
          </ac:picMkLst>
        </pc:picChg>
        <pc:picChg chg="del mod">
          <ac:chgData name="Andrew" userId="84564383-c7ca-43b7-9468-0e355a857f99" providerId="ADAL" clId="{0A637481-452E-4398-BBF4-1226EB476764}" dt="2020-05-03T09:41:28.727" v="2058" actId="478"/>
          <ac:picMkLst>
            <pc:docMk/>
            <pc:sldMk cId="2199792085" sldId="311"/>
            <ac:picMk id="12" creationId="{974C77D9-FDD8-462B-BB35-59F9184332B8}"/>
          </ac:picMkLst>
        </pc:picChg>
        <pc:picChg chg="add mod">
          <ac:chgData name="Andrew" userId="84564383-c7ca-43b7-9468-0e355a857f99" providerId="ADAL" clId="{0A637481-452E-4398-BBF4-1226EB476764}" dt="2020-05-03T09:41:56.693" v="2064" actId="14100"/>
          <ac:picMkLst>
            <pc:docMk/>
            <pc:sldMk cId="2199792085" sldId="311"/>
            <ac:picMk id="13" creationId="{40DADCF6-2411-474A-9CD2-C7FFF4CAA903}"/>
          </ac:picMkLst>
        </pc:picChg>
        <pc:picChg chg="del">
          <ac:chgData name="Andrew" userId="84564383-c7ca-43b7-9468-0e355a857f99" providerId="ADAL" clId="{0A637481-452E-4398-BBF4-1226EB476764}" dt="2020-05-03T09:26:27.729" v="1974" actId="478"/>
          <ac:picMkLst>
            <pc:docMk/>
            <pc:sldMk cId="2199792085" sldId="311"/>
            <ac:picMk id="22" creationId="{8668A29A-B306-4833-B855-AD2488978817}"/>
          </ac:picMkLst>
        </pc:picChg>
        <pc:picChg chg="add mod">
          <ac:chgData name="Andrew" userId="84564383-c7ca-43b7-9468-0e355a857f99" providerId="ADAL" clId="{0A637481-452E-4398-BBF4-1226EB476764}" dt="2020-05-03T09:25:29.850" v="1973" actId="1076"/>
          <ac:picMkLst>
            <pc:docMk/>
            <pc:sldMk cId="2199792085" sldId="311"/>
            <ac:picMk id="24" creationId="{C0CA697C-33CF-49F4-ABA9-1D1917204489}"/>
          </ac:picMkLst>
        </pc:picChg>
        <pc:picChg chg="add mod">
          <ac:chgData name="Andrew" userId="84564383-c7ca-43b7-9468-0e355a857f99" providerId="ADAL" clId="{0A637481-452E-4398-BBF4-1226EB476764}" dt="2020-05-03T09:41:26.616" v="2056" actId="1076"/>
          <ac:picMkLst>
            <pc:docMk/>
            <pc:sldMk cId="2199792085" sldId="311"/>
            <ac:picMk id="26" creationId="{EF3A1C59-AEAD-4B1F-BB9C-C451846CEB8E}"/>
          </ac:picMkLst>
        </pc:picChg>
        <pc:picChg chg="del mod">
          <ac:chgData name="Andrew" userId="84564383-c7ca-43b7-9468-0e355a857f99" providerId="ADAL" clId="{0A637481-452E-4398-BBF4-1226EB476764}" dt="2020-05-03T09:36:12.834" v="2039" actId="478"/>
          <ac:picMkLst>
            <pc:docMk/>
            <pc:sldMk cId="2199792085" sldId="311"/>
            <ac:picMk id="37" creationId="{C7CBF4A4-BFFC-4E38-B964-D87A54EEFAE2}"/>
          </ac:picMkLst>
        </pc:picChg>
        <pc:picChg chg="del">
          <ac:chgData name="Andrew" userId="84564383-c7ca-43b7-9468-0e355a857f99" providerId="ADAL" clId="{0A637481-452E-4398-BBF4-1226EB476764}" dt="2020-05-03T09:41:19.413" v="2054" actId="478"/>
          <ac:picMkLst>
            <pc:docMk/>
            <pc:sldMk cId="2199792085" sldId="311"/>
            <ac:picMk id="42" creationId="{B98D82B5-2EFE-4FC5-B9A5-D779FEBB7CA7}"/>
          </ac:picMkLst>
        </pc:picChg>
      </pc:sldChg>
      <pc:sldChg chg="addSp delSp modSp mod">
        <pc:chgData name="Andrew" userId="84564383-c7ca-43b7-9468-0e355a857f99" providerId="ADAL" clId="{0A637481-452E-4398-BBF4-1226EB476764}" dt="2020-05-03T10:17:24.232" v="2853" actId="1076"/>
        <pc:sldMkLst>
          <pc:docMk/>
          <pc:sldMk cId="1942328306" sldId="312"/>
        </pc:sldMkLst>
        <pc:spChg chg="mod">
          <ac:chgData name="Andrew" userId="84564383-c7ca-43b7-9468-0e355a857f99" providerId="ADAL" clId="{0A637481-452E-4398-BBF4-1226EB476764}" dt="2020-05-03T10:15:04.386" v="2772"/>
          <ac:spMkLst>
            <pc:docMk/>
            <pc:sldMk cId="1942328306" sldId="312"/>
            <ac:spMk id="3" creationId="{3FCD0931-5F0F-403B-AD5A-346E691A9DF3}"/>
          </ac:spMkLst>
        </pc:spChg>
        <pc:spChg chg="mod">
          <ac:chgData name="Andrew" userId="84564383-c7ca-43b7-9468-0e355a857f99" providerId="ADAL" clId="{0A637481-452E-4398-BBF4-1226EB476764}" dt="2020-05-03T10:13:15.502" v="2759" actId="20577"/>
          <ac:spMkLst>
            <pc:docMk/>
            <pc:sldMk cId="1942328306" sldId="312"/>
            <ac:spMk id="25" creationId="{EF805046-D848-4F83-8055-1C970ADF501C}"/>
          </ac:spMkLst>
        </pc:spChg>
        <pc:spChg chg="mod">
          <ac:chgData name="Andrew" userId="84564383-c7ca-43b7-9468-0e355a857f99" providerId="ADAL" clId="{0A637481-452E-4398-BBF4-1226EB476764}" dt="2020-05-03T10:17:04.439" v="2850" actId="20577"/>
          <ac:spMkLst>
            <pc:docMk/>
            <pc:sldMk cId="1942328306" sldId="312"/>
            <ac:spMk id="33" creationId="{AC56258B-7165-4C70-B9A9-F6F6CC8D0C73}"/>
          </ac:spMkLst>
        </pc:spChg>
        <pc:spChg chg="mod">
          <ac:chgData name="Andrew" userId="84564383-c7ca-43b7-9468-0e355a857f99" providerId="ADAL" clId="{0A637481-452E-4398-BBF4-1226EB476764}" dt="2020-05-03T10:11:02.190" v="2754"/>
          <ac:spMkLst>
            <pc:docMk/>
            <pc:sldMk cId="1942328306" sldId="312"/>
            <ac:spMk id="38" creationId="{C91C9D01-8906-4E1A-B593-B5A8D11FAE71}"/>
          </ac:spMkLst>
        </pc:spChg>
        <pc:spChg chg="mod">
          <ac:chgData name="Andrew" userId="84564383-c7ca-43b7-9468-0e355a857f99" providerId="ADAL" clId="{0A637481-452E-4398-BBF4-1226EB476764}" dt="2020-05-03T10:07:09.510" v="2617" actId="20577"/>
          <ac:spMkLst>
            <pc:docMk/>
            <pc:sldMk cId="1942328306" sldId="312"/>
            <ac:spMk id="40" creationId="{85622C5A-8E7E-4180-91ED-31F94BBE962D}"/>
          </ac:spMkLst>
        </pc:spChg>
        <pc:spChg chg="mod">
          <ac:chgData name="Andrew" userId="84564383-c7ca-43b7-9468-0e355a857f99" providerId="ADAL" clId="{0A637481-452E-4398-BBF4-1226EB476764}" dt="2020-05-03T10:07:26.597" v="2618"/>
          <ac:spMkLst>
            <pc:docMk/>
            <pc:sldMk cId="1942328306" sldId="312"/>
            <ac:spMk id="43" creationId="{085379EA-966F-41A9-8DA5-459FE4DB3701}"/>
          </ac:spMkLst>
        </pc:spChg>
        <pc:picChg chg="add mod">
          <ac:chgData name="Andrew" userId="84564383-c7ca-43b7-9468-0e355a857f99" providerId="ADAL" clId="{0A637481-452E-4398-BBF4-1226EB476764}" dt="2020-05-03T10:06:31.759" v="2540" actId="14861"/>
          <ac:picMkLst>
            <pc:docMk/>
            <pc:sldMk cId="1942328306" sldId="312"/>
            <ac:picMk id="4" creationId="{C8C9A724-8E73-4955-8B3A-5C04E657E9A8}"/>
          </ac:picMkLst>
        </pc:picChg>
        <pc:picChg chg="del">
          <ac:chgData name="Andrew" userId="84564383-c7ca-43b7-9468-0e355a857f99" providerId="ADAL" clId="{0A637481-452E-4398-BBF4-1226EB476764}" dt="2020-05-03T10:16:22.351" v="2778" actId="478"/>
          <ac:picMkLst>
            <pc:docMk/>
            <pc:sldMk cId="1942328306" sldId="312"/>
            <ac:picMk id="5" creationId="{5A1F5922-EA64-4F6F-B30F-1BA70C508202}"/>
          </ac:picMkLst>
        </pc:picChg>
        <pc:picChg chg="del">
          <ac:chgData name="Andrew" userId="84564383-c7ca-43b7-9468-0e355a857f99" providerId="ADAL" clId="{0A637481-452E-4398-BBF4-1226EB476764}" dt="2020-05-03T10:09:28.413" v="2634" actId="478"/>
          <ac:picMkLst>
            <pc:docMk/>
            <pc:sldMk cId="1942328306" sldId="312"/>
            <ac:picMk id="6" creationId="{B9247B08-FF60-4C1E-8C4A-AB0C727C5C9C}"/>
          </ac:picMkLst>
        </pc:picChg>
        <pc:picChg chg="add mod">
          <ac:chgData name="Andrew" userId="84564383-c7ca-43b7-9468-0e355a857f99" providerId="ADAL" clId="{0A637481-452E-4398-BBF4-1226EB476764}" dt="2020-05-03T10:09:34.902" v="2636" actId="14861"/>
          <ac:picMkLst>
            <pc:docMk/>
            <pc:sldMk cId="1942328306" sldId="312"/>
            <ac:picMk id="7" creationId="{3C682F16-F9D9-47D0-B5B6-E0FF37A25F4F}"/>
          </ac:picMkLst>
        </pc:picChg>
        <pc:picChg chg="add mod">
          <ac:chgData name="Andrew" userId="84564383-c7ca-43b7-9468-0e355a857f99" providerId="ADAL" clId="{0A637481-452E-4398-BBF4-1226EB476764}" dt="2020-05-03T10:16:27.570" v="2779" actId="14861"/>
          <ac:picMkLst>
            <pc:docMk/>
            <pc:sldMk cId="1942328306" sldId="312"/>
            <ac:picMk id="9" creationId="{A31CCF20-0DD5-423D-A0B5-4D0CF4DE57D1}"/>
          </ac:picMkLst>
        </pc:picChg>
        <pc:picChg chg="del">
          <ac:chgData name="Andrew" userId="84564383-c7ca-43b7-9468-0e355a857f99" providerId="ADAL" clId="{0A637481-452E-4398-BBF4-1226EB476764}" dt="2020-05-03T10:06:22.165" v="2538" actId="478"/>
          <ac:picMkLst>
            <pc:docMk/>
            <pc:sldMk cId="1942328306" sldId="312"/>
            <ac:picMk id="10" creationId="{2606EA1C-4668-4400-BCCE-5C84F01FFAED}"/>
          </ac:picMkLst>
        </pc:picChg>
        <pc:picChg chg="del">
          <ac:chgData name="Andrew" userId="84564383-c7ca-43b7-9468-0e355a857f99" providerId="ADAL" clId="{0A637481-452E-4398-BBF4-1226EB476764}" dt="2020-05-03T10:17:20.496" v="2852" actId="478"/>
          <ac:picMkLst>
            <pc:docMk/>
            <pc:sldMk cId="1942328306" sldId="312"/>
            <ac:picMk id="22" creationId="{55652B42-1361-4878-8A45-F2DF1DBB394A}"/>
          </ac:picMkLst>
        </pc:picChg>
        <pc:picChg chg="del mod">
          <ac:chgData name="Andrew" userId="84564383-c7ca-43b7-9468-0e355a857f99" providerId="ADAL" clId="{0A637481-452E-4398-BBF4-1226EB476764}" dt="2020-05-03T10:08:00.034" v="2623" actId="478"/>
          <ac:picMkLst>
            <pc:docMk/>
            <pc:sldMk cId="1942328306" sldId="312"/>
            <ac:picMk id="23" creationId="{F5B48123-F446-46EA-ACCD-9E6E47F2E920}"/>
          </ac:picMkLst>
        </pc:picChg>
        <pc:picChg chg="add mod">
          <ac:chgData name="Andrew" userId="84564383-c7ca-43b7-9468-0e355a857f99" providerId="ADAL" clId="{0A637481-452E-4398-BBF4-1226EB476764}" dt="2020-05-03T10:08:04.353" v="2624" actId="1076"/>
          <ac:picMkLst>
            <pc:docMk/>
            <pc:sldMk cId="1942328306" sldId="312"/>
            <ac:picMk id="24" creationId="{5907F6B9-B331-4481-B116-2CFB20850E54}"/>
          </ac:picMkLst>
        </pc:picChg>
        <pc:picChg chg="del">
          <ac:chgData name="Andrew" userId="84564383-c7ca-43b7-9468-0e355a857f99" providerId="ADAL" clId="{0A637481-452E-4398-BBF4-1226EB476764}" dt="2020-05-03T10:11:35.179" v="2756" actId="478"/>
          <ac:picMkLst>
            <pc:docMk/>
            <pc:sldMk cId="1942328306" sldId="312"/>
            <ac:picMk id="26" creationId="{B422B951-24B2-4F61-99E8-400A30C0441B}"/>
          </ac:picMkLst>
        </pc:picChg>
        <pc:picChg chg="add mod">
          <ac:chgData name="Andrew" userId="84564383-c7ca-43b7-9468-0e355a857f99" providerId="ADAL" clId="{0A637481-452E-4398-BBF4-1226EB476764}" dt="2020-05-03T10:08:26.612" v="2627" actId="1076"/>
          <ac:picMkLst>
            <pc:docMk/>
            <pc:sldMk cId="1942328306" sldId="312"/>
            <ac:picMk id="27" creationId="{7E8D2142-F4A9-4B5A-9983-743CAF240FDC}"/>
          </ac:picMkLst>
        </pc:picChg>
        <pc:picChg chg="add mod">
          <ac:chgData name="Andrew" userId="84564383-c7ca-43b7-9468-0e355a857f99" providerId="ADAL" clId="{0A637481-452E-4398-BBF4-1226EB476764}" dt="2020-05-03T10:11:39.780" v="2757" actId="1076"/>
          <ac:picMkLst>
            <pc:docMk/>
            <pc:sldMk cId="1942328306" sldId="312"/>
            <ac:picMk id="29" creationId="{3C572741-CA93-461B-ADEA-4F0EAFB270A7}"/>
          </ac:picMkLst>
        </pc:picChg>
        <pc:picChg chg="add mod">
          <ac:chgData name="Andrew" userId="84564383-c7ca-43b7-9468-0e355a857f99" providerId="ADAL" clId="{0A637481-452E-4398-BBF4-1226EB476764}" dt="2020-05-03T10:17:24.232" v="2853" actId="1076"/>
          <ac:picMkLst>
            <pc:docMk/>
            <pc:sldMk cId="1942328306" sldId="312"/>
            <ac:picMk id="31" creationId="{5C942907-9872-4B83-A7E9-BFF0C8146A75}"/>
          </ac:picMkLst>
        </pc:picChg>
        <pc:picChg chg="del">
          <ac:chgData name="Andrew" userId="84564383-c7ca-43b7-9468-0e355a857f99" providerId="ADAL" clId="{0A637481-452E-4398-BBF4-1226EB476764}" dt="2020-05-03T10:08:18.899" v="2625" actId="478"/>
          <ac:picMkLst>
            <pc:docMk/>
            <pc:sldMk cId="1942328306" sldId="312"/>
            <ac:picMk id="37" creationId="{C7CBF4A4-BFFC-4E38-B964-D87A54EEFAE2}"/>
          </ac:picMkLst>
        </pc:picChg>
      </pc:sldChg>
      <pc:sldChg chg="addSp delSp modSp mod modAnim">
        <pc:chgData name="Andrew" userId="84564383-c7ca-43b7-9468-0e355a857f99" providerId="ADAL" clId="{0A637481-452E-4398-BBF4-1226EB476764}" dt="2020-05-03T07:55:19.835" v="1138"/>
        <pc:sldMkLst>
          <pc:docMk/>
          <pc:sldMk cId="2539658322" sldId="313"/>
        </pc:sldMkLst>
        <pc:spChg chg="add del mod">
          <ac:chgData name="Andrew" userId="84564383-c7ca-43b7-9468-0e355a857f99" providerId="ADAL" clId="{0A637481-452E-4398-BBF4-1226EB476764}" dt="2020-05-03T07:54:35.481" v="1131" actId="478"/>
          <ac:spMkLst>
            <pc:docMk/>
            <pc:sldMk cId="2539658322" sldId="313"/>
            <ac:spMk id="3" creationId="{598FFE6C-E6A8-427A-BC37-33E31CBA9F9C}"/>
          </ac:spMkLst>
        </pc:spChg>
        <pc:spChg chg="ord">
          <ac:chgData name="Andrew" userId="84564383-c7ca-43b7-9468-0e355a857f99" providerId="ADAL" clId="{0A637481-452E-4398-BBF4-1226EB476764}" dt="2020-05-03T07:50:38.526" v="1130" actId="166"/>
          <ac:spMkLst>
            <pc:docMk/>
            <pc:sldMk cId="2539658322" sldId="313"/>
            <ac:spMk id="9" creationId="{3F95E977-058B-4A21-9D2C-95AE604F64E0}"/>
          </ac:spMkLst>
        </pc:spChg>
        <pc:picChg chg="del">
          <ac:chgData name="Andrew" userId="84564383-c7ca-43b7-9468-0e355a857f99" providerId="ADAL" clId="{0A637481-452E-4398-BBF4-1226EB476764}" dt="2020-05-03T07:54:38.491" v="1132" actId="478"/>
          <ac:picMkLst>
            <pc:docMk/>
            <pc:sldMk cId="2539658322" sldId="313"/>
            <ac:picMk id="29" creationId="{34A821CA-A83B-4E80-B84B-FB69FB155A74}"/>
          </ac:picMkLst>
        </pc:picChg>
        <pc:picChg chg="add mod">
          <ac:chgData name="Andrew" userId="84564383-c7ca-43b7-9468-0e355a857f99" providerId="ADAL" clId="{0A637481-452E-4398-BBF4-1226EB476764}" dt="2020-05-03T07:54:48.352" v="1134" actId="1076"/>
          <ac:picMkLst>
            <pc:docMk/>
            <pc:sldMk cId="2539658322" sldId="313"/>
            <ac:picMk id="34" creationId="{657A41F8-6EB8-43E3-B157-8773A55B0117}"/>
          </ac:picMkLst>
        </pc:picChg>
      </pc:sldChg>
      <pc:sldChg chg="del">
        <pc:chgData name="Andrew" userId="84564383-c7ca-43b7-9468-0e355a857f99" providerId="ADAL" clId="{0A637481-452E-4398-BBF4-1226EB476764}" dt="2020-05-03T08:20:19.413" v="1380" actId="47"/>
        <pc:sldMkLst>
          <pc:docMk/>
          <pc:sldMk cId="812754928" sldId="314"/>
        </pc:sldMkLst>
      </pc:sldChg>
      <pc:sldChg chg="del">
        <pc:chgData name="Andrew" userId="84564383-c7ca-43b7-9468-0e355a857f99" providerId="ADAL" clId="{0A637481-452E-4398-BBF4-1226EB476764}" dt="2020-05-03T08:20:22.961" v="1382" actId="47"/>
        <pc:sldMkLst>
          <pc:docMk/>
          <pc:sldMk cId="2505155459" sldId="315"/>
        </pc:sldMkLst>
      </pc:sldChg>
      <pc:sldChg chg="addSp delSp modSp mod">
        <pc:chgData name="Andrew" userId="84564383-c7ca-43b7-9468-0e355a857f99" providerId="ADAL" clId="{0A637481-452E-4398-BBF4-1226EB476764}" dt="2020-05-03T09:23:23.985" v="1885" actId="1076"/>
        <pc:sldMkLst>
          <pc:docMk/>
          <pc:sldMk cId="3827754996" sldId="316"/>
        </pc:sldMkLst>
        <pc:spChg chg="mod">
          <ac:chgData name="Andrew" userId="84564383-c7ca-43b7-9468-0e355a857f99" providerId="ADAL" clId="{0A637481-452E-4398-BBF4-1226EB476764}" dt="2020-05-03T09:16:16.298" v="1869" actId="20577"/>
          <ac:spMkLst>
            <pc:docMk/>
            <pc:sldMk cId="3827754996" sldId="316"/>
            <ac:spMk id="2" creationId="{41638CD8-39B8-4A35-9E87-C4D3DEBA1E83}"/>
          </ac:spMkLst>
        </pc:spChg>
        <pc:spChg chg="add mod">
          <ac:chgData name="Andrew" userId="84564383-c7ca-43b7-9468-0e355a857f99" providerId="ADAL" clId="{0A637481-452E-4398-BBF4-1226EB476764}" dt="2020-05-03T09:15:23.251" v="1836" actId="1076"/>
          <ac:spMkLst>
            <pc:docMk/>
            <pc:sldMk cId="3827754996" sldId="316"/>
            <ac:spMk id="8" creationId="{4C690E58-BB93-4642-8941-EE198EE6CABF}"/>
          </ac:spMkLst>
        </pc:spChg>
        <pc:spChg chg="add mod">
          <ac:chgData name="Andrew" userId="84564383-c7ca-43b7-9468-0e355a857f99" providerId="ADAL" clId="{0A637481-452E-4398-BBF4-1226EB476764}" dt="2020-05-03T09:15:49.484" v="1856" actId="1076"/>
          <ac:spMkLst>
            <pc:docMk/>
            <pc:sldMk cId="3827754996" sldId="316"/>
            <ac:spMk id="9" creationId="{CBA0BA6B-AEE4-4858-BA5C-3573DCE262F9}"/>
          </ac:spMkLst>
        </pc:spChg>
        <pc:picChg chg="add mod">
          <ac:chgData name="Andrew" userId="84564383-c7ca-43b7-9468-0e355a857f99" providerId="ADAL" clId="{0A637481-452E-4398-BBF4-1226EB476764}" dt="2020-05-03T09:23:23.985" v="1885" actId="1076"/>
          <ac:picMkLst>
            <pc:docMk/>
            <pc:sldMk cId="3827754996" sldId="316"/>
            <ac:picMk id="4" creationId="{F2026A7B-1F94-46B0-882A-6311D701166F}"/>
          </ac:picMkLst>
        </pc:picChg>
        <pc:picChg chg="del">
          <ac:chgData name="Andrew" userId="84564383-c7ca-43b7-9468-0e355a857f99" providerId="ADAL" clId="{0A637481-452E-4398-BBF4-1226EB476764}" dt="2020-05-03T08:47:00.607" v="1445" actId="478"/>
          <ac:picMkLst>
            <pc:docMk/>
            <pc:sldMk cId="3827754996" sldId="316"/>
            <ac:picMk id="5" creationId="{AD8F2027-C5CC-4CF1-BCF9-65331BBC2761}"/>
          </ac:picMkLst>
        </pc:picChg>
        <pc:picChg chg="del">
          <ac:chgData name="Andrew" userId="84564383-c7ca-43b7-9468-0e355a857f99" providerId="ADAL" clId="{0A637481-452E-4398-BBF4-1226EB476764}" dt="2020-05-03T08:47:12.431" v="1465" actId="478"/>
          <ac:picMkLst>
            <pc:docMk/>
            <pc:sldMk cId="3827754996" sldId="316"/>
            <ac:picMk id="7" creationId="{A0AB7581-66F9-43F3-BC28-27828422BF66}"/>
          </ac:picMkLst>
        </pc:picChg>
      </pc:sldChg>
      <pc:sldChg chg="del">
        <pc:chgData name="Andrew" userId="84564383-c7ca-43b7-9468-0e355a857f99" providerId="ADAL" clId="{0A637481-452E-4398-BBF4-1226EB476764}" dt="2020-05-03T08:20:57.284" v="1395" actId="47"/>
        <pc:sldMkLst>
          <pc:docMk/>
          <pc:sldMk cId="3588787593" sldId="317"/>
        </pc:sldMkLst>
      </pc:sldChg>
      <pc:sldChg chg="del">
        <pc:chgData name="Andrew" userId="84564383-c7ca-43b7-9468-0e355a857f99" providerId="ADAL" clId="{0A637481-452E-4398-BBF4-1226EB476764}" dt="2020-05-03T08:20:59.945" v="1396" actId="47"/>
        <pc:sldMkLst>
          <pc:docMk/>
          <pc:sldMk cId="1749261918" sldId="318"/>
        </pc:sldMkLst>
      </pc:sldChg>
      <pc:sldChg chg="addSp delSp modSp mod">
        <pc:chgData name="Andrew" userId="84564383-c7ca-43b7-9468-0e355a857f99" providerId="ADAL" clId="{0A637481-452E-4398-BBF4-1226EB476764}" dt="2020-05-04T06:48:18.177" v="3059" actId="208"/>
        <pc:sldMkLst>
          <pc:docMk/>
          <pc:sldMk cId="2391108789" sldId="319"/>
        </pc:sldMkLst>
        <pc:spChg chg="del topLvl">
          <ac:chgData name="Andrew" userId="84564383-c7ca-43b7-9468-0e355a857f99" providerId="ADAL" clId="{0A637481-452E-4398-BBF4-1226EB476764}" dt="2020-05-04T06:46:25.438" v="3035" actId="478"/>
          <ac:spMkLst>
            <pc:docMk/>
            <pc:sldMk cId="2391108789" sldId="319"/>
            <ac:spMk id="29" creationId="{963168A5-79C7-42C7-A479-D7794515C787}"/>
          </ac:spMkLst>
        </pc:spChg>
        <pc:spChg chg="del topLvl">
          <ac:chgData name="Andrew" userId="84564383-c7ca-43b7-9468-0e355a857f99" providerId="ADAL" clId="{0A637481-452E-4398-BBF4-1226EB476764}" dt="2020-05-04T06:46:28.566" v="3036" actId="478"/>
          <ac:spMkLst>
            <pc:docMk/>
            <pc:sldMk cId="2391108789" sldId="319"/>
            <ac:spMk id="30" creationId="{6CFC8836-27AA-4742-A258-2E2D5CAC40D3}"/>
          </ac:spMkLst>
        </pc:spChg>
        <pc:spChg chg="add mod">
          <ac:chgData name="Andrew" userId="84564383-c7ca-43b7-9468-0e355a857f99" providerId="ADAL" clId="{0A637481-452E-4398-BBF4-1226EB476764}" dt="2020-05-04T06:46:50.364" v="3041" actId="1076"/>
          <ac:spMkLst>
            <pc:docMk/>
            <pc:sldMk cId="2391108789" sldId="319"/>
            <ac:spMk id="35" creationId="{44366F91-3566-4F3D-86FE-70E232B4728F}"/>
          </ac:spMkLst>
        </pc:spChg>
        <pc:spChg chg="add mod">
          <ac:chgData name="Andrew" userId="84564383-c7ca-43b7-9468-0e355a857f99" providerId="ADAL" clId="{0A637481-452E-4398-BBF4-1226EB476764}" dt="2020-05-04T06:46:47.444" v="3040" actId="1076"/>
          <ac:spMkLst>
            <pc:docMk/>
            <pc:sldMk cId="2391108789" sldId="319"/>
            <ac:spMk id="36" creationId="{ADB885D0-0E54-4582-ADEF-1F94D2AA7907}"/>
          </ac:spMkLst>
        </pc:spChg>
        <pc:grpChg chg="del">
          <ac:chgData name="Andrew" userId="84564383-c7ca-43b7-9468-0e355a857f99" providerId="ADAL" clId="{0A637481-452E-4398-BBF4-1226EB476764}" dt="2020-05-04T06:46:25.438" v="3035" actId="478"/>
          <ac:grpSpMkLst>
            <pc:docMk/>
            <pc:sldMk cId="2391108789" sldId="319"/>
            <ac:grpSpMk id="28" creationId="{6ED1EC4A-0B2C-404C-BB8C-7F6EE18640CF}"/>
          </ac:grpSpMkLst>
        </pc:grpChg>
        <pc:picChg chg="del">
          <ac:chgData name="Andrew" userId="84564383-c7ca-43b7-9468-0e355a857f99" providerId="ADAL" clId="{0A637481-452E-4398-BBF4-1226EB476764}" dt="2020-05-04T06:46:22.221" v="3034" actId="478"/>
          <ac:picMkLst>
            <pc:docMk/>
            <pc:sldMk cId="2391108789" sldId="319"/>
            <ac:picMk id="3" creationId="{872200C1-C24C-47B8-BACC-86B5F113D854}"/>
          </ac:picMkLst>
        </pc:picChg>
        <pc:picChg chg="mod">
          <ac:chgData name="Andrew" userId="84564383-c7ca-43b7-9468-0e355a857f99" providerId="ADAL" clId="{0A637481-452E-4398-BBF4-1226EB476764}" dt="2020-05-04T06:48:00.909" v="3055" actId="14100"/>
          <ac:picMkLst>
            <pc:docMk/>
            <pc:sldMk cId="2391108789" sldId="319"/>
            <ac:picMk id="5" creationId="{DC2BD88D-F570-4CB4-8A60-E1A6DBB5B88E}"/>
          </ac:picMkLst>
        </pc:picChg>
        <pc:picChg chg="mod">
          <ac:chgData name="Andrew" userId="84564383-c7ca-43b7-9468-0e355a857f99" providerId="ADAL" clId="{0A637481-452E-4398-BBF4-1226EB476764}" dt="2020-05-04T06:47:46.424" v="3052" actId="1076"/>
          <ac:picMkLst>
            <pc:docMk/>
            <pc:sldMk cId="2391108789" sldId="319"/>
            <ac:picMk id="9" creationId="{226B24AC-7B7D-4A0D-B484-3845616A69BE}"/>
          </ac:picMkLst>
        </pc:picChg>
        <pc:picChg chg="mod">
          <ac:chgData name="Andrew" userId="84564383-c7ca-43b7-9468-0e355a857f99" providerId="ADAL" clId="{0A637481-452E-4398-BBF4-1226EB476764}" dt="2020-05-04T06:48:10.935" v="3058" actId="1076"/>
          <ac:picMkLst>
            <pc:docMk/>
            <pc:sldMk cId="2391108789" sldId="319"/>
            <ac:picMk id="11" creationId="{907113F6-5746-42D0-A7B6-F6063D1C8988}"/>
          </ac:picMkLst>
        </pc:picChg>
        <pc:picChg chg="add mod modCrop">
          <ac:chgData name="Andrew" userId="84564383-c7ca-43b7-9468-0e355a857f99" providerId="ADAL" clId="{0A637481-452E-4398-BBF4-1226EB476764}" dt="2020-05-04T06:48:18.177" v="3059" actId="208"/>
          <ac:picMkLst>
            <pc:docMk/>
            <pc:sldMk cId="2391108789" sldId="319"/>
            <ac:picMk id="37" creationId="{BA29C991-68C6-42AE-BBD0-5580F895727D}"/>
          </ac:picMkLst>
        </pc:picChg>
      </pc:sldChg>
      <pc:sldChg chg="del">
        <pc:chgData name="Andrew" userId="84564383-c7ca-43b7-9468-0e355a857f99" providerId="ADAL" clId="{0A637481-452E-4398-BBF4-1226EB476764}" dt="2020-05-03T06:43:17.458" v="339" actId="47"/>
        <pc:sldMkLst>
          <pc:docMk/>
          <pc:sldMk cId="1432969795" sldId="320"/>
        </pc:sldMkLst>
      </pc:sldChg>
      <pc:sldChg chg="del">
        <pc:chgData name="Andrew" userId="84564383-c7ca-43b7-9468-0e355a857f99" providerId="ADAL" clId="{0A637481-452E-4398-BBF4-1226EB476764}" dt="2020-05-03T06:45:56.005" v="365" actId="47"/>
        <pc:sldMkLst>
          <pc:docMk/>
          <pc:sldMk cId="1371540260" sldId="322"/>
        </pc:sldMkLst>
      </pc:sldChg>
      <pc:sldChg chg="del">
        <pc:chgData name="Andrew" userId="84564383-c7ca-43b7-9468-0e355a857f99" providerId="ADAL" clId="{0A637481-452E-4398-BBF4-1226EB476764}" dt="2020-05-03T06:47:28.553" v="459" actId="47"/>
        <pc:sldMkLst>
          <pc:docMk/>
          <pc:sldMk cId="1020332107" sldId="323"/>
        </pc:sldMkLst>
      </pc:sldChg>
      <pc:sldChg chg="del">
        <pc:chgData name="Andrew" userId="84564383-c7ca-43b7-9468-0e355a857f99" providerId="ADAL" clId="{0A637481-452E-4398-BBF4-1226EB476764}" dt="2020-05-03T08:20:06.680" v="1378" actId="47"/>
        <pc:sldMkLst>
          <pc:docMk/>
          <pc:sldMk cId="3257705986" sldId="326"/>
        </pc:sldMkLst>
      </pc:sldChg>
      <pc:sldChg chg="del">
        <pc:chgData name="Andrew" userId="84564383-c7ca-43b7-9468-0e355a857f99" providerId="ADAL" clId="{0A637481-452E-4398-BBF4-1226EB476764}" dt="2020-05-03T08:20:09.119" v="1379" actId="47"/>
        <pc:sldMkLst>
          <pc:docMk/>
          <pc:sldMk cId="3875854838" sldId="327"/>
        </pc:sldMkLst>
      </pc:sldChg>
      <pc:sldChg chg="delSp modSp add mod">
        <pc:chgData name="Andrew" userId="84564383-c7ca-43b7-9468-0e355a857f99" providerId="ADAL" clId="{0A637481-452E-4398-BBF4-1226EB476764}" dt="2020-05-03T06:43:50.417" v="345" actId="207"/>
        <pc:sldMkLst>
          <pc:docMk/>
          <pc:sldMk cId="3290983792" sldId="328"/>
        </pc:sldMkLst>
        <pc:spChg chg="mod">
          <ac:chgData name="Andrew" userId="84564383-c7ca-43b7-9468-0e355a857f99" providerId="ADAL" clId="{0A637481-452E-4398-BBF4-1226EB476764}" dt="2020-05-03T06:42:01.571" v="312" actId="20577"/>
          <ac:spMkLst>
            <pc:docMk/>
            <pc:sldMk cId="3290983792" sldId="328"/>
            <ac:spMk id="2" creationId="{89D5E8D7-299D-4697-B0EC-5538CC0EB8A7}"/>
          </ac:spMkLst>
        </pc:spChg>
        <pc:spChg chg="del">
          <ac:chgData name="Andrew" userId="84564383-c7ca-43b7-9468-0e355a857f99" providerId="ADAL" clId="{0A637481-452E-4398-BBF4-1226EB476764}" dt="2020-05-03T06:43:30.767" v="342" actId="478"/>
          <ac:spMkLst>
            <pc:docMk/>
            <pc:sldMk cId="3290983792" sldId="328"/>
            <ac:spMk id="25" creationId="{2FD56FF8-2BA5-4213-BADB-ED65ECBE33CD}"/>
          </ac:spMkLst>
        </pc:spChg>
        <pc:spChg chg="mod">
          <ac:chgData name="Andrew" userId="84564383-c7ca-43b7-9468-0e355a857f99" providerId="ADAL" clId="{0A637481-452E-4398-BBF4-1226EB476764}" dt="2020-05-03T06:43:40.219" v="343" actId="207"/>
          <ac:spMkLst>
            <pc:docMk/>
            <pc:sldMk cId="3290983792" sldId="328"/>
            <ac:spMk id="37" creationId="{187A8D44-9E9F-4286-9D66-B2DE4220B2B7}"/>
          </ac:spMkLst>
        </pc:spChg>
        <pc:spChg chg="mod">
          <ac:chgData name="Andrew" userId="84564383-c7ca-43b7-9468-0e355a857f99" providerId="ADAL" clId="{0A637481-452E-4398-BBF4-1226EB476764}" dt="2020-05-03T06:42:36.021" v="337" actId="20577"/>
          <ac:spMkLst>
            <pc:docMk/>
            <pc:sldMk cId="3290983792" sldId="328"/>
            <ac:spMk id="52" creationId="{C0CD5DE1-21AC-4436-B865-C0592FBF7076}"/>
          </ac:spMkLst>
        </pc:spChg>
        <pc:spChg chg="mod">
          <ac:chgData name="Andrew" userId="84564383-c7ca-43b7-9468-0e355a857f99" providerId="ADAL" clId="{0A637481-452E-4398-BBF4-1226EB476764}" dt="2020-05-03T06:43:44.360" v="344" actId="207"/>
          <ac:spMkLst>
            <pc:docMk/>
            <pc:sldMk cId="3290983792" sldId="328"/>
            <ac:spMk id="54" creationId="{CC4E2D14-8D32-48F4-9DA2-14FBEDF1FB73}"/>
          </ac:spMkLst>
        </pc:spChg>
        <pc:spChg chg="mod">
          <ac:chgData name="Andrew" userId="84564383-c7ca-43b7-9468-0e355a857f99" providerId="ADAL" clId="{0A637481-452E-4398-BBF4-1226EB476764}" dt="2020-05-03T06:43:50.417" v="345" actId="207"/>
          <ac:spMkLst>
            <pc:docMk/>
            <pc:sldMk cId="3290983792" sldId="328"/>
            <ac:spMk id="55" creationId="{2CF1F78B-E773-48FE-BC6D-1AA44A70D4C7}"/>
          </ac:spMkLst>
        </pc:spChg>
        <pc:picChg chg="del">
          <ac:chgData name="Andrew" userId="84564383-c7ca-43b7-9468-0e355a857f99" providerId="ADAL" clId="{0A637481-452E-4398-BBF4-1226EB476764}" dt="2020-05-03T06:43:29.119" v="341" actId="478"/>
          <ac:picMkLst>
            <pc:docMk/>
            <pc:sldMk cId="3290983792" sldId="328"/>
            <ac:picMk id="26" creationId="{332216DF-B435-4B3A-8B69-4066C835AA1C}"/>
          </ac:picMkLst>
        </pc:picChg>
      </pc:sldChg>
      <pc:sldChg chg="delSp modSp add mod">
        <pc:chgData name="Andrew" userId="84564383-c7ca-43b7-9468-0e355a857f99" providerId="ADAL" clId="{0A637481-452E-4398-BBF4-1226EB476764}" dt="2020-05-03T07:06:57.850" v="818" actId="20577"/>
        <pc:sldMkLst>
          <pc:docMk/>
          <pc:sldMk cId="166102192" sldId="329"/>
        </pc:sldMkLst>
        <pc:spChg chg="mod">
          <ac:chgData name="Andrew" userId="84564383-c7ca-43b7-9468-0e355a857f99" providerId="ADAL" clId="{0A637481-452E-4398-BBF4-1226EB476764}" dt="2020-05-03T07:06:57.850" v="818" actId="20577"/>
          <ac:spMkLst>
            <pc:docMk/>
            <pc:sldMk cId="166102192" sldId="329"/>
            <ac:spMk id="2" creationId="{89D5E8D7-299D-4697-B0EC-5538CC0EB8A7}"/>
          </ac:spMkLst>
        </pc:spChg>
        <pc:spChg chg="del">
          <ac:chgData name="Andrew" userId="84564383-c7ca-43b7-9468-0e355a857f99" providerId="ADAL" clId="{0A637481-452E-4398-BBF4-1226EB476764}" dt="2020-05-03T06:43:58.656" v="347" actId="478"/>
          <ac:spMkLst>
            <pc:docMk/>
            <pc:sldMk cId="166102192" sldId="329"/>
            <ac:spMk id="25" creationId="{2FD56FF8-2BA5-4213-BADB-ED65ECBE33CD}"/>
          </ac:spMkLst>
        </pc:spChg>
        <pc:spChg chg="mod">
          <ac:chgData name="Andrew" userId="84564383-c7ca-43b7-9468-0e355a857f99" providerId="ADAL" clId="{0A637481-452E-4398-BBF4-1226EB476764}" dt="2020-05-03T06:44:14.974" v="349" actId="207"/>
          <ac:spMkLst>
            <pc:docMk/>
            <pc:sldMk cId="166102192" sldId="329"/>
            <ac:spMk id="52" creationId="{C0CD5DE1-21AC-4436-B865-C0592FBF7076}"/>
          </ac:spMkLst>
        </pc:spChg>
        <pc:spChg chg="mod">
          <ac:chgData name="Andrew" userId="84564383-c7ca-43b7-9468-0e355a857f99" providerId="ADAL" clId="{0A637481-452E-4398-BBF4-1226EB476764}" dt="2020-05-03T06:44:18.552" v="350" actId="207"/>
          <ac:spMkLst>
            <pc:docMk/>
            <pc:sldMk cId="166102192" sldId="329"/>
            <ac:spMk id="54" creationId="{CC4E2D14-8D32-48F4-9DA2-14FBEDF1FB73}"/>
          </ac:spMkLst>
        </pc:spChg>
        <pc:spChg chg="mod">
          <ac:chgData name="Andrew" userId="84564383-c7ca-43b7-9468-0e355a857f99" providerId="ADAL" clId="{0A637481-452E-4398-BBF4-1226EB476764}" dt="2020-05-03T06:44:21.567" v="351" actId="207"/>
          <ac:spMkLst>
            <pc:docMk/>
            <pc:sldMk cId="166102192" sldId="329"/>
            <ac:spMk id="55" creationId="{2CF1F78B-E773-48FE-BC6D-1AA44A70D4C7}"/>
          </ac:spMkLst>
        </pc:spChg>
        <pc:picChg chg="del">
          <ac:chgData name="Andrew" userId="84564383-c7ca-43b7-9468-0e355a857f99" providerId="ADAL" clId="{0A637481-452E-4398-BBF4-1226EB476764}" dt="2020-05-03T06:43:56.536" v="346" actId="478"/>
          <ac:picMkLst>
            <pc:docMk/>
            <pc:sldMk cId="166102192" sldId="329"/>
            <ac:picMk id="26" creationId="{332216DF-B435-4B3A-8B69-4066C835AA1C}"/>
          </ac:picMkLst>
        </pc:picChg>
      </pc:sldChg>
      <pc:sldChg chg="delSp modSp add mod ord">
        <pc:chgData name="Andrew" userId="84564383-c7ca-43b7-9468-0e355a857f99" providerId="ADAL" clId="{0A637481-452E-4398-BBF4-1226EB476764}" dt="2020-05-03T06:46:16.138" v="386" actId="20577"/>
        <pc:sldMkLst>
          <pc:docMk/>
          <pc:sldMk cId="728517121" sldId="330"/>
        </pc:sldMkLst>
        <pc:spChg chg="mod">
          <ac:chgData name="Andrew" userId="84564383-c7ca-43b7-9468-0e355a857f99" providerId="ADAL" clId="{0A637481-452E-4398-BBF4-1226EB476764}" dt="2020-05-03T06:46:16.138" v="386" actId="20577"/>
          <ac:spMkLst>
            <pc:docMk/>
            <pc:sldMk cId="728517121" sldId="330"/>
            <ac:spMk id="2" creationId="{89D5E8D7-299D-4697-B0EC-5538CC0EB8A7}"/>
          </ac:spMkLst>
        </pc:spChg>
        <pc:spChg chg="del">
          <ac:chgData name="Andrew" userId="84564383-c7ca-43b7-9468-0e355a857f99" providerId="ADAL" clId="{0A637481-452E-4398-BBF4-1226EB476764}" dt="2020-05-03T06:44:36.313" v="354" actId="478"/>
          <ac:spMkLst>
            <pc:docMk/>
            <pc:sldMk cId="728517121" sldId="330"/>
            <ac:spMk id="25" creationId="{2FD56FF8-2BA5-4213-BADB-ED65ECBE33CD}"/>
          </ac:spMkLst>
        </pc:spChg>
        <pc:spChg chg="mod">
          <ac:chgData name="Andrew" userId="84564383-c7ca-43b7-9468-0e355a857f99" providerId="ADAL" clId="{0A637481-452E-4398-BBF4-1226EB476764}" dt="2020-05-03T06:44:47.265" v="356" actId="207"/>
          <ac:spMkLst>
            <pc:docMk/>
            <pc:sldMk cId="728517121" sldId="330"/>
            <ac:spMk id="37" creationId="{187A8D44-9E9F-4286-9D66-B2DE4220B2B7}"/>
          </ac:spMkLst>
        </pc:spChg>
        <pc:spChg chg="mod">
          <ac:chgData name="Andrew" userId="84564383-c7ca-43b7-9468-0e355a857f99" providerId="ADAL" clId="{0A637481-452E-4398-BBF4-1226EB476764}" dt="2020-05-03T06:44:40.867" v="355" actId="207"/>
          <ac:spMkLst>
            <pc:docMk/>
            <pc:sldMk cId="728517121" sldId="330"/>
            <ac:spMk id="52" creationId="{C0CD5DE1-21AC-4436-B865-C0592FBF7076}"/>
          </ac:spMkLst>
        </pc:spChg>
        <pc:spChg chg="mod">
          <ac:chgData name="Andrew" userId="84564383-c7ca-43b7-9468-0e355a857f99" providerId="ADAL" clId="{0A637481-452E-4398-BBF4-1226EB476764}" dt="2020-05-03T06:45:09.416" v="357" actId="207"/>
          <ac:spMkLst>
            <pc:docMk/>
            <pc:sldMk cId="728517121" sldId="330"/>
            <ac:spMk id="55" creationId="{2CF1F78B-E773-48FE-BC6D-1AA44A70D4C7}"/>
          </ac:spMkLst>
        </pc:spChg>
        <pc:picChg chg="del">
          <ac:chgData name="Andrew" userId="84564383-c7ca-43b7-9468-0e355a857f99" providerId="ADAL" clId="{0A637481-452E-4398-BBF4-1226EB476764}" dt="2020-05-03T06:44:34.529" v="353" actId="478"/>
          <ac:picMkLst>
            <pc:docMk/>
            <pc:sldMk cId="728517121" sldId="330"/>
            <ac:picMk id="26" creationId="{332216DF-B435-4B3A-8B69-4066C835AA1C}"/>
          </ac:picMkLst>
        </pc:picChg>
      </pc:sldChg>
      <pc:sldChg chg="delSp modSp add mod ord">
        <pc:chgData name="Andrew" userId="84564383-c7ca-43b7-9468-0e355a857f99" providerId="ADAL" clId="{0A637481-452E-4398-BBF4-1226EB476764}" dt="2020-05-03T06:47:26.737" v="458"/>
        <pc:sldMkLst>
          <pc:docMk/>
          <pc:sldMk cId="4037718873" sldId="331"/>
        </pc:sldMkLst>
        <pc:spChg chg="mod">
          <ac:chgData name="Andrew" userId="84564383-c7ca-43b7-9468-0e355a857f99" providerId="ADAL" clId="{0A637481-452E-4398-BBF4-1226EB476764}" dt="2020-05-03T06:47:05.369" v="456" actId="27636"/>
          <ac:spMkLst>
            <pc:docMk/>
            <pc:sldMk cId="4037718873" sldId="331"/>
            <ac:spMk id="2" creationId="{89D5E8D7-299D-4697-B0EC-5538CC0EB8A7}"/>
          </ac:spMkLst>
        </pc:spChg>
        <pc:spChg chg="del">
          <ac:chgData name="Andrew" userId="84564383-c7ca-43b7-9468-0e355a857f99" providerId="ADAL" clId="{0A637481-452E-4398-BBF4-1226EB476764}" dt="2020-05-03T06:45:13.268" v="359" actId="478"/>
          <ac:spMkLst>
            <pc:docMk/>
            <pc:sldMk cId="4037718873" sldId="331"/>
            <ac:spMk id="25" creationId="{2FD56FF8-2BA5-4213-BADB-ED65ECBE33CD}"/>
          </ac:spMkLst>
        </pc:spChg>
        <pc:spChg chg="mod">
          <ac:chgData name="Andrew" userId="84564383-c7ca-43b7-9468-0e355a857f99" providerId="ADAL" clId="{0A637481-452E-4398-BBF4-1226EB476764}" dt="2020-05-03T06:45:20.963" v="361" actId="207"/>
          <ac:spMkLst>
            <pc:docMk/>
            <pc:sldMk cId="4037718873" sldId="331"/>
            <ac:spMk id="37" creationId="{187A8D44-9E9F-4286-9D66-B2DE4220B2B7}"/>
          </ac:spMkLst>
        </pc:spChg>
        <pc:spChg chg="mod">
          <ac:chgData name="Andrew" userId="84564383-c7ca-43b7-9468-0e355a857f99" providerId="ADAL" clId="{0A637481-452E-4398-BBF4-1226EB476764}" dt="2020-05-03T06:45:17.390" v="360" actId="207"/>
          <ac:spMkLst>
            <pc:docMk/>
            <pc:sldMk cId="4037718873" sldId="331"/>
            <ac:spMk id="52" creationId="{C0CD5DE1-21AC-4436-B865-C0592FBF7076}"/>
          </ac:spMkLst>
        </pc:spChg>
        <pc:spChg chg="mod">
          <ac:chgData name="Andrew" userId="84564383-c7ca-43b7-9468-0e355a857f99" providerId="ADAL" clId="{0A637481-452E-4398-BBF4-1226EB476764}" dt="2020-05-03T06:45:26.858" v="362" actId="207"/>
          <ac:spMkLst>
            <pc:docMk/>
            <pc:sldMk cId="4037718873" sldId="331"/>
            <ac:spMk id="54" creationId="{CC4E2D14-8D32-48F4-9DA2-14FBEDF1FB73}"/>
          </ac:spMkLst>
        </pc:spChg>
        <pc:picChg chg="del">
          <ac:chgData name="Andrew" userId="84564383-c7ca-43b7-9468-0e355a857f99" providerId="ADAL" clId="{0A637481-452E-4398-BBF4-1226EB476764}" dt="2020-05-03T06:45:11.811" v="358" actId="478"/>
          <ac:picMkLst>
            <pc:docMk/>
            <pc:sldMk cId="4037718873" sldId="331"/>
            <ac:picMk id="26" creationId="{332216DF-B435-4B3A-8B69-4066C835AA1C}"/>
          </ac:picMkLst>
        </pc:picChg>
      </pc:sldChg>
      <pc:sldChg chg="addSp delSp modSp add mod">
        <pc:chgData name="Andrew" userId="84564383-c7ca-43b7-9468-0e355a857f99" providerId="ADAL" clId="{0A637481-452E-4398-BBF4-1226EB476764}" dt="2020-05-03T06:48:22.165" v="481" actId="478"/>
        <pc:sldMkLst>
          <pc:docMk/>
          <pc:sldMk cId="686332598" sldId="332"/>
        </pc:sldMkLst>
        <pc:spChg chg="del">
          <ac:chgData name="Andrew" userId="84564383-c7ca-43b7-9468-0e355a857f99" providerId="ADAL" clId="{0A637481-452E-4398-BBF4-1226EB476764}" dt="2020-05-03T06:48:12.793" v="478" actId="478"/>
          <ac:spMkLst>
            <pc:docMk/>
            <pc:sldMk cId="686332598" sldId="332"/>
            <ac:spMk id="2" creationId="{89D5E8D7-299D-4697-B0EC-5538CC0EB8A7}"/>
          </ac:spMkLst>
        </pc:spChg>
        <pc:spChg chg="add del mod">
          <ac:chgData name="Andrew" userId="84564383-c7ca-43b7-9468-0e355a857f99" providerId="ADAL" clId="{0A637481-452E-4398-BBF4-1226EB476764}" dt="2020-05-03T06:48:22.165" v="481" actId="478"/>
          <ac:spMkLst>
            <pc:docMk/>
            <pc:sldMk cId="686332598" sldId="332"/>
            <ac:spMk id="28" creationId="{8A7A32DC-6F12-4174-9CB9-4EA50352593C}"/>
          </ac:spMkLst>
        </pc:spChg>
        <pc:spChg chg="add mod">
          <ac:chgData name="Andrew" userId="84564383-c7ca-43b7-9468-0e355a857f99" providerId="ADAL" clId="{0A637481-452E-4398-BBF4-1226EB476764}" dt="2020-05-03T06:48:15.572" v="480" actId="27636"/>
          <ac:spMkLst>
            <pc:docMk/>
            <pc:sldMk cId="686332598" sldId="332"/>
            <ac:spMk id="39" creationId="{5C6565EF-A0C7-46AD-8B06-5B418D37DEA6}"/>
          </ac:spMkLst>
        </pc:spChg>
      </pc:sldChg>
      <pc:sldChg chg="delSp modSp add mod">
        <pc:chgData name="Andrew" userId="84564383-c7ca-43b7-9468-0e355a857f99" providerId="ADAL" clId="{0A637481-452E-4398-BBF4-1226EB476764}" dt="2020-05-03T08:56:02.637" v="1657" actId="1035"/>
        <pc:sldMkLst>
          <pc:docMk/>
          <pc:sldMk cId="237311482" sldId="333"/>
        </pc:sldMkLst>
        <pc:spChg chg="mod">
          <ac:chgData name="Andrew" userId="84564383-c7ca-43b7-9468-0e355a857f99" providerId="ADAL" clId="{0A637481-452E-4398-BBF4-1226EB476764}" dt="2020-05-03T06:50:29.073" v="556" actId="20577"/>
          <ac:spMkLst>
            <pc:docMk/>
            <pc:sldMk cId="237311482" sldId="333"/>
            <ac:spMk id="2" creationId="{41638CD8-39B8-4A35-9E87-C4D3DEBA1E83}"/>
          </ac:spMkLst>
        </pc:spChg>
        <pc:spChg chg="del">
          <ac:chgData name="Andrew" userId="84564383-c7ca-43b7-9468-0e355a857f99" providerId="ADAL" clId="{0A637481-452E-4398-BBF4-1226EB476764}" dt="2020-05-03T06:51:51.796" v="650" actId="478"/>
          <ac:spMkLst>
            <pc:docMk/>
            <pc:sldMk cId="237311482" sldId="333"/>
            <ac:spMk id="9" creationId="{3F95E977-058B-4A21-9D2C-95AE604F64E0}"/>
          </ac:spMkLst>
        </pc:spChg>
        <pc:spChg chg="mod">
          <ac:chgData name="Andrew" userId="84564383-c7ca-43b7-9468-0e355a857f99" providerId="ADAL" clId="{0A637481-452E-4398-BBF4-1226EB476764}" dt="2020-05-03T07:32:56.056" v="1058" actId="313"/>
          <ac:spMkLst>
            <pc:docMk/>
            <pc:sldMk cId="237311482" sldId="333"/>
            <ac:spMk id="23" creationId="{0E32E760-8DF8-4D04-88FC-AF2033D8037E}"/>
          </ac:spMkLst>
        </pc:spChg>
        <pc:spChg chg="mod">
          <ac:chgData name="Andrew" userId="84564383-c7ca-43b7-9468-0e355a857f99" providerId="ADAL" clId="{0A637481-452E-4398-BBF4-1226EB476764}" dt="2020-05-03T06:53:13.503" v="681" actId="20577"/>
          <ac:spMkLst>
            <pc:docMk/>
            <pc:sldMk cId="237311482" sldId="333"/>
            <ac:spMk id="24" creationId="{6E4979AF-D1B8-4708-907A-751086A1DDDD}"/>
          </ac:spMkLst>
        </pc:spChg>
        <pc:spChg chg="mod">
          <ac:chgData name="Andrew" userId="84564383-c7ca-43b7-9468-0e355a857f99" providerId="ADAL" clId="{0A637481-452E-4398-BBF4-1226EB476764}" dt="2020-05-03T07:06:17.122" v="813" actId="313"/>
          <ac:spMkLst>
            <pc:docMk/>
            <pc:sldMk cId="237311482" sldId="333"/>
            <ac:spMk id="25" creationId="{016623FC-2D4C-4EAC-8D75-BE9B56C2BF89}"/>
          </ac:spMkLst>
        </pc:spChg>
        <pc:spChg chg="mod">
          <ac:chgData name="Andrew" userId="84564383-c7ca-43b7-9468-0e355a857f99" providerId="ADAL" clId="{0A637481-452E-4398-BBF4-1226EB476764}" dt="2020-05-03T07:06:03.931" v="809" actId="6549"/>
          <ac:spMkLst>
            <pc:docMk/>
            <pc:sldMk cId="237311482" sldId="333"/>
            <ac:spMk id="26" creationId="{5AEB2F59-78D2-4C16-8DE7-443232759311}"/>
          </ac:spMkLst>
        </pc:spChg>
        <pc:spChg chg="mod">
          <ac:chgData name="Andrew" userId="84564383-c7ca-43b7-9468-0e355a857f99" providerId="ADAL" clId="{0A637481-452E-4398-BBF4-1226EB476764}" dt="2020-05-03T07:09:44.545" v="826" actId="20577"/>
          <ac:spMkLst>
            <pc:docMk/>
            <pc:sldMk cId="237311482" sldId="333"/>
            <ac:spMk id="27" creationId="{442D485D-FF22-469C-A835-7A714219CCFD}"/>
          </ac:spMkLst>
        </pc:spChg>
        <pc:spChg chg="del">
          <ac:chgData name="Andrew" userId="84564383-c7ca-43b7-9468-0e355a857f99" providerId="ADAL" clId="{0A637481-452E-4398-BBF4-1226EB476764}" dt="2020-05-03T06:51:49.580" v="649" actId="478"/>
          <ac:spMkLst>
            <pc:docMk/>
            <pc:sldMk cId="237311482" sldId="333"/>
            <ac:spMk id="32" creationId="{541EEC9D-202E-4A92-ADC3-992445051A18}"/>
          </ac:spMkLst>
        </pc:spChg>
        <pc:grpChg chg="mod">
          <ac:chgData name="Andrew" userId="84564383-c7ca-43b7-9468-0e355a857f99" providerId="ADAL" clId="{0A637481-452E-4398-BBF4-1226EB476764}" dt="2020-05-03T07:03:51.889" v="751"/>
          <ac:grpSpMkLst>
            <pc:docMk/>
            <pc:sldMk cId="237311482" sldId="333"/>
            <ac:grpSpMk id="36" creationId="{C1AF5747-BFC9-405A-A612-BFA2D7FA370E}"/>
          </ac:grpSpMkLst>
        </pc:grpChg>
        <pc:grpChg chg="mod">
          <ac:chgData name="Andrew" userId="84564383-c7ca-43b7-9468-0e355a857f99" providerId="ADAL" clId="{0A637481-452E-4398-BBF4-1226EB476764}" dt="2020-05-03T06:53:10.061" v="679" actId="14826"/>
          <ac:grpSpMkLst>
            <pc:docMk/>
            <pc:sldMk cId="237311482" sldId="333"/>
            <ac:grpSpMk id="37" creationId="{5252CD61-DCAA-4030-8FB4-EC727DA4980D}"/>
          </ac:grpSpMkLst>
        </pc:grpChg>
        <pc:picChg chg="del">
          <ac:chgData name="Andrew" userId="84564383-c7ca-43b7-9468-0e355a857f99" providerId="ADAL" clId="{0A637481-452E-4398-BBF4-1226EB476764}" dt="2020-05-03T06:51:32.860" v="645" actId="478"/>
          <ac:picMkLst>
            <pc:docMk/>
            <pc:sldMk cId="237311482" sldId="333"/>
            <ac:picMk id="7" creationId="{F9E4D1FC-53C5-49C0-B7DF-853088AA7BDB}"/>
          </ac:picMkLst>
        </pc:picChg>
        <pc:picChg chg="mod">
          <ac:chgData name="Andrew" userId="84564383-c7ca-43b7-9468-0e355a857f99" providerId="ADAL" clId="{0A637481-452E-4398-BBF4-1226EB476764}" dt="2020-05-03T06:54:44.441" v="705" actId="1076"/>
          <ac:picMkLst>
            <pc:docMk/>
            <pc:sldMk cId="237311482" sldId="333"/>
            <ac:picMk id="16" creationId="{D626BA2B-CA1E-4875-AC39-57873F762263}"/>
          </ac:picMkLst>
        </pc:picChg>
        <pc:picChg chg="mod">
          <ac:chgData name="Andrew" userId="84564383-c7ca-43b7-9468-0e355a857f99" providerId="ADAL" clId="{0A637481-452E-4398-BBF4-1226EB476764}" dt="2020-05-03T08:56:02.637" v="1657" actId="1035"/>
          <ac:picMkLst>
            <pc:docMk/>
            <pc:sldMk cId="237311482" sldId="333"/>
            <ac:picMk id="20" creationId="{A4E7BAD4-E97B-47F1-AE51-25CAE54371B1}"/>
          </ac:picMkLst>
        </pc:picChg>
        <pc:picChg chg="del">
          <ac:chgData name="Andrew" userId="84564383-c7ca-43b7-9468-0e355a857f99" providerId="ADAL" clId="{0A637481-452E-4398-BBF4-1226EB476764}" dt="2020-05-03T06:51:35.723" v="646" actId="478"/>
          <ac:picMkLst>
            <pc:docMk/>
            <pc:sldMk cId="237311482" sldId="333"/>
            <ac:picMk id="28" creationId="{FA1898A8-2E24-4DDC-88F9-E8715B9A7B85}"/>
          </ac:picMkLst>
        </pc:picChg>
        <pc:picChg chg="del">
          <ac:chgData name="Andrew" userId="84564383-c7ca-43b7-9468-0e355a857f99" providerId="ADAL" clId="{0A637481-452E-4398-BBF4-1226EB476764}" dt="2020-05-03T06:51:38.044" v="647" actId="478"/>
          <ac:picMkLst>
            <pc:docMk/>
            <pc:sldMk cId="237311482" sldId="333"/>
            <ac:picMk id="29" creationId="{34A821CA-A83B-4E80-B84B-FB69FB155A74}"/>
          </ac:picMkLst>
        </pc:picChg>
        <pc:picChg chg="del">
          <ac:chgData name="Andrew" userId="84564383-c7ca-43b7-9468-0e355a857f99" providerId="ADAL" clId="{0A637481-452E-4398-BBF4-1226EB476764}" dt="2020-05-03T06:51:47.461" v="648" actId="478"/>
          <ac:picMkLst>
            <pc:docMk/>
            <pc:sldMk cId="237311482" sldId="333"/>
            <ac:picMk id="31" creationId="{D8552282-C8A4-4B4B-A38A-7FDB5E4E12A3}"/>
          </ac:picMkLst>
        </pc:picChg>
        <pc:picChg chg="mod">
          <ac:chgData name="Andrew" userId="84564383-c7ca-43b7-9468-0e355a857f99" providerId="ADAL" clId="{0A637481-452E-4398-BBF4-1226EB476764}" dt="2020-05-03T06:55:40.854" v="720" actId="14826"/>
          <ac:picMkLst>
            <pc:docMk/>
            <pc:sldMk cId="237311482" sldId="333"/>
            <ac:picMk id="33" creationId="{959C19B5-DB56-4280-A761-C254D1187132}"/>
          </ac:picMkLst>
        </pc:picChg>
        <pc:picChg chg="mod">
          <ac:chgData name="Andrew" userId="84564383-c7ca-43b7-9468-0e355a857f99" providerId="ADAL" clId="{0A637481-452E-4398-BBF4-1226EB476764}" dt="2020-05-03T06:53:10.061" v="679" actId="14826"/>
          <ac:picMkLst>
            <pc:docMk/>
            <pc:sldMk cId="237311482" sldId="333"/>
            <ac:picMk id="35" creationId="{E74F6BC5-3E26-4D26-8DE0-E24DAED3AEB6}"/>
          </ac:picMkLst>
        </pc:picChg>
      </pc:sldChg>
      <pc:sldChg chg="addSp delSp modSp add mod">
        <pc:chgData name="Andrew" userId="84564383-c7ca-43b7-9468-0e355a857f99" providerId="ADAL" clId="{0A637481-452E-4398-BBF4-1226EB476764}" dt="2020-05-03T07:36:00.235" v="1119" actId="1076"/>
        <pc:sldMkLst>
          <pc:docMk/>
          <pc:sldMk cId="1612289329" sldId="334"/>
        </pc:sldMkLst>
        <pc:spChg chg="mod">
          <ac:chgData name="Andrew" userId="84564383-c7ca-43b7-9468-0e355a857f99" providerId="ADAL" clId="{0A637481-452E-4398-BBF4-1226EB476764}" dt="2020-05-03T07:26:08.096" v="976"/>
          <ac:spMkLst>
            <pc:docMk/>
            <pc:sldMk cId="1612289329" sldId="334"/>
            <ac:spMk id="3" creationId="{3FCD0931-5F0F-403B-AD5A-346E691A9DF3}"/>
          </ac:spMkLst>
        </pc:spChg>
        <pc:spChg chg="mod">
          <ac:chgData name="Andrew" userId="84564383-c7ca-43b7-9468-0e355a857f99" providerId="ADAL" clId="{0A637481-452E-4398-BBF4-1226EB476764}" dt="2020-05-03T07:24:09.381" v="962" actId="20577"/>
          <ac:spMkLst>
            <pc:docMk/>
            <pc:sldMk cId="1612289329" sldId="334"/>
            <ac:spMk id="25" creationId="{EF805046-D848-4F83-8055-1C970ADF501C}"/>
          </ac:spMkLst>
        </pc:spChg>
        <pc:spChg chg="mod">
          <ac:chgData name="Andrew" userId="84564383-c7ca-43b7-9468-0e355a857f99" providerId="ADAL" clId="{0A637481-452E-4398-BBF4-1226EB476764}" dt="2020-05-03T07:26:27.795" v="1021" actId="20577"/>
          <ac:spMkLst>
            <pc:docMk/>
            <pc:sldMk cId="1612289329" sldId="334"/>
            <ac:spMk id="33" creationId="{AC56258B-7165-4C70-B9A9-F6F6CC8D0C73}"/>
          </ac:spMkLst>
        </pc:spChg>
        <pc:spChg chg="mod">
          <ac:chgData name="Andrew" userId="84564383-c7ca-43b7-9468-0e355a857f99" providerId="ADAL" clId="{0A637481-452E-4398-BBF4-1226EB476764}" dt="2020-05-03T07:23:20.602" v="891"/>
          <ac:spMkLst>
            <pc:docMk/>
            <pc:sldMk cId="1612289329" sldId="334"/>
            <ac:spMk id="38" creationId="{C91C9D01-8906-4E1A-B593-B5A8D11FAE71}"/>
          </ac:spMkLst>
        </pc:spChg>
        <pc:spChg chg="mod">
          <ac:chgData name="Andrew" userId="84564383-c7ca-43b7-9468-0e355a857f99" providerId="ADAL" clId="{0A637481-452E-4398-BBF4-1226EB476764}" dt="2020-05-03T07:35:11.065" v="1112" actId="20577"/>
          <ac:spMkLst>
            <pc:docMk/>
            <pc:sldMk cId="1612289329" sldId="334"/>
            <ac:spMk id="40" creationId="{85622C5A-8E7E-4180-91ED-31F94BBE962D}"/>
          </ac:spMkLst>
        </pc:spChg>
        <pc:spChg chg="mod">
          <ac:chgData name="Andrew" userId="84564383-c7ca-43b7-9468-0e355a857f99" providerId="ADAL" clId="{0A637481-452E-4398-BBF4-1226EB476764}" dt="2020-05-03T07:35:41.728" v="1116"/>
          <ac:spMkLst>
            <pc:docMk/>
            <pc:sldMk cId="1612289329" sldId="334"/>
            <ac:spMk id="43" creationId="{085379EA-966F-41A9-8DA5-459FE4DB3701}"/>
          </ac:spMkLst>
        </pc:spChg>
        <pc:picChg chg="del">
          <ac:chgData name="Andrew" userId="84564383-c7ca-43b7-9468-0e355a857f99" providerId="ADAL" clId="{0A637481-452E-4398-BBF4-1226EB476764}" dt="2020-05-03T07:34:30.239" v="1065" actId="478"/>
          <ac:picMkLst>
            <pc:docMk/>
            <pc:sldMk cId="1612289329" sldId="334"/>
            <ac:picMk id="4" creationId="{4F41268E-13A2-445D-AB2A-E714F3EE6875}"/>
          </ac:picMkLst>
        </pc:picChg>
        <pc:picChg chg="del">
          <ac:chgData name="Andrew" userId="84564383-c7ca-43b7-9468-0e355a857f99" providerId="ADAL" clId="{0A637481-452E-4398-BBF4-1226EB476764}" dt="2020-05-03T07:25:38.993" v="974" actId="478"/>
          <ac:picMkLst>
            <pc:docMk/>
            <pc:sldMk cId="1612289329" sldId="334"/>
            <ac:picMk id="5" creationId="{EEDE4A43-F65F-470A-A929-7C742FD031C0}"/>
          </ac:picMkLst>
        </pc:picChg>
        <pc:picChg chg="add mod">
          <ac:chgData name="Andrew" userId="84564383-c7ca-43b7-9468-0e355a857f99" providerId="ADAL" clId="{0A637481-452E-4398-BBF4-1226EB476764}" dt="2020-05-03T07:23:05.986" v="890" actId="14861"/>
          <ac:picMkLst>
            <pc:docMk/>
            <pc:sldMk cId="1612289329" sldId="334"/>
            <ac:picMk id="6" creationId="{2BD46433-7B09-48BB-9E2D-452F6A0720B9}"/>
          </ac:picMkLst>
        </pc:picChg>
        <pc:picChg chg="del">
          <ac:chgData name="Andrew" userId="84564383-c7ca-43b7-9468-0e355a857f99" providerId="ADAL" clId="{0A637481-452E-4398-BBF4-1226EB476764}" dt="2020-05-03T07:35:15.297" v="1113" actId="478"/>
          <ac:picMkLst>
            <pc:docMk/>
            <pc:sldMk cId="1612289329" sldId="334"/>
            <ac:picMk id="7" creationId="{7B89A352-F75E-4E38-9381-279BF6C6AFAC}"/>
          </ac:picMkLst>
        </pc:picChg>
        <pc:picChg chg="del">
          <ac:chgData name="Andrew" userId="84564383-c7ca-43b7-9468-0e355a857f99" providerId="ADAL" clId="{0A637481-452E-4398-BBF4-1226EB476764}" dt="2020-05-03T07:22:56.594" v="889" actId="478"/>
          <ac:picMkLst>
            <pc:docMk/>
            <pc:sldMk cId="1612289329" sldId="334"/>
            <ac:picMk id="8" creationId="{EE1C8886-E610-422E-BA84-C6B7336B2132}"/>
          </ac:picMkLst>
        </pc:picChg>
        <pc:picChg chg="add mod">
          <ac:chgData name="Andrew" userId="84564383-c7ca-43b7-9468-0e355a857f99" providerId="ADAL" clId="{0A637481-452E-4398-BBF4-1226EB476764}" dt="2020-05-03T07:25:44.850" v="975" actId="14861"/>
          <ac:picMkLst>
            <pc:docMk/>
            <pc:sldMk cId="1612289329" sldId="334"/>
            <ac:picMk id="9" creationId="{C4BCF9A2-27C2-40F1-BD6C-3BA80051D441}"/>
          </ac:picMkLst>
        </pc:picChg>
        <pc:picChg chg="add mod">
          <ac:chgData name="Andrew" userId="84564383-c7ca-43b7-9468-0e355a857f99" providerId="ADAL" clId="{0A637481-452E-4398-BBF4-1226EB476764}" dt="2020-05-03T07:34:37.631" v="1066" actId="14861"/>
          <ac:picMkLst>
            <pc:docMk/>
            <pc:sldMk cId="1612289329" sldId="334"/>
            <ac:picMk id="10" creationId="{3344263B-BEA5-477A-B13E-28931855DAF6}"/>
          </ac:picMkLst>
        </pc:picChg>
        <pc:picChg chg="add mod">
          <ac:chgData name="Andrew" userId="84564383-c7ca-43b7-9468-0e355a857f99" providerId="ADAL" clId="{0A637481-452E-4398-BBF4-1226EB476764}" dt="2020-05-03T07:23:39.132" v="894" actId="1076"/>
          <ac:picMkLst>
            <pc:docMk/>
            <pc:sldMk cId="1612289329" sldId="334"/>
            <ac:picMk id="23" creationId="{29F4315C-FE9D-4E52-8E98-D6C0632B0B65}"/>
          </ac:picMkLst>
        </pc:picChg>
        <pc:picChg chg="add mod">
          <ac:chgData name="Andrew" userId="84564383-c7ca-43b7-9468-0e355a857f99" providerId="ADAL" clId="{0A637481-452E-4398-BBF4-1226EB476764}" dt="2020-05-03T07:27:17.621" v="1028" actId="1076"/>
          <ac:picMkLst>
            <pc:docMk/>
            <pc:sldMk cId="1612289329" sldId="334"/>
            <ac:picMk id="24" creationId="{A8FF4A7A-6956-4667-AFFD-1454842A2E25}"/>
          </ac:picMkLst>
        </pc:picChg>
        <pc:picChg chg="del">
          <ac:chgData name="Andrew" userId="84564383-c7ca-43b7-9468-0e355a857f99" providerId="ADAL" clId="{0A637481-452E-4398-BBF4-1226EB476764}" dt="2020-05-03T07:23:31.004" v="892" actId="478"/>
          <ac:picMkLst>
            <pc:docMk/>
            <pc:sldMk cId="1612289329" sldId="334"/>
            <ac:picMk id="26" creationId="{046F146D-7433-4CAD-B2CE-0A4A87A358E7}"/>
          </ac:picMkLst>
        </pc:picChg>
        <pc:picChg chg="add mod">
          <ac:chgData name="Andrew" userId="84564383-c7ca-43b7-9468-0e355a857f99" providerId="ADAL" clId="{0A637481-452E-4398-BBF4-1226EB476764}" dt="2020-05-03T07:35:22.382" v="1115" actId="1076"/>
          <ac:picMkLst>
            <pc:docMk/>
            <pc:sldMk cId="1612289329" sldId="334"/>
            <ac:picMk id="27" creationId="{98F637A9-57E3-485B-BFB0-8822052EA8FC}"/>
          </ac:picMkLst>
        </pc:picChg>
        <pc:picChg chg="del">
          <ac:chgData name="Andrew" userId="84564383-c7ca-43b7-9468-0e355a857f99" providerId="ADAL" clId="{0A637481-452E-4398-BBF4-1226EB476764}" dt="2020-05-03T07:27:04.269" v="1023" actId="478"/>
          <ac:picMkLst>
            <pc:docMk/>
            <pc:sldMk cId="1612289329" sldId="334"/>
            <ac:picMk id="29" creationId="{575DCD96-8FBF-4FE0-90DC-EE13991FC568}"/>
          </ac:picMkLst>
        </pc:picChg>
        <pc:picChg chg="add mod">
          <ac:chgData name="Andrew" userId="84564383-c7ca-43b7-9468-0e355a857f99" providerId="ADAL" clId="{0A637481-452E-4398-BBF4-1226EB476764}" dt="2020-05-03T07:36:00.235" v="1119" actId="1076"/>
          <ac:picMkLst>
            <pc:docMk/>
            <pc:sldMk cId="1612289329" sldId="334"/>
            <ac:picMk id="30" creationId="{21411E86-EF5B-4687-96C3-05EB475F25F2}"/>
          </ac:picMkLst>
        </pc:picChg>
        <pc:picChg chg="mod">
          <ac:chgData name="Andrew" userId="84564383-c7ca-43b7-9468-0e355a857f99" providerId="ADAL" clId="{0A637481-452E-4398-BBF4-1226EB476764}" dt="2020-05-03T07:27:09.153" v="1025" actId="207"/>
          <ac:picMkLst>
            <pc:docMk/>
            <pc:sldMk cId="1612289329" sldId="334"/>
            <ac:picMk id="37" creationId="{C7CBF4A4-BFFC-4E38-B964-D87A54EEFAE2}"/>
          </ac:picMkLst>
        </pc:picChg>
        <pc:picChg chg="del">
          <ac:chgData name="Andrew" userId="84564383-c7ca-43b7-9468-0e355a857f99" providerId="ADAL" clId="{0A637481-452E-4398-BBF4-1226EB476764}" dt="2020-05-03T07:35:50.907" v="1117" actId="478"/>
          <ac:picMkLst>
            <pc:docMk/>
            <pc:sldMk cId="1612289329" sldId="334"/>
            <ac:picMk id="42" creationId="{B98D82B5-2EFE-4FC5-B9A5-D779FEBB7CA7}"/>
          </ac:picMkLst>
        </pc:picChg>
      </pc:sldChg>
      <pc:sldChg chg="add">
        <pc:chgData name="Andrew" userId="84564383-c7ca-43b7-9468-0e355a857f99" providerId="ADAL" clId="{0A637481-452E-4398-BBF4-1226EB476764}" dt="2020-05-03T07:58:12.616" v="1139"/>
        <pc:sldMkLst>
          <pc:docMk/>
          <pc:sldMk cId="3230756896" sldId="335"/>
        </pc:sldMkLst>
      </pc:sldChg>
      <pc:sldChg chg="addSp delSp modSp add mod">
        <pc:chgData name="Andrew" userId="84564383-c7ca-43b7-9468-0e355a857f99" providerId="ADAL" clId="{0A637481-452E-4398-BBF4-1226EB476764}" dt="2020-05-03T09:23:41.306" v="1886" actId="1076"/>
        <pc:sldMkLst>
          <pc:docMk/>
          <pc:sldMk cId="3404394918" sldId="336"/>
        </pc:sldMkLst>
        <pc:spChg chg="mod">
          <ac:chgData name="Andrew" userId="84564383-c7ca-43b7-9468-0e355a857f99" providerId="ADAL" clId="{0A637481-452E-4398-BBF4-1226EB476764}" dt="2020-05-03T09:05:37.893" v="1676" actId="20577"/>
          <ac:spMkLst>
            <pc:docMk/>
            <pc:sldMk cId="3404394918" sldId="336"/>
            <ac:spMk id="2" creationId="{41638CD8-39B8-4A35-9E87-C4D3DEBA1E83}"/>
          </ac:spMkLst>
        </pc:spChg>
        <pc:spChg chg="add mod">
          <ac:chgData name="Andrew" userId="84564383-c7ca-43b7-9468-0e355a857f99" providerId="ADAL" clId="{0A637481-452E-4398-BBF4-1226EB476764}" dt="2020-05-03T09:12:59.680" v="1765" actId="14100"/>
          <ac:spMkLst>
            <pc:docMk/>
            <pc:sldMk cId="3404394918" sldId="336"/>
            <ac:spMk id="6" creationId="{326C9EFB-A6A9-452E-8B22-CC60430A6884}"/>
          </ac:spMkLst>
        </pc:spChg>
        <pc:spChg chg="add mod">
          <ac:chgData name="Andrew" userId="84564383-c7ca-43b7-9468-0e355a857f99" providerId="ADAL" clId="{0A637481-452E-4398-BBF4-1226EB476764}" dt="2020-05-03T09:12:52.783" v="1763" actId="1076"/>
          <ac:spMkLst>
            <pc:docMk/>
            <pc:sldMk cId="3404394918" sldId="336"/>
            <ac:spMk id="7" creationId="{EED91622-F9E0-436C-B5CE-07DD729B479C}"/>
          </ac:spMkLst>
        </pc:spChg>
        <pc:spChg chg="add mod">
          <ac:chgData name="Andrew" userId="84564383-c7ca-43b7-9468-0e355a857f99" providerId="ADAL" clId="{0A637481-452E-4398-BBF4-1226EB476764}" dt="2020-05-03T09:15:31.345" v="1837" actId="1076"/>
          <ac:spMkLst>
            <pc:docMk/>
            <pc:sldMk cId="3404394918" sldId="336"/>
            <ac:spMk id="8" creationId="{A3A67B12-B4BB-4D73-9532-46E2376EA89B}"/>
          </ac:spMkLst>
        </pc:spChg>
        <pc:spChg chg="add mod">
          <ac:chgData name="Andrew" userId="84564383-c7ca-43b7-9468-0e355a857f99" providerId="ADAL" clId="{0A637481-452E-4398-BBF4-1226EB476764}" dt="2020-05-03T09:13:03.411" v="1766" actId="113"/>
          <ac:spMkLst>
            <pc:docMk/>
            <pc:sldMk cId="3404394918" sldId="336"/>
            <ac:spMk id="9" creationId="{FE7BEFB3-5147-4CC6-A5DE-F9CF860AE73B}"/>
          </ac:spMkLst>
        </pc:spChg>
        <pc:spChg chg="add del">
          <ac:chgData name="Andrew" userId="84564383-c7ca-43b7-9468-0e355a857f99" providerId="ADAL" clId="{0A637481-452E-4398-BBF4-1226EB476764}" dt="2020-05-03T09:12:30.205" v="1761" actId="478"/>
          <ac:spMkLst>
            <pc:docMk/>
            <pc:sldMk cId="3404394918" sldId="336"/>
            <ac:spMk id="10" creationId="{31110BC2-5CEA-42B3-9ADD-4C9EBCD00E19}"/>
          </ac:spMkLst>
        </pc:spChg>
        <pc:spChg chg="add mod">
          <ac:chgData name="Andrew" userId="84564383-c7ca-43b7-9468-0e355a857f99" providerId="ADAL" clId="{0A637481-452E-4398-BBF4-1226EB476764}" dt="2020-05-03T09:14:07.393" v="1786" actId="1035"/>
          <ac:spMkLst>
            <pc:docMk/>
            <pc:sldMk cId="3404394918" sldId="336"/>
            <ac:spMk id="11" creationId="{97D563AD-9CC8-4211-8A50-94DF0E37E709}"/>
          </ac:spMkLst>
        </pc:spChg>
        <pc:spChg chg="add mod">
          <ac:chgData name="Andrew" userId="84564383-c7ca-43b7-9468-0e355a857f99" providerId="ADAL" clId="{0A637481-452E-4398-BBF4-1226EB476764}" dt="2020-05-03T09:23:41.306" v="1886" actId="1076"/>
          <ac:spMkLst>
            <pc:docMk/>
            <pc:sldMk cId="3404394918" sldId="336"/>
            <ac:spMk id="12" creationId="{4B07512B-0E59-4CDD-B713-C8DE08B5BC83}"/>
          </ac:spMkLst>
        </pc:spChg>
        <pc:picChg chg="add mod">
          <ac:chgData name="Andrew" userId="84564383-c7ca-43b7-9468-0e355a857f99" providerId="ADAL" clId="{0A637481-452E-4398-BBF4-1226EB476764}" dt="2020-05-03T09:10:49.183" v="1688" actId="1076"/>
          <ac:picMkLst>
            <pc:docMk/>
            <pc:sldMk cId="3404394918" sldId="336"/>
            <ac:picMk id="3" creationId="{BA01A8C4-6672-4902-A698-EEFE2292B63F}"/>
          </ac:picMkLst>
        </pc:picChg>
        <pc:picChg chg="del">
          <ac:chgData name="Andrew" userId="84564383-c7ca-43b7-9468-0e355a857f99" providerId="ADAL" clId="{0A637481-452E-4398-BBF4-1226EB476764}" dt="2020-05-03T08:56:55.912" v="1664" actId="478"/>
          <ac:picMkLst>
            <pc:docMk/>
            <pc:sldMk cId="3404394918" sldId="336"/>
            <ac:picMk id="4" creationId="{F2026A7B-1F94-46B0-882A-6311D701166F}"/>
          </ac:picMkLst>
        </pc:picChg>
        <pc:picChg chg="add mod">
          <ac:chgData name="Andrew" userId="84564383-c7ca-43b7-9468-0e355a857f99" providerId="ADAL" clId="{0A637481-452E-4398-BBF4-1226EB476764}" dt="2020-05-03T09:13:59.147" v="1773" actId="1076"/>
          <ac:picMkLst>
            <pc:docMk/>
            <pc:sldMk cId="3404394918" sldId="336"/>
            <ac:picMk id="5" creationId="{8F14FB6E-FA9E-4E6D-9236-9BF4ACED40A2}"/>
          </ac:picMkLst>
        </pc:picChg>
        <pc:picChg chg="add mod">
          <ac:chgData name="Andrew" userId="84564383-c7ca-43b7-9468-0e355a857f99" providerId="ADAL" clId="{0A637481-452E-4398-BBF4-1226EB476764}" dt="2020-05-03T09:17:31.616" v="1872" actId="1076"/>
          <ac:picMkLst>
            <pc:docMk/>
            <pc:sldMk cId="3404394918" sldId="336"/>
            <ac:picMk id="13" creationId="{70F1EC33-FBCD-4A04-B407-1A4223354409}"/>
          </ac:picMkLst>
        </pc:picChg>
      </pc:sldChg>
      <pc:sldChg chg="addSp delSp modSp add mod">
        <pc:chgData name="Andrew" userId="84564383-c7ca-43b7-9468-0e355a857f99" providerId="ADAL" clId="{0A637481-452E-4398-BBF4-1226EB476764}" dt="2020-05-03T10:17:34.679" v="2855" actId="14100"/>
        <pc:sldMkLst>
          <pc:docMk/>
          <pc:sldMk cId="902194024" sldId="337"/>
        </pc:sldMkLst>
        <pc:spChg chg="mod">
          <ac:chgData name="Andrew" userId="84564383-c7ca-43b7-9468-0e355a857f99" providerId="ADAL" clId="{0A637481-452E-4398-BBF4-1226EB476764}" dt="2020-05-03T10:00:26.952" v="2523" actId="1076"/>
          <ac:spMkLst>
            <pc:docMk/>
            <pc:sldMk cId="902194024" sldId="337"/>
            <ac:spMk id="6" creationId="{326C9EFB-A6A9-452E-8B22-CC60430A6884}"/>
          </ac:spMkLst>
        </pc:spChg>
        <pc:spChg chg="del">
          <ac:chgData name="Andrew" userId="84564383-c7ca-43b7-9468-0e355a857f99" providerId="ADAL" clId="{0A637481-452E-4398-BBF4-1226EB476764}" dt="2020-05-03T10:00:08.539" v="2512" actId="478"/>
          <ac:spMkLst>
            <pc:docMk/>
            <pc:sldMk cId="902194024" sldId="337"/>
            <ac:spMk id="7" creationId="{EED91622-F9E0-436C-B5CE-07DD729B479C}"/>
          </ac:spMkLst>
        </pc:spChg>
        <pc:spChg chg="del">
          <ac:chgData name="Andrew" userId="84564383-c7ca-43b7-9468-0e355a857f99" providerId="ADAL" clId="{0A637481-452E-4398-BBF4-1226EB476764}" dt="2020-05-03T10:00:29.358" v="2524" actId="478"/>
          <ac:spMkLst>
            <pc:docMk/>
            <pc:sldMk cId="902194024" sldId="337"/>
            <ac:spMk id="8" creationId="{A3A67B12-B4BB-4D73-9532-46E2376EA89B}"/>
          </ac:spMkLst>
        </pc:spChg>
        <pc:spChg chg="del">
          <ac:chgData name="Andrew" userId="84564383-c7ca-43b7-9468-0e355a857f99" providerId="ADAL" clId="{0A637481-452E-4398-BBF4-1226EB476764}" dt="2020-05-03T10:00:11.006" v="2513" actId="478"/>
          <ac:spMkLst>
            <pc:docMk/>
            <pc:sldMk cId="902194024" sldId="337"/>
            <ac:spMk id="9" creationId="{FE7BEFB3-5147-4CC6-A5DE-F9CF860AE73B}"/>
          </ac:spMkLst>
        </pc:spChg>
        <pc:spChg chg="del">
          <ac:chgData name="Andrew" userId="84564383-c7ca-43b7-9468-0e355a857f99" providerId="ADAL" clId="{0A637481-452E-4398-BBF4-1226EB476764}" dt="2020-05-03T10:00:12.873" v="2514" actId="478"/>
          <ac:spMkLst>
            <pc:docMk/>
            <pc:sldMk cId="902194024" sldId="337"/>
            <ac:spMk id="11" creationId="{97D563AD-9CC8-4211-8A50-94DF0E37E709}"/>
          </ac:spMkLst>
        </pc:spChg>
        <pc:spChg chg="del">
          <ac:chgData name="Andrew" userId="84564383-c7ca-43b7-9468-0e355a857f99" providerId="ADAL" clId="{0A637481-452E-4398-BBF4-1226EB476764}" dt="2020-05-03T10:00:34.734" v="2527" actId="478"/>
          <ac:spMkLst>
            <pc:docMk/>
            <pc:sldMk cId="902194024" sldId="337"/>
            <ac:spMk id="12" creationId="{4B07512B-0E59-4CDD-B713-C8DE08B5BC83}"/>
          </ac:spMkLst>
        </pc:spChg>
        <pc:picChg chg="del">
          <ac:chgData name="Andrew" userId="84564383-c7ca-43b7-9468-0e355a857f99" providerId="ADAL" clId="{0A637481-452E-4398-BBF4-1226EB476764}" dt="2020-05-03T10:00:15.134" v="2516" actId="478"/>
          <ac:picMkLst>
            <pc:docMk/>
            <pc:sldMk cId="902194024" sldId="337"/>
            <ac:picMk id="3" creationId="{BA01A8C4-6672-4902-A698-EEFE2292B63F}"/>
          </ac:picMkLst>
        </pc:picChg>
        <pc:picChg chg="del">
          <ac:chgData name="Andrew" userId="84564383-c7ca-43b7-9468-0e355a857f99" providerId="ADAL" clId="{0A637481-452E-4398-BBF4-1226EB476764}" dt="2020-05-03T10:00:07.270" v="2511" actId="478"/>
          <ac:picMkLst>
            <pc:docMk/>
            <pc:sldMk cId="902194024" sldId="337"/>
            <ac:picMk id="5" creationId="{8F14FB6E-FA9E-4E6D-9236-9BF4ACED40A2}"/>
          </ac:picMkLst>
        </pc:picChg>
        <pc:picChg chg="add mod">
          <ac:chgData name="Andrew" userId="84564383-c7ca-43b7-9468-0e355a857f99" providerId="ADAL" clId="{0A637481-452E-4398-BBF4-1226EB476764}" dt="2020-05-03T10:01:46.894" v="2530" actId="1076"/>
          <ac:picMkLst>
            <pc:docMk/>
            <pc:sldMk cId="902194024" sldId="337"/>
            <ac:picMk id="10" creationId="{FE802313-5ACB-419C-B2E6-3BFAC861B037}"/>
          </ac:picMkLst>
        </pc:picChg>
        <pc:picChg chg="del">
          <ac:chgData name="Andrew" userId="84564383-c7ca-43b7-9468-0e355a857f99" providerId="ADAL" clId="{0A637481-452E-4398-BBF4-1226EB476764}" dt="2020-05-03T10:00:14.324" v="2515" actId="478"/>
          <ac:picMkLst>
            <pc:docMk/>
            <pc:sldMk cId="902194024" sldId="337"/>
            <ac:picMk id="13" creationId="{70F1EC33-FBCD-4A04-B407-1A4223354409}"/>
          </ac:picMkLst>
        </pc:picChg>
        <pc:picChg chg="add mod">
          <ac:chgData name="Andrew" userId="84564383-c7ca-43b7-9468-0e355a857f99" providerId="ADAL" clId="{0A637481-452E-4398-BBF4-1226EB476764}" dt="2020-05-03T10:17:34.679" v="2855" actId="14100"/>
          <ac:picMkLst>
            <pc:docMk/>
            <pc:sldMk cId="902194024" sldId="337"/>
            <ac:picMk id="14" creationId="{DB938D46-596D-42FB-A364-BC3DE59D4A94}"/>
          </ac:picMkLst>
        </pc:picChg>
      </pc:sldChg>
    </pc:docChg>
  </pc:docChgLst>
  <pc:docChgLst>
    <pc:chgData name="Andrew" userId="84564383-c7ca-43b7-9468-0e355a857f99" providerId="ADAL" clId="{B4A6B743-1EB9-4CBD-ABAA-1502E745FE7F}"/>
    <pc:docChg chg="undo custSel addSld delSld modSld sldOrd modSection">
      <pc:chgData name="Andrew" userId="84564383-c7ca-43b7-9468-0e355a857f99" providerId="ADAL" clId="{B4A6B743-1EB9-4CBD-ABAA-1502E745FE7F}" dt="2020-04-30T08:26:58.169" v="1087" actId="478"/>
      <pc:docMkLst>
        <pc:docMk/>
      </pc:docMkLst>
      <pc:sldChg chg="modSp">
        <pc:chgData name="Andrew" userId="84564383-c7ca-43b7-9468-0e355a857f99" providerId="ADAL" clId="{B4A6B743-1EB9-4CBD-ABAA-1502E745FE7F}" dt="2020-04-30T08:15:06.188" v="863" actId="1076"/>
        <pc:sldMkLst>
          <pc:docMk/>
          <pc:sldMk cId="1699509957" sldId="263"/>
        </pc:sldMkLst>
        <pc:spChg chg="mod">
          <ac:chgData name="Andrew" userId="84564383-c7ca-43b7-9468-0e355a857f99" providerId="ADAL" clId="{B4A6B743-1EB9-4CBD-ABAA-1502E745FE7F}" dt="2020-04-30T08:15:06.188" v="863" actId="1076"/>
          <ac:spMkLst>
            <pc:docMk/>
            <pc:sldMk cId="1699509957" sldId="263"/>
            <ac:spMk id="24" creationId="{00000000-0000-0000-0000-000000000000}"/>
          </ac:spMkLst>
        </pc:spChg>
      </pc:sldChg>
      <pc:sldChg chg="modSp">
        <pc:chgData name="Andrew" userId="84564383-c7ca-43b7-9468-0e355a857f99" providerId="ADAL" clId="{B4A6B743-1EB9-4CBD-ABAA-1502E745FE7F}" dt="2020-04-30T07:19:30.205" v="37" actId="20577"/>
        <pc:sldMkLst>
          <pc:docMk/>
          <pc:sldMk cId="2660797880" sldId="265"/>
        </pc:sldMkLst>
        <pc:spChg chg="mod">
          <ac:chgData name="Andrew" userId="84564383-c7ca-43b7-9468-0e355a857f99" providerId="ADAL" clId="{B4A6B743-1EB9-4CBD-ABAA-1502E745FE7F}" dt="2020-04-30T07:19:30.205" v="37" actId="20577"/>
          <ac:spMkLst>
            <pc:docMk/>
            <pc:sldMk cId="2660797880" sldId="265"/>
            <ac:spMk id="21" creationId="{0D67FFA4-4269-405A-99AF-2D8457041486}"/>
          </ac:spMkLst>
        </pc:spChg>
        <pc:spChg chg="mod">
          <ac:chgData name="Andrew" userId="84564383-c7ca-43b7-9468-0e355a857f99" providerId="ADAL" clId="{B4A6B743-1EB9-4CBD-ABAA-1502E745FE7F}" dt="2020-04-30T07:19:13.986" v="0" actId="20577"/>
          <ac:spMkLst>
            <pc:docMk/>
            <pc:sldMk cId="2660797880" sldId="265"/>
            <ac:spMk id="22" creationId="{D82F8298-6DA7-4F47-AAE2-A552CD20D6D9}"/>
          </ac:spMkLst>
        </pc:spChg>
      </pc:sldChg>
      <pc:sldChg chg="modSp">
        <pc:chgData name="Andrew" userId="84564383-c7ca-43b7-9468-0e355a857f99" providerId="ADAL" clId="{B4A6B743-1EB9-4CBD-ABAA-1502E745FE7F}" dt="2020-04-30T07:25:52.139" v="225" actId="1076"/>
        <pc:sldMkLst>
          <pc:docMk/>
          <pc:sldMk cId="2415045051" sldId="269"/>
        </pc:sldMkLst>
        <pc:spChg chg="mod">
          <ac:chgData name="Andrew" userId="84564383-c7ca-43b7-9468-0e355a857f99" providerId="ADAL" clId="{B4A6B743-1EB9-4CBD-ABAA-1502E745FE7F}" dt="2020-04-30T07:25:09.208" v="197" actId="20577"/>
          <ac:spMkLst>
            <pc:docMk/>
            <pc:sldMk cId="2415045051" sldId="269"/>
            <ac:spMk id="2" creationId="{F2D2828B-4BC9-4994-96D1-8EFF52568B17}"/>
          </ac:spMkLst>
        </pc:spChg>
        <pc:spChg chg="mod">
          <ac:chgData name="Andrew" userId="84564383-c7ca-43b7-9468-0e355a857f99" providerId="ADAL" clId="{B4A6B743-1EB9-4CBD-ABAA-1502E745FE7F}" dt="2020-04-30T07:25:21.968" v="199" actId="6549"/>
          <ac:spMkLst>
            <pc:docMk/>
            <pc:sldMk cId="2415045051" sldId="269"/>
            <ac:spMk id="17" creationId="{54903CE6-9CF9-470C-8B8F-7B486038E24D}"/>
          </ac:spMkLst>
        </pc:spChg>
        <pc:spChg chg="mod">
          <ac:chgData name="Andrew" userId="84564383-c7ca-43b7-9468-0e355a857f99" providerId="ADAL" clId="{B4A6B743-1EB9-4CBD-ABAA-1502E745FE7F}" dt="2020-04-30T07:25:18.775" v="198" actId="6549"/>
          <ac:spMkLst>
            <pc:docMk/>
            <pc:sldMk cId="2415045051" sldId="269"/>
            <ac:spMk id="20" creationId="{28F7A6F2-8F28-4D7F-B9C1-4873B9DC10CB}"/>
          </ac:spMkLst>
        </pc:spChg>
        <pc:spChg chg="mod">
          <ac:chgData name="Andrew" userId="84564383-c7ca-43b7-9468-0e355a857f99" providerId="ADAL" clId="{B4A6B743-1EB9-4CBD-ABAA-1502E745FE7F}" dt="2020-04-30T07:25:48.855" v="224" actId="1076"/>
          <ac:spMkLst>
            <pc:docMk/>
            <pc:sldMk cId="2415045051" sldId="269"/>
            <ac:spMk id="40" creationId="{8581C3D0-D65F-405F-899E-210604C0671D}"/>
          </ac:spMkLst>
        </pc:spChg>
        <pc:spChg chg="mod">
          <ac:chgData name="Andrew" userId="84564383-c7ca-43b7-9468-0e355a857f99" providerId="ADAL" clId="{B4A6B743-1EB9-4CBD-ABAA-1502E745FE7F}" dt="2020-04-30T07:25:52.139" v="225" actId="1076"/>
          <ac:spMkLst>
            <pc:docMk/>
            <pc:sldMk cId="2415045051" sldId="269"/>
            <ac:spMk id="46" creationId="{0A3FA9DC-90A8-4CFB-BB9E-C14E71A1B003}"/>
          </ac:spMkLst>
        </pc:spChg>
      </pc:sldChg>
      <pc:sldChg chg="addSp delSp modSp ord">
        <pc:chgData name="Andrew" userId="84564383-c7ca-43b7-9468-0e355a857f99" providerId="ADAL" clId="{B4A6B743-1EB9-4CBD-ABAA-1502E745FE7F}" dt="2020-04-30T08:25:01.102" v="1056" actId="14100"/>
        <pc:sldMkLst>
          <pc:docMk/>
          <pc:sldMk cId="303033737" sldId="271"/>
        </pc:sldMkLst>
        <pc:spChg chg="mod">
          <ac:chgData name="Andrew" userId="84564383-c7ca-43b7-9468-0e355a857f99" providerId="ADAL" clId="{B4A6B743-1EB9-4CBD-ABAA-1502E745FE7F}" dt="2020-04-30T07:51:56.883" v="384" actId="20577"/>
          <ac:spMkLst>
            <pc:docMk/>
            <pc:sldMk cId="303033737" sldId="271"/>
            <ac:spMk id="2" creationId="{41638CD8-39B8-4A35-9E87-C4D3DEBA1E83}"/>
          </ac:spMkLst>
        </pc:spChg>
        <pc:spChg chg="add mod">
          <ac:chgData name="Andrew" userId="84564383-c7ca-43b7-9468-0e355a857f99" providerId="ADAL" clId="{B4A6B743-1EB9-4CBD-ABAA-1502E745FE7F}" dt="2020-04-30T08:11:44.472" v="780" actId="14100"/>
          <ac:spMkLst>
            <pc:docMk/>
            <pc:sldMk cId="303033737" sldId="271"/>
            <ac:spMk id="6" creationId="{691D90FB-D1F9-4C18-B61D-7663251D5317}"/>
          </ac:spMkLst>
        </pc:spChg>
        <pc:spChg chg="add mod">
          <ac:chgData name="Andrew" userId="84564383-c7ca-43b7-9468-0e355a857f99" providerId="ADAL" clId="{B4A6B743-1EB9-4CBD-ABAA-1502E745FE7F}" dt="2020-04-30T08:11:39.316" v="779" actId="14100"/>
          <ac:spMkLst>
            <pc:docMk/>
            <pc:sldMk cId="303033737" sldId="271"/>
            <ac:spMk id="14" creationId="{2EF57435-0504-4BF9-9985-769095E61B25}"/>
          </ac:spMkLst>
        </pc:spChg>
        <pc:spChg chg="add mod">
          <ac:chgData name="Andrew" userId="84564383-c7ca-43b7-9468-0e355a857f99" providerId="ADAL" clId="{B4A6B743-1EB9-4CBD-ABAA-1502E745FE7F}" dt="2020-04-30T08:24:47.229" v="1053" actId="14100"/>
          <ac:spMkLst>
            <pc:docMk/>
            <pc:sldMk cId="303033737" sldId="271"/>
            <ac:spMk id="15" creationId="{FDB37812-831B-4BC4-A182-162A259D48A8}"/>
          </ac:spMkLst>
        </pc:spChg>
        <pc:spChg chg="add mod">
          <ac:chgData name="Andrew" userId="84564383-c7ca-43b7-9468-0e355a857f99" providerId="ADAL" clId="{B4A6B743-1EB9-4CBD-ABAA-1502E745FE7F}" dt="2020-04-30T08:25:01.102" v="1056" actId="14100"/>
          <ac:spMkLst>
            <pc:docMk/>
            <pc:sldMk cId="303033737" sldId="271"/>
            <ac:spMk id="17" creationId="{48289A1F-0D2D-4C82-83AA-CE569FC5F4EA}"/>
          </ac:spMkLst>
        </pc:spChg>
        <pc:spChg chg="mod">
          <ac:chgData name="Andrew" userId="84564383-c7ca-43b7-9468-0e355a857f99" providerId="ADAL" clId="{B4A6B743-1EB9-4CBD-ABAA-1502E745FE7F}" dt="2020-04-30T07:54:08.506" v="492" actId="5793"/>
          <ac:spMkLst>
            <pc:docMk/>
            <pc:sldMk cId="303033737" sldId="271"/>
            <ac:spMk id="27" creationId="{442D485D-FF22-469C-A835-7A714219CCFD}"/>
          </ac:spMkLst>
        </pc:spChg>
        <pc:picChg chg="del">
          <ac:chgData name="Andrew" userId="84564383-c7ca-43b7-9468-0e355a857f99" providerId="ADAL" clId="{B4A6B743-1EB9-4CBD-ABAA-1502E745FE7F}" dt="2020-04-30T07:52:00.892" v="385" actId="478"/>
          <ac:picMkLst>
            <pc:docMk/>
            <pc:sldMk cId="303033737" sldId="271"/>
            <ac:picMk id="3" creationId="{A8FA8838-2C07-405D-80AF-DAD101796907}"/>
          </ac:picMkLst>
        </pc:picChg>
        <pc:picChg chg="add mod">
          <ac:chgData name="Andrew" userId="84564383-c7ca-43b7-9468-0e355a857f99" providerId="ADAL" clId="{B4A6B743-1EB9-4CBD-ABAA-1502E745FE7F}" dt="2020-04-30T07:53:11.663" v="476" actId="1076"/>
          <ac:picMkLst>
            <pc:docMk/>
            <pc:sldMk cId="303033737" sldId="271"/>
            <ac:picMk id="4" creationId="{9C9FAFBE-B93C-4488-B654-3C252A9F78D8}"/>
          </ac:picMkLst>
        </pc:picChg>
        <pc:picChg chg="mod">
          <ac:chgData name="Andrew" userId="84564383-c7ca-43b7-9468-0e355a857f99" providerId="ADAL" clId="{B4A6B743-1EB9-4CBD-ABAA-1502E745FE7F}" dt="2020-04-30T07:52:22.769" v="390" actId="1076"/>
          <ac:picMkLst>
            <pc:docMk/>
            <pc:sldMk cId="303033737" sldId="271"/>
            <ac:picMk id="9" creationId="{624894D0-8F71-49A0-9371-955E4373591A}"/>
          </ac:picMkLst>
        </pc:picChg>
        <pc:picChg chg="mod">
          <ac:chgData name="Andrew" userId="84564383-c7ca-43b7-9468-0e355a857f99" providerId="ADAL" clId="{B4A6B743-1EB9-4CBD-ABAA-1502E745FE7F}" dt="2020-04-30T07:53:35.685" v="478" actId="1076"/>
          <ac:picMkLst>
            <pc:docMk/>
            <pc:sldMk cId="303033737" sldId="271"/>
            <ac:picMk id="13" creationId="{7AF2926E-F867-4629-B3EF-4E63581D4E8F}"/>
          </ac:picMkLst>
        </pc:picChg>
        <pc:picChg chg="del">
          <ac:chgData name="Andrew" userId="84564383-c7ca-43b7-9468-0e355a857f99" providerId="ADAL" clId="{B4A6B743-1EB9-4CBD-ABAA-1502E745FE7F}" dt="2020-04-30T07:53:22.297" v="477" actId="478"/>
          <ac:picMkLst>
            <pc:docMk/>
            <pc:sldMk cId="303033737" sldId="271"/>
            <ac:picMk id="20" creationId="{A4E7BAD4-E97B-47F1-AE51-25CAE54371B1}"/>
          </ac:picMkLst>
        </pc:picChg>
        <pc:picChg chg="mod">
          <ac:chgData name="Andrew" userId="84564383-c7ca-43b7-9468-0e355a857f99" providerId="ADAL" clId="{B4A6B743-1EB9-4CBD-ABAA-1502E745FE7F}" dt="2020-04-30T07:52:22.769" v="390" actId="1076"/>
          <ac:picMkLst>
            <pc:docMk/>
            <pc:sldMk cId="303033737" sldId="271"/>
            <ac:picMk id="1026" creationId="{57BC38E0-0E2E-4804-8BCA-CC47A44D880D}"/>
          </ac:picMkLst>
        </pc:picChg>
      </pc:sldChg>
      <pc:sldChg chg="addSp delSp modSp">
        <pc:chgData name="Andrew" userId="84564383-c7ca-43b7-9468-0e355a857f99" providerId="ADAL" clId="{B4A6B743-1EB9-4CBD-ABAA-1502E745FE7F}" dt="2020-04-30T07:49:41.927" v="328" actId="6549"/>
        <pc:sldMkLst>
          <pc:docMk/>
          <pc:sldMk cId="2163211563" sldId="273"/>
        </pc:sldMkLst>
        <pc:spChg chg="mod">
          <ac:chgData name="Andrew" userId="84564383-c7ca-43b7-9468-0e355a857f99" providerId="ADAL" clId="{B4A6B743-1EB9-4CBD-ABAA-1502E745FE7F}" dt="2020-04-30T07:21:14.722" v="78" actId="20577"/>
          <ac:spMkLst>
            <pc:docMk/>
            <pc:sldMk cId="2163211563" sldId="273"/>
            <ac:spMk id="2" creationId="{89D5E8D7-299D-4697-B0EC-5538CC0EB8A7}"/>
          </ac:spMkLst>
        </pc:spChg>
        <pc:spChg chg="mod">
          <ac:chgData name="Andrew" userId="84564383-c7ca-43b7-9468-0e355a857f99" providerId="ADAL" clId="{B4A6B743-1EB9-4CBD-ABAA-1502E745FE7F}" dt="2020-04-30T07:26:47.711" v="227" actId="20577"/>
          <ac:spMkLst>
            <pc:docMk/>
            <pc:sldMk cId="2163211563" sldId="273"/>
            <ac:spMk id="37" creationId="{187A8D44-9E9F-4286-9D66-B2DE4220B2B7}"/>
          </ac:spMkLst>
        </pc:spChg>
        <pc:spChg chg="mod">
          <ac:chgData name="Andrew" userId="84564383-c7ca-43b7-9468-0e355a857f99" providerId="ADAL" clId="{B4A6B743-1EB9-4CBD-ABAA-1502E745FE7F}" dt="2020-04-30T07:26:41.912" v="226" actId="20577"/>
          <ac:spMkLst>
            <pc:docMk/>
            <pc:sldMk cId="2163211563" sldId="273"/>
            <ac:spMk id="52" creationId="{C0CD5DE1-21AC-4436-B865-C0592FBF7076}"/>
          </ac:spMkLst>
        </pc:spChg>
        <pc:spChg chg="mod">
          <ac:chgData name="Andrew" userId="84564383-c7ca-43b7-9468-0e355a857f99" providerId="ADAL" clId="{B4A6B743-1EB9-4CBD-ABAA-1502E745FE7F}" dt="2020-04-30T07:47:38.250" v="287" actId="6549"/>
          <ac:spMkLst>
            <pc:docMk/>
            <pc:sldMk cId="2163211563" sldId="273"/>
            <ac:spMk id="54" creationId="{CC4E2D14-8D32-48F4-9DA2-14FBEDF1FB73}"/>
          </ac:spMkLst>
        </pc:spChg>
        <pc:spChg chg="mod">
          <ac:chgData name="Andrew" userId="84564383-c7ca-43b7-9468-0e355a857f99" providerId="ADAL" clId="{B4A6B743-1EB9-4CBD-ABAA-1502E745FE7F}" dt="2020-04-30T07:49:41.927" v="328" actId="6549"/>
          <ac:spMkLst>
            <pc:docMk/>
            <pc:sldMk cId="2163211563" sldId="273"/>
            <ac:spMk id="55" creationId="{2CF1F78B-E773-48FE-BC6D-1AA44A70D4C7}"/>
          </ac:spMkLst>
        </pc:spChg>
        <pc:picChg chg="add mod modCrop">
          <ac:chgData name="Andrew" userId="84564383-c7ca-43b7-9468-0e355a857f99" providerId="ADAL" clId="{B4A6B743-1EB9-4CBD-ABAA-1502E745FE7F}" dt="2020-04-30T07:24:36.218" v="191" actId="1076"/>
          <ac:picMkLst>
            <pc:docMk/>
            <pc:sldMk cId="2163211563" sldId="273"/>
            <ac:picMk id="26" creationId="{332216DF-B435-4B3A-8B69-4066C835AA1C}"/>
          </ac:picMkLst>
        </pc:picChg>
        <pc:picChg chg="mod">
          <ac:chgData name="Andrew" userId="84564383-c7ca-43b7-9468-0e355a857f99" providerId="ADAL" clId="{B4A6B743-1EB9-4CBD-ABAA-1502E745FE7F}" dt="2020-04-30T07:49:11.101" v="313" actId="1076"/>
          <ac:picMkLst>
            <pc:docMk/>
            <pc:sldMk cId="2163211563" sldId="273"/>
            <ac:picMk id="27" creationId="{1886AB37-9B4E-4E60-B9B8-958C104A7F6B}"/>
          </ac:picMkLst>
        </pc:picChg>
        <pc:picChg chg="mod">
          <ac:chgData name="Andrew" userId="84564383-c7ca-43b7-9468-0e355a857f99" providerId="ADAL" clId="{B4A6B743-1EB9-4CBD-ABAA-1502E745FE7F}" dt="2020-04-30T07:46:40.892" v="230" actId="14826"/>
          <ac:picMkLst>
            <pc:docMk/>
            <pc:sldMk cId="2163211563" sldId="273"/>
            <ac:picMk id="29" creationId="{E3E719CD-8C66-407E-915B-56CB5E3DD995}"/>
          </ac:picMkLst>
        </pc:picChg>
        <pc:picChg chg="add del mod">
          <ac:chgData name="Andrew" userId="84564383-c7ca-43b7-9468-0e355a857f99" providerId="ADAL" clId="{B4A6B743-1EB9-4CBD-ABAA-1502E745FE7F}" dt="2020-04-30T07:24:39.162" v="192" actId="478"/>
          <ac:picMkLst>
            <pc:docMk/>
            <pc:sldMk cId="2163211563" sldId="273"/>
            <ac:picMk id="30" creationId="{66710F25-394E-45A7-BA4B-EB039318B941}"/>
          </ac:picMkLst>
        </pc:picChg>
        <pc:picChg chg="mod">
          <ac:chgData name="Andrew" userId="84564383-c7ca-43b7-9468-0e355a857f99" providerId="ADAL" clId="{B4A6B743-1EB9-4CBD-ABAA-1502E745FE7F}" dt="2020-04-30T07:48:47.325" v="310" actId="1076"/>
          <ac:picMkLst>
            <pc:docMk/>
            <pc:sldMk cId="2163211563" sldId="273"/>
            <ac:picMk id="31" creationId="{4A01006A-BE1D-4892-B0EE-2FA3AC9105CD}"/>
          </ac:picMkLst>
        </pc:picChg>
        <pc:picChg chg="mod">
          <ac:chgData name="Andrew" userId="84564383-c7ca-43b7-9468-0e355a857f99" providerId="ADAL" clId="{B4A6B743-1EB9-4CBD-ABAA-1502E745FE7F}" dt="2020-04-30T07:46:50.281" v="232" actId="1076"/>
          <ac:picMkLst>
            <pc:docMk/>
            <pc:sldMk cId="2163211563" sldId="273"/>
            <ac:picMk id="33" creationId="{74C0ED0C-B273-46B3-9797-9C8BB1A88C77}"/>
          </ac:picMkLst>
        </pc:picChg>
        <pc:picChg chg="del mod">
          <ac:chgData name="Andrew" userId="84564383-c7ca-43b7-9468-0e355a857f99" providerId="ADAL" clId="{B4A6B743-1EB9-4CBD-ABAA-1502E745FE7F}" dt="2020-04-30T07:24:06.785" v="184" actId="478"/>
          <ac:picMkLst>
            <pc:docMk/>
            <pc:sldMk cId="2163211563" sldId="273"/>
            <ac:picMk id="36" creationId="{A05D9CFA-B662-4F36-AA78-BE6BCAD44BD1}"/>
          </ac:picMkLst>
        </pc:picChg>
        <pc:picChg chg="add mod">
          <ac:chgData name="Andrew" userId="84564383-c7ca-43b7-9468-0e355a857f99" providerId="ADAL" clId="{B4A6B743-1EB9-4CBD-ABAA-1502E745FE7F}" dt="2020-04-30T07:48:49.558" v="311" actId="1076"/>
          <ac:picMkLst>
            <pc:docMk/>
            <pc:sldMk cId="2163211563" sldId="273"/>
            <ac:picMk id="38" creationId="{F1845D90-B12A-48B2-BAE3-06252908CE56}"/>
          </ac:picMkLst>
        </pc:picChg>
      </pc:sldChg>
      <pc:sldChg chg="addSp modSp">
        <pc:chgData name="Andrew" userId="84564383-c7ca-43b7-9468-0e355a857f99" providerId="ADAL" clId="{B4A6B743-1EB9-4CBD-ABAA-1502E745FE7F}" dt="2020-04-30T07:20:54.121" v="58" actId="20577"/>
        <pc:sldMkLst>
          <pc:docMk/>
          <pc:sldMk cId="3803003519" sldId="276"/>
        </pc:sldMkLst>
        <pc:spChg chg="mod">
          <ac:chgData name="Andrew" userId="84564383-c7ca-43b7-9468-0e355a857f99" providerId="ADAL" clId="{B4A6B743-1EB9-4CBD-ABAA-1502E745FE7F}" dt="2020-04-30T07:20:54.121" v="58" actId="20577"/>
          <ac:spMkLst>
            <pc:docMk/>
            <pc:sldMk cId="3803003519" sldId="276"/>
            <ac:spMk id="47" creationId="{574E353E-9D07-4118-984A-749C61F022E7}"/>
          </ac:spMkLst>
        </pc:spChg>
        <pc:spChg chg="mod">
          <ac:chgData name="Andrew" userId="84564383-c7ca-43b7-9468-0e355a857f99" providerId="ADAL" clId="{B4A6B743-1EB9-4CBD-ABAA-1502E745FE7F}" dt="2020-04-30T07:20:22.392" v="48" actId="20577"/>
          <ac:spMkLst>
            <pc:docMk/>
            <pc:sldMk cId="3803003519" sldId="276"/>
            <ac:spMk id="48" creationId="{193EC425-B551-49D2-968A-9B4C4CAAA1C0}"/>
          </ac:spMkLst>
        </pc:spChg>
        <pc:spChg chg="mod">
          <ac:chgData name="Andrew" userId="84564383-c7ca-43b7-9468-0e355a857f99" providerId="ADAL" clId="{B4A6B743-1EB9-4CBD-ABAA-1502E745FE7F}" dt="2020-04-30T07:20:34.119" v="49" actId="207"/>
          <ac:spMkLst>
            <pc:docMk/>
            <pc:sldMk cId="3803003519" sldId="276"/>
            <ac:spMk id="49" creationId="{58927BE6-4ABB-4DC4-A69B-33BDBECA78C3}"/>
          </ac:spMkLst>
        </pc:spChg>
        <pc:picChg chg="add mod">
          <ac:chgData name="Andrew" userId="84564383-c7ca-43b7-9468-0e355a857f99" providerId="ADAL" clId="{B4A6B743-1EB9-4CBD-ABAA-1502E745FE7F}" dt="2020-04-30T07:19:57.881" v="39" actId="1076"/>
          <ac:picMkLst>
            <pc:docMk/>
            <pc:sldMk cId="3803003519" sldId="276"/>
            <ac:picMk id="17" creationId="{6C49FB69-6733-4B18-84EF-591282285D38}"/>
          </ac:picMkLst>
        </pc:picChg>
      </pc:sldChg>
      <pc:sldChg chg="modSp">
        <pc:chgData name="Andrew" userId="84564383-c7ca-43b7-9468-0e355a857f99" providerId="ADAL" clId="{B4A6B743-1EB9-4CBD-ABAA-1502E745FE7F}" dt="2020-04-30T08:15:49.800" v="1050" actId="6549"/>
        <pc:sldMkLst>
          <pc:docMk/>
          <pc:sldMk cId="2403100945" sldId="277"/>
        </pc:sldMkLst>
        <pc:spChg chg="mod">
          <ac:chgData name="Andrew" userId="84564383-c7ca-43b7-9468-0e355a857f99" providerId="ADAL" clId="{B4A6B743-1EB9-4CBD-ABAA-1502E745FE7F}" dt="2020-04-30T08:15:49.800" v="1050" actId="6549"/>
          <ac:spMkLst>
            <pc:docMk/>
            <pc:sldMk cId="2403100945" sldId="277"/>
            <ac:spMk id="33" creationId="{AC56258B-7165-4C70-B9A9-F6F6CC8D0C73}"/>
          </ac:spMkLst>
        </pc:spChg>
      </pc:sldChg>
      <pc:sldChg chg="addSp delSp modSp">
        <pc:chgData name="Andrew" userId="84564383-c7ca-43b7-9468-0e355a857f99" providerId="ADAL" clId="{B4A6B743-1EB9-4CBD-ABAA-1502E745FE7F}" dt="2020-04-30T08:09:58.005" v="769" actId="1076"/>
        <pc:sldMkLst>
          <pc:docMk/>
          <pc:sldMk cId="2539658322" sldId="313"/>
        </pc:sldMkLst>
        <pc:spChg chg="mod">
          <ac:chgData name="Andrew" userId="84564383-c7ca-43b7-9468-0e355a857f99" providerId="ADAL" clId="{B4A6B743-1EB9-4CBD-ABAA-1502E745FE7F}" dt="2020-04-30T07:54:36.483" v="503" actId="20577"/>
          <ac:spMkLst>
            <pc:docMk/>
            <pc:sldMk cId="2539658322" sldId="313"/>
            <ac:spMk id="2" creationId="{41638CD8-39B8-4A35-9E87-C4D3DEBA1E83}"/>
          </ac:spMkLst>
        </pc:spChg>
        <pc:spChg chg="add mod">
          <ac:chgData name="Andrew" userId="84564383-c7ca-43b7-9468-0e355a857f99" providerId="ADAL" clId="{B4A6B743-1EB9-4CBD-ABAA-1502E745FE7F}" dt="2020-04-30T08:07:48.120" v="715" actId="1076"/>
          <ac:spMkLst>
            <pc:docMk/>
            <pc:sldMk cId="2539658322" sldId="313"/>
            <ac:spMk id="9" creationId="{3F95E977-058B-4A21-9D2C-95AE604F64E0}"/>
          </ac:spMkLst>
        </pc:spChg>
        <pc:spChg chg="mod">
          <ac:chgData name="Andrew" userId="84564383-c7ca-43b7-9468-0e355a857f99" providerId="ADAL" clId="{B4A6B743-1EB9-4CBD-ABAA-1502E745FE7F}" dt="2020-04-30T08:00:07.200" v="544" actId="20577"/>
          <ac:spMkLst>
            <pc:docMk/>
            <pc:sldMk cId="2539658322" sldId="313"/>
            <ac:spMk id="23" creationId="{0E32E760-8DF8-4D04-88FC-AF2033D8037E}"/>
          </ac:spMkLst>
        </pc:spChg>
        <pc:spChg chg="mod">
          <ac:chgData name="Andrew" userId="84564383-c7ca-43b7-9468-0e355a857f99" providerId="ADAL" clId="{B4A6B743-1EB9-4CBD-ABAA-1502E745FE7F}" dt="2020-04-30T08:03:35.160" v="646" actId="20577"/>
          <ac:spMkLst>
            <pc:docMk/>
            <pc:sldMk cId="2539658322" sldId="313"/>
            <ac:spMk id="24" creationId="{6E4979AF-D1B8-4708-907A-751086A1DDDD}"/>
          </ac:spMkLst>
        </pc:spChg>
        <pc:spChg chg="mod">
          <ac:chgData name="Andrew" userId="84564383-c7ca-43b7-9468-0e355a857f99" providerId="ADAL" clId="{B4A6B743-1EB9-4CBD-ABAA-1502E745FE7F}" dt="2020-04-30T08:03:30.592" v="645" actId="20577"/>
          <ac:spMkLst>
            <pc:docMk/>
            <pc:sldMk cId="2539658322" sldId="313"/>
            <ac:spMk id="25" creationId="{016623FC-2D4C-4EAC-8D75-BE9B56C2BF89}"/>
          </ac:spMkLst>
        </pc:spChg>
        <pc:spChg chg="mod">
          <ac:chgData name="Andrew" userId="84564383-c7ca-43b7-9468-0e355a857f99" providerId="ADAL" clId="{B4A6B743-1EB9-4CBD-ABAA-1502E745FE7F}" dt="2020-04-30T08:01:46.607" v="639" actId="313"/>
          <ac:spMkLst>
            <pc:docMk/>
            <pc:sldMk cId="2539658322" sldId="313"/>
            <ac:spMk id="26" creationId="{5AEB2F59-78D2-4C16-8DE7-443232759311}"/>
          </ac:spMkLst>
        </pc:spChg>
        <pc:spChg chg="mod">
          <ac:chgData name="Andrew" userId="84564383-c7ca-43b7-9468-0e355a857f99" providerId="ADAL" clId="{B4A6B743-1EB9-4CBD-ABAA-1502E745FE7F}" dt="2020-04-30T07:54:58.396" v="526" actId="20577"/>
          <ac:spMkLst>
            <pc:docMk/>
            <pc:sldMk cId="2539658322" sldId="313"/>
            <ac:spMk id="27" creationId="{442D485D-FF22-469C-A835-7A714219CCFD}"/>
          </ac:spMkLst>
        </pc:spChg>
        <pc:spChg chg="add mod">
          <ac:chgData name="Andrew" userId="84564383-c7ca-43b7-9468-0e355a857f99" providerId="ADAL" clId="{B4A6B743-1EB9-4CBD-ABAA-1502E745FE7F}" dt="2020-04-30T08:09:58.005" v="769" actId="1076"/>
          <ac:spMkLst>
            <pc:docMk/>
            <pc:sldMk cId="2539658322" sldId="313"/>
            <ac:spMk id="32" creationId="{541EEC9D-202E-4A92-ADC3-992445051A18}"/>
          </ac:spMkLst>
        </pc:spChg>
        <pc:grpChg chg="add del mod">
          <ac:chgData name="Andrew" userId="84564383-c7ca-43b7-9468-0e355a857f99" providerId="ADAL" clId="{B4A6B743-1EB9-4CBD-ABAA-1502E745FE7F}" dt="2020-04-30T08:04:35.673" v="654" actId="14826"/>
          <ac:grpSpMkLst>
            <pc:docMk/>
            <pc:sldMk cId="2539658322" sldId="313"/>
            <ac:grpSpMk id="36" creationId="{C1AF5747-BFC9-405A-A612-BFA2D7FA370E}"/>
          </ac:grpSpMkLst>
        </pc:grpChg>
        <pc:grpChg chg="mod">
          <ac:chgData name="Andrew" userId="84564383-c7ca-43b7-9468-0e355a857f99" providerId="ADAL" clId="{B4A6B743-1EB9-4CBD-ABAA-1502E745FE7F}" dt="2020-04-30T08:04:47.147" v="658" actId="1076"/>
          <ac:grpSpMkLst>
            <pc:docMk/>
            <pc:sldMk cId="2539658322" sldId="313"/>
            <ac:grpSpMk id="37" creationId="{5252CD61-DCAA-4030-8FB4-EC727DA4980D}"/>
          </ac:grpSpMkLst>
        </pc:grpChg>
        <pc:picChg chg="del">
          <ac:chgData name="Andrew" userId="84564383-c7ca-43b7-9468-0e355a857f99" providerId="ADAL" clId="{B4A6B743-1EB9-4CBD-ABAA-1502E745FE7F}" dt="2020-04-30T08:04:11.099" v="650" actId="478"/>
          <ac:picMkLst>
            <pc:docMk/>
            <pc:sldMk cId="2539658322" sldId="313"/>
            <ac:picMk id="5" creationId="{6C91AE97-4B32-42F6-B172-E2C9F9CBA38B}"/>
          </ac:picMkLst>
        </pc:picChg>
        <pc:picChg chg="add mod">
          <ac:chgData name="Andrew" userId="84564383-c7ca-43b7-9468-0e355a857f99" providerId="ADAL" clId="{B4A6B743-1EB9-4CBD-ABAA-1502E745FE7F}" dt="2020-04-30T08:06:30.495" v="669" actId="207"/>
          <ac:picMkLst>
            <pc:docMk/>
            <pc:sldMk cId="2539658322" sldId="313"/>
            <ac:picMk id="7" creationId="{F9E4D1FC-53C5-49C0-B7DF-853088AA7BDB}"/>
          </ac:picMkLst>
        </pc:picChg>
        <pc:picChg chg="mod">
          <ac:chgData name="Andrew" userId="84564383-c7ca-43b7-9468-0e355a857f99" providerId="ADAL" clId="{B4A6B743-1EB9-4CBD-ABAA-1502E745FE7F}" dt="2020-04-30T08:04:00.913" v="649" actId="1076"/>
          <ac:picMkLst>
            <pc:docMk/>
            <pc:sldMk cId="2539658322" sldId="313"/>
            <ac:picMk id="16" creationId="{D626BA2B-CA1E-4875-AC39-57873F762263}"/>
          </ac:picMkLst>
        </pc:picChg>
        <pc:picChg chg="mod">
          <ac:chgData name="Andrew" userId="84564383-c7ca-43b7-9468-0e355a857f99" providerId="ADAL" clId="{B4A6B743-1EB9-4CBD-ABAA-1502E745FE7F}" dt="2020-04-30T08:02:43.980" v="642" actId="1076"/>
          <ac:picMkLst>
            <pc:docMk/>
            <pc:sldMk cId="2539658322" sldId="313"/>
            <ac:picMk id="20" creationId="{A4E7BAD4-E97B-47F1-AE51-25CAE54371B1}"/>
          </ac:picMkLst>
        </pc:picChg>
        <pc:picChg chg="add mod">
          <ac:chgData name="Andrew" userId="84564383-c7ca-43b7-9468-0e355a857f99" providerId="ADAL" clId="{B4A6B743-1EB9-4CBD-ABAA-1502E745FE7F}" dt="2020-04-30T08:06:27.524" v="668" actId="207"/>
          <ac:picMkLst>
            <pc:docMk/>
            <pc:sldMk cId="2539658322" sldId="313"/>
            <ac:picMk id="28" creationId="{FA1898A8-2E24-4DDC-88F9-E8715B9A7B85}"/>
          </ac:picMkLst>
        </pc:picChg>
        <pc:picChg chg="add mod">
          <ac:chgData name="Andrew" userId="84564383-c7ca-43b7-9468-0e355a857f99" providerId="ADAL" clId="{B4A6B743-1EB9-4CBD-ABAA-1502E745FE7F}" dt="2020-04-30T08:09:07.019" v="718" actId="207"/>
          <ac:picMkLst>
            <pc:docMk/>
            <pc:sldMk cId="2539658322" sldId="313"/>
            <ac:picMk id="29" creationId="{34A821CA-A83B-4E80-B84B-FB69FB155A74}"/>
          </ac:picMkLst>
        </pc:picChg>
        <pc:picChg chg="add del mod">
          <ac:chgData name="Andrew" userId="84564383-c7ca-43b7-9468-0e355a857f99" providerId="ADAL" clId="{B4A6B743-1EB9-4CBD-ABAA-1502E745FE7F}" dt="2020-04-30T08:09:13.479" v="719" actId="478"/>
          <ac:picMkLst>
            <pc:docMk/>
            <pc:sldMk cId="2539658322" sldId="313"/>
            <ac:picMk id="30" creationId="{342E12A8-E621-4EE3-98CC-8DE5B331B8F5}"/>
          </ac:picMkLst>
        </pc:picChg>
        <pc:picChg chg="add mod">
          <ac:chgData name="Andrew" userId="84564383-c7ca-43b7-9468-0e355a857f99" providerId="ADAL" clId="{B4A6B743-1EB9-4CBD-ABAA-1502E745FE7F}" dt="2020-04-30T08:09:24.617" v="722" actId="207"/>
          <ac:picMkLst>
            <pc:docMk/>
            <pc:sldMk cId="2539658322" sldId="313"/>
            <ac:picMk id="31" creationId="{D8552282-C8A4-4B4B-A38A-7FDB5E4E12A3}"/>
          </ac:picMkLst>
        </pc:picChg>
        <pc:picChg chg="mod">
          <ac:chgData name="Andrew" userId="84564383-c7ca-43b7-9468-0e355a857f99" providerId="ADAL" clId="{B4A6B743-1EB9-4CBD-ABAA-1502E745FE7F}" dt="2020-04-30T08:04:40.330" v="656" actId="1076"/>
          <ac:picMkLst>
            <pc:docMk/>
            <pc:sldMk cId="2539658322" sldId="313"/>
            <ac:picMk id="33" creationId="{959C19B5-DB56-4280-A761-C254D1187132}"/>
          </ac:picMkLst>
        </pc:picChg>
        <pc:picChg chg="mod">
          <ac:chgData name="Andrew" userId="84564383-c7ca-43b7-9468-0e355a857f99" providerId="ADAL" clId="{B4A6B743-1EB9-4CBD-ABAA-1502E745FE7F}" dt="2020-04-30T08:03:58.073" v="648" actId="1076"/>
          <ac:picMkLst>
            <pc:docMk/>
            <pc:sldMk cId="2539658322" sldId="313"/>
            <ac:picMk id="35" creationId="{E74F6BC5-3E26-4D26-8DE0-E24DAED3AEB6}"/>
          </ac:picMkLst>
        </pc:picChg>
      </pc:sldChg>
      <pc:sldChg chg="addSp delSp modSp">
        <pc:chgData name="Andrew" userId="84564383-c7ca-43b7-9468-0e355a857f99" providerId="ADAL" clId="{B4A6B743-1EB9-4CBD-ABAA-1502E745FE7F}" dt="2020-04-30T07:51:37.282" v="371" actId="207"/>
        <pc:sldMkLst>
          <pc:docMk/>
          <pc:sldMk cId="1432969795" sldId="320"/>
        </pc:sldMkLst>
        <pc:spChg chg="del mod">
          <ac:chgData name="Andrew" userId="84564383-c7ca-43b7-9468-0e355a857f99" providerId="ADAL" clId="{B4A6B743-1EB9-4CBD-ABAA-1502E745FE7F}" dt="2020-04-30T07:50:36.512" v="332" actId="478"/>
          <ac:spMkLst>
            <pc:docMk/>
            <pc:sldMk cId="1432969795" sldId="320"/>
            <ac:spMk id="23" creationId="{38B971CE-17D8-4050-921A-FA8C37954017}"/>
          </ac:spMkLst>
        </pc:spChg>
        <pc:spChg chg="del">
          <ac:chgData name="Andrew" userId="84564383-c7ca-43b7-9468-0e355a857f99" providerId="ADAL" clId="{B4A6B743-1EB9-4CBD-ABAA-1502E745FE7F}" dt="2020-04-30T07:50:44.705" v="335" actId="478"/>
          <ac:spMkLst>
            <pc:docMk/>
            <pc:sldMk cId="1432969795" sldId="320"/>
            <ac:spMk id="24" creationId="{2B04D4E1-881F-4056-BB1A-2BBFAD5B56BB}"/>
          </ac:spMkLst>
        </pc:spChg>
        <pc:spChg chg="del">
          <ac:chgData name="Andrew" userId="84564383-c7ca-43b7-9468-0e355a857f99" providerId="ADAL" clId="{B4A6B743-1EB9-4CBD-ABAA-1502E745FE7F}" dt="2020-04-30T07:50:42.681" v="334" actId="478"/>
          <ac:spMkLst>
            <pc:docMk/>
            <pc:sldMk cId="1432969795" sldId="320"/>
            <ac:spMk id="25" creationId="{FFA5EFE9-CCF0-4D30-9A0D-24C37CF7B5C5}"/>
          </ac:spMkLst>
        </pc:spChg>
        <pc:spChg chg="del">
          <ac:chgData name="Andrew" userId="84564383-c7ca-43b7-9468-0e355a857f99" providerId="ADAL" clId="{B4A6B743-1EB9-4CBD-ABAA-1502E745FE7F}" dt="2020-04-30T07:50:38.306" v="333" actId="478"/>
          <ac:spMkLst>
            <pc:docMk/>
            <pc:sldMk cId="1432969795" sldId="320"/>
            <ac:spMk id="26" creationId="{3DE37341-4C88-42E0-A792-6419A1536D37}"/>
          </ac:spMkLst>
        </pc:spChg>
        <pc:spChg chg="mod">
          <ac:chgData name="Andrew" userId="84564383-c7ca-43b7-9468-0e355a857f99" providerId="ADAL" clId="{B4A6B743-1EB9-4CBD-ABAA-1502E745FE7F}" dt="2020-04-30T07:51:23.275" v="368" actId="20577"/>
          <ac:spMkLst>
            <pc:docMk/>
            <pc:sldMk cId="1432969795" sldId="320"/>
            <ac:spMk id="32" creationId="{3CEAB4C6-94EA-411B-8CA4-00C9EAD6B04E}"/>
          </ac:spMkLst>
        </pc:spChg>
        <pc:spChg chg="add">
          <ac:chgData name="Andrew" userId="84564383-c7ca-43b7-9468-0e355a857f99" providerId="ADAL" clId="{B4A6B743-1EB9-4CBD-ABAA-1502E745FE7F}" dt="2020-04-30T07:51:04.034" v="337"/>
          <ac:spMkLst>
            <pc:docMk/>
            <pc:sldMk cId="1432969795" sldId="320"/>
            <ac:spMk id="54" creationId="{EF6DE4B4-AC09-4CE9-9190-E0FD3B9D572A}"/>
          </ac:spMkLst>
        </pc:spChg>
        <pc:spChg chg="add mod">
          <ac:chgData name="Andrew" userId="84564383-c7ca-43b7-9468-0e355a857f99" providerId="ADAL" clId="{B4A6B743-1EB9-4CBD-ABAA-1502E745FE7F}" dt="2020-04-30T07:51:34.172" v="370" actId="207"/>
          <ac:spMkLst>
            <pc:docMk/>
            <pc:sldMk cId="1432969795" sldId="320"/>
            <ac:spMk id="55" creationId="{0BC10F13-9C5C-4434-AFC8-A79DC2AC760B}"/>
          </ac:spMkLst>
        </pc:spChg>
        <pc:spChg chg="add mod">
          <ac:chgData name="Andrew" userId="84564383-c7ca-43b7-9468-0e355a857f99" providerId="ADAL" clId="{B4A6B743-1EB9-4CBD-ABAA-1502E745FE7F}" dt="2020-04-30T07:51:37.282" v="371" actId="207"/>
          <ac:spMkLst>
            <pc:docMk/>
            <pc:sldMk cId="1432969795" sldId="320"/>
            <ac:spMk id="56" creationId="{C222FCA2-9C24-41FA-A1B9-8648BC33EEEE}"/>
          </ac:spMkLst>
        </pc:spChg>
        <pc:spChg chg="add mod">
          <ac:chgData name="Andrew" userId="84564383-c7ca-43b7-9468-0e355a857f99" providerId="ADAL" clId="{B4A6B743-1EB9-4CBD-ABAA-1502E745FE7F}" dt="2020-04-30T07:51:29.919" v="369" actId="207"/>
          <ac:spMkLst>
            <pc:docMk/>
            <pc:sldMk cId="1432969795" sldId="320"/>
            <ac:spMk id="57" creationId="{9E6C0EEF-FE5C-4E8E-A806-CC4890C3F8FA}"/>
          </ac:spMkLst>
        </pc:spChg>
        <pc:grpChg chg="del">
          <ac:chgData name="Andrew" userId="84564383-c7ca-43b7-9468-0e355a857f99" providerId="ADAL" clId="{B4A6B743-1EB9-4CBD-ABAA-1502E745FE7F}" dt="2020-04-30T07:50:34.361" v="330" actId="478"/>
          <ac:grpSpMkLst>
            <pc:docMk/>
            <pc:sldMk cId="1432969795" sldId="320"/>
            <ac:grpSpMk id="2" creationId="{DF5399AB-15AA-4762-8A94-1C3A38E1E93A}"/>
          </ac:grpSpMkLst>
        </pc:grpChg>
        <pc:grpChg chg="add">
          <ac:chgData name="Andrew" userId="84564383-c7ca-43b7-9468-0e355a857f99" providerId="ADAL" clId="{B4A6B743-1EB9-4CBD-ABAA-1502E745FE7F}" dt="2020-04-30T07:51:04.034" v="337"/>
          <ac:grpSpMkLst>
            <pc:docMk/>
            <pc:sldMk cId="1432969795" sldId="320"/>
            <ac:grpSpMk id="33" creationId="{294E0B7A-AD04-4F20-9CB7-B04CA4CD0017}"/>
          </ac:grpSpMkLst>
        </pc:grpChg>
        <pc:picChg chg="add">
          <ac:chgData name="Andrew" userId="84564383-c7ca-43b7-9468-0e355a857f99" providerId="ADAL" clId="{B4A6B743-1EB9-4CBD-ABAA-1502E745FE7F}" dt="2020-04-30T07:51:04.034" v="337"/>
          <ac:picMkLst>
            <pc:docMk/>
            <pc:sldMk cId="1432969795" sldId="320"/>
            <ac:picMk id="58" creationId="{709DC96B-79AC-4C72-B6BE-71973878869E}"/>
          </ac:picMkLst>
        </pc:picChg>
        <pc:picChg chg="add">
          <ac:chgData name="Andrew" userId="84564383-c7ca-43b7-9468-0e355a857f99" providerId="ADAL" clId="{B4A6B743-1EB9-4CBD-ABAA-1502E745FE7F}" dt="2020-04-30T07:51:04.034" v="337"/>
          <ac:picMkLst>
            <pc:docMk/>
            <pc:sldMk cId="1432969795" sldId="320"/>
            <ac:picMk id="59" creationId="{BF21230A-52DF-470C-8957-EB564A09C97B}"/>
          </ac:picMkLst>
        </pc:picChg>
        <pc:picChg chg="add">
          <ac:chgData name="Andrew" userId="84564383-c7ca-43b7-9468-0e355a857f99" providerId="ADAL" clId="{B4A6B743-1EB9-4CBD-ABAA-1502E745FE7F}" dt="2020-04-30T07:51:04.034" v="337"/>
          <ac:picMkLst>
            <pc:docMk/>
            <pc:sldMk cId="1432969795" sldId="320"/>
            <ac:picMk id="60" creationId="{26C6F028-1203-4A8A-A39F-BF3FB442F330}"/>
          </ac:picMkLst>
        </pc:picChg>
        <pc:picChg chg="add">
          <ac:chgData name="Andrew" userId="84564383-c7ca-43b7-9468-0e355a857f99" providerId="ADAL" clId="{B4A6B743-1EB9-4CBD-ABAA-1502E745FE7F}" dt="2020-04-30T07:51:04.034" v="337"/>
          <ac:picMkLst>
            <pc:docMk/>
            <pc:sldMk cId="1432969795" sldId="320"/>
            <ac:picMk id="61" creationId="{A67ADE0D-E164-413C-9185-EBC830629936}"/>
          </ac:picMkLst>
        </pc:picChg>
        <pc:picChg chg="add">
          <ac:chgData name="Andrew" userId="84564383-c7ca-43b7-9468-0e355a857f99" providerId="ADAL" clId="{B4A6B743-1EB9-4CBD-ABAA-1502E745FE7F}" dt="2020-04-30T07:51:04.034" v="337"/>
          <ac:picMkLst>
            <pc:docMk/>
            <pc:sldMk cId="1432969795" sldId="320"/>
            <ac:picMk id="62" creationId="{E86011DD-A321-41DB-B0C6-B4BB5D76739D}"/>
          </ac:picMkLst>
        </pc:picChg>
      </pc:sldChg>
      <pc:sldChg chg="del">
        <pc:chgData name="Andrew" userId="84564383-c7ca-43b7-9468-0e355a857f99" providerId="ADAL" clId="{B4A6B743-1EB9-4CBD-ABAA-1502E745FE7F}" dt="2020-04-30T08:25:42.527" v="1057" actId="47"/>
        <pc:sldMkLst>
          <pc:docMk/>
          <pc:sldMk cId="2521068679" sldId="321"/>
        </pc:sldMkLst>
      </pc:sldChg>
      <pc:sldChg chg="addSp delSp modSp">
        <pc:chgData name="Andrew" userId="84564383-c7ca-43b7-9468-0e355a857f99" providerId="ADAL" clId="{B4A6B743-1EB9-4CBD-ABAA-1502E745FE7F}" dt="2020-04-30T07:25:02.559" v="196" actId="1076"/>
        <pc:sldMkLst>
          <pc:docMk/>
          <pc:sldMk cId="2412532794" sldId="325"/>
        </pc:sldMkLst>
        <pc:picChg chg="del">
          <ac:chgData name="Andrew" userId="84564383-c7ca-43b7-9468-0e355a857f99" providerId="ADAL" clId="{B4A6B743-1EB9-4CBD-ABAA-1502E745FE7F}" dt="2020-04-30T07:24:56.010" v="193" actId="478"/>
          <ac:picMkLst>
            <pc:docMk/>
            <pc:sldMk cId="2412532794" sldId="325"/>
            <ac:picMk id="29" creationId="{8BD4591C-691C-4A5E-9978-93F87523CE62}"/>
          </ac:picMkLst>
        </pc:picChg>
        <pc:picChg chg="add mod">
          <ac:chgData name="Andrew" userId="84564383-c7ca-43b7-9468-0e355a857f99" providerId="ADAL" clId="{B4A6B743-1EB9-4CBD-ABAA-1502E745FE7F}" dt="2020-04-30T07:25:02.559" v="196" actId="1076"/>
          <ac:picMkLst>
            <pc:docMk/>
            <pc:sldMk cId="2412532794" sldId="325"/>
            <ac:picMk id="31" creationId="{CF1A95A5-74D8-441F-BF14-9E4064D8C577}"/>
          </ac:picMkLst>
        </pc:picChg>
      </pc:sldChg>
      <pc:sldChg chg="add del">
        <pc:chgData name="Andrew" userId="84564383-c7ca-43b7-9468-0e355a857f99" providerId="ADAL" clId="{B4A6B743-1EB9-4CBD-ABAA-1502E745FE7F}" dt="2020-04-30T07:51:47.073" v="373" actId="47"/>
        <pc:sldMkLst>
          <pc:docMk/>
          <pc:sldMk cId="3007662009" sldId="326"/>
        </pc:sldMkLst>
      </pc:sldChg>
      <pc:sldChg chg="modSp add">
        <pc:chgData name="Andrew" userId="84564383-c7ca-43b7-9468-0e355a857f99" providerId="ADAL" clId="{B4A6B743-1EB9-4CBD-ABAA-1502E745FE7F}" dt="2020-04-30T08:26:19.582" v="1071" actId="207"/>
        <pc:sldMkLst>
          <pc:docMk/>
          <pc:sldMk cId="3257705986" sldId="326"/>
        </pc:sldMkLst>
        <pc:spChg chg="mod">
          <ac:chgData name="Andrew" userId="84564383-c7ca-43b7-9468-0e355a857f99" providerId="ADAL" clId="{B4A6B743-1EB9-4CBD-ABAA-1502E745FE7F}" dt="2020-04-30T08:26:06.223" v="1069" actId="20577"/>
          <ac:spMkLst>
            <pc:docMk/>
            <pc:sldMk cId="3257705986" sldId="326"/>
            <ac:spMk id="32" creationId="{3CEAB4C6-94EA-411B-8CA4-00C9EAD6B04E}"/>
          </ac:spMkLst>
        </pc:spChg>
        <pc:spChg chg="mod">
          <ac:chgData name="Andrew" userId="84564383-c7ca-43b7-9468-0e355a857f99" providerId="ADAL" clId="{B4A6B743-1EB9-4CBD-ABAA-1502E745FE7F}" dt="2020-04-30T08:26:14.814" v="1070" actId="207"/>
          <ac:spMkLst>
            <pc:docMk/>
            <pc:sldMk cId="3257705986" sldId="326"/>
            <ac:spMk id="54" creationId="{EF6DE4B4-AC09-4CE9-9190-E0FD3B9D572A}"/>
          </ac:spMkLst>
        </pc:spChg>
        <pc:spChg chg="mod">
          <ac:chgData name="Andrew" userId="84564383-c7ca-43b7-9468-0e355a857f99" providerId="ADAL" clId="{B4A6B743-1EB9-4CBD-ABAA-1502E745FE7F}" dt="2020-04-30T08:26:19.582" v="1071" actId="207"/>
          <ac:spMkLst>
            <pc:docMk/>
            <pc:sldMk cId="3257705986" sldId="326"/>
            <ac:spMk id="57" creationId="{9E6C0EEF-FE5C-4E8E-A806-CC4890C3F8FA}"/>
          </ac:spMkLst>
        </pc:spChg>
      </pc:sldChg>
      <pc:sldChg chg="add del">
        <pc:chgData name="Andrew" userId="84564383-c7ca-43b7-9468-0e355a857f99" providerId="ADAL" clId="{B4A6B743-1EB9-4CBD-ABAA-1502E745FE7F}" dt="2020-04-30T07:51:43.299" v="372" actId="47"/>
        <pc:sldMkLst>
          <pc:docMk/>
          <pc:sldMk cId="351061099" sldId="327"/>
        </pc:sldMkLst>
      </pc:sldChg>
      <pc:sldChg chg="delSp modSp add">
        <pc:chgData name="Andrew" userId="84564383-c7ca-43b7-9468-0e355a857f99" providerId="ADAL" clId="{B4A6B743-1EB9-4CBD-ABAA-1502E745FE7F}" dt="2020-04-30T08:26:58.169" v="1087" actId="478"/>
        <pc:sldMkLst>
          <pc:docMk/>
          <pc:sldMk cId="3875854838" sldId="327"/>
        </pc:sldMkLst>
        <pc:spChg chg="mod">
          <ac:chgData name="Andrew" userId="84564383-c7ca-43b7-9468-0e355a857f99" providerId="ADAL" clId="{B4A6B743-1EB9-4CBD-ABAA-1502E745FE7F}" dt="2020-04-30T08:26:47.337" v="1082" actId="20577"/>
          <ac:spMkLst>
            <pc:docMk/>
            <pc:sldMk cId="3875854838" sldId="327"/>
            <ac:spMk id="32" creationId="{3CEAB4C6-94EA-411B-8CA4-00C9EAD6B04E}"/>
          </ac:spMkLst>
        </pc:spChg>
        <pc:spChg chg="del">
          <ac:chgData name="Andrew" userId="84564383-c7ca-43b7-9468-0e355a857f99" providerId="ADAL" clId="{B4A6B743-1EB9-4CBD-ABAA-1502E745FE7F}" dt="2020-04-30T08:26:54.545" v="1085" actId="478"/>
          <ac:spMkLst>
            <pc:docMk/>
            <pc:sldMk cId="3875854838" sldId="327"/>
            <ac:spMk id="54" creationId="{EF6DE4B4-AC09-4CE9-9190-E0FD3B9D572A}"/>
          </ac:spMkLst>
        </pc:spChg>
        <pc:spChg chg="del">
          <ac:chgData name="Andrew" userId="84564383-c7ca-43b7-9468-0e355a857f99" providerId="ADAL" clId="{B4A6B743-1EB9-4CBD-ABAA-1502E745FE7F}" dt="2020-04-30T08:26:58.169" v="1087" actId="478"/>
          <ac:spMkLst>
            <pc:docMk/>
            <pc:sldMk cId="3875854838" sldId="327"/>
            <ac:spMk id="55" creationId="{0BC10F13-9C5C-4434-AFC8-A79DC2AC760B}"/>
          </ac:spMkLst>
        </pc:spChg>
        <pc:spChg chg="del">
          <ac:chgData name="Andrew" userId="84564383-c7ca-43b7-9468-0e355a857f99" providerId="ADAL" clId="{B4A6B743-1EB9-4CBD-ABAA-1502E745FE7F}" dt="2020-04-30T08:26:56.433" v="1086" actId="478"/>
          <ac:spMkLst>
            <pc:docMk/>
            <pc:sldMk cId="3875854838" sldId="327"/>
            <ac:spMk id="56" creationId="{C222FCA2-9C24-41FA-A1B9-8648BC33EEEE}"/>
          </ac:spMkLst>
        </pc:spChg>
        <pc:spChg chg="del">
          <ac:chgData name="Andrew" userId="84564383-c7ca-43b7-9468-0e355a857f99" providerId="ADAL" clId="{B4A6B743-1EB9-4CBD-ABAA-1502E745FE7F}" dt="2020-04-30T08:26:52.857" v="1084" actId="478"/>
          <ac:spMkLst>
            <pc:docMk/>
            <pc:sldMk cId="3875854838" sldId="327"/>
            <ac:spMk id="57" creationId="{9E6C0EEF-FE5C-4E8E-A806-CC4890C3F8FA}"/>
          </ac:spMkLst>
        </pc:spChg>
        <pc:grpChg chg="del">
          <ac:chgData name="Andrew" userId="84564383-c7ca-43b7-9468-0e355a857f99" providerId="ADAL" clId="{B4A6B743-1EB9-4CBD-ABAA-1502E745FE7F}" dt="2020-04-30T08:26:50.865" v="1083" actId="478"/>
          <ac:grpSpMkLst>
            <pc:docMk/>
            <pc:sldMk cId="3875854838" sldId="327"/>
            <ac:grpSpMk id="33" creationId="{294E0B7A-AD04-4F20-9CB7-B04CA4CD0017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7A39C-19F7-4051-8FE8-414D4E398394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59656-D61E-42FF-91C0-52C810C8C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4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59656-D61E-42FF-91C0-52C810C8C2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4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0691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135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4852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2E2440-0D6B-46B1-82A0-A31CC3AB2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639882"/>
            <a:ext cx="766906" cy="931718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B4A14E2-3814-4ABE-AA68-ED008504F4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758" y="6105741"/>
            <a:ext cx="1141312" cy="4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6947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6171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3205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7968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249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5759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4238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CCA9C-0B99-479E-A67C-4242E545ED2D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3779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CCA9C-0B99-479E-A67C-4242E545ED2D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C8F5-223F-4F83-866B-4935AEF1F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6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image" Target="../media/image20.sv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svg"/><Relationship Id="rId7" Type="http://schemas.openxmlformats.org/officeDocument/2006/relationships/image" Target="../media/image3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sv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m6O5Afr6Gak" TargetMode="External"/><Relationship Id="rId11" Type="http://schemas.openxmlformats.org/officeDocument/2006/relationships/image" Target="../media/image42.png"/><Relationship Id="rId5" Type="http://schemas.openxmlformats.org/officeDocument/2006/relationships/hyperlink" Target="https://youtu.be/spPxDmPOjyQ" TargetMode="External"/><Relationship Id="rId10" Type="http://schemas.openxmlformats.org/officeDocument/2006/relationships/image" Target="../media/image41.svg"/><Relationship Id="rId4" Type="http://schemas.openxmlformats.org/officeDocument/2006/relationships/hyperlink" Target="https://youtu.be/5iZp-9KuD84" TargetMode="Externa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image" Target="../media/image20.sv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6.sv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it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image" Target="../media/image20.sv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neilshel@nba.co.za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hyperlink" Target="https://youtu.be/LfXDzpTnvqY" TargetMode="External"/><Relationship Id="rId7" Type="http://schemas.openxmlformats.org/officeDocument/2006/relationships/hyperlink" Target="https://www.youtube.com/watch?v=sur7Jk4PRJw&amp;feature=youtu.be" TargetMode="External"/><Relationship Id="rId2" Type="http://schemas.openxmlformats.org/officeDocument/2006/relationships/hyperlink" Target="http://explore.dublincore.net/theory/learning-pathways-as-transit-map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91.png"/><Relationship Id="rId5" Type="http://schemas.openxmlformats.org/officeDocument/2006/relationships/image" Target="../media/image87.sv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7.svg"/><Relationship Id="rId5" Type="http://schemas.openxmlformats.org/officeDocument/2006/relationships/image" Target="../media/image20.sv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Relationship Id="rId9" Type="http://schemas.openxmlformats.org/officeDocument/2006/relationships/image" Target="../media/image9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hyperlink" Target="https://link.springer.com/article/10.1007/s40979-018-0025-x" TargetMode="External"/><Relationship Id="rId7" Type="http://schemas.openxmlformats.org/officeDocument/2006/relationships/hyperlink" Target="https://link.springer.com/article/10.1186/s40594-019-0181-4" TargetMode="External"/><Relationship Id="rId2" Type="http://schemas.openxmlformats.org/officeDocument/2006/relationships/hyperlink" Target="https://www.mdpi.com/2076-3417/10/3/880/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svg"/><Relationship Id="rId11" Type="http://schemas.openxmlformats.org/officeDocument/2006/relationships/image" Target="../media/image106.png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38.png"/><Relationship Id="rId9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78.png"/><Relationship Id="rId7" Type="http://schemas.openxmlformats.org/officeDocument/2006/relationships/image" Target="../media/image76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09.png"/><Relationship Id="rId5" Type="http://schemas.openxmlformats.org/officeDocument/2006/relationships/image" Target="../media/image74.png"/><Relationship Id="rId10" Type="http://schemas.openxmlformats.org/officeDocument/2006/relationships/image" Target="../media/image108.png"/><Relationship Id="rId4" Type="http://schemas.openxmlformats.org/officeDocument/2006/relationships/image" Target="../media/image79.png"/><Relationship Id="rId9" Type="http://schemas.openxmlformats.org/officeDocument/2006/relationships/hyperlink" Target="http://badinerbytes.blogspot.com/2015/09/google-classroom-waffle-shortcut.html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ktEUQ0quV8?feature=oembed" TargetMode="External"/><Relationship Id="rId6" Type="http://schemas.openxmlformats.org/officeDocument/2006/relationships/image" Target="../media/image110.jpeg"/><Relationship Id="rId5" Type="http://schemas.openxmlformats.org/officeDocument/2006/relationships/image" Target="../media/image38.png"/><Relationship Id="rId4" Type="http://schemas.openxmlformats.org/officeDocument/2006/relationships/hyperlink" Target="https://youtu.be/9ktEUQ0quV8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badinerbytes.blogspot.com/2015/09/google-classroom-waffle-shortcut.html" TargetMode="External"/><Relationship Id="rId3" Type="http://schemas.openxmlformats.org/officeDocument/2006/relationships/image" Target="../media/image112.svg"/><Relationship Id="rId7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classroom.googl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www.oerafrica.org/aau-oer-africa-emergency-remote-teaching-webinar-series" TargetMode="External"/><Relationship Id="rId4" Type="http://schemas.openxmlformats.org/officeDocument/2006/relationships/hyperlink" Target="http://badinerbytes.blogspot.com/2015/09/google-classroom-waffle-shortcut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andryn2006/" TargetMode="External"/><Relationship Id="rId3" Type="http://schemas.microsoft.com/office/2007/relationships/hdphoto" Target="../media/hdphoto1.wdp"/><Relationship Id="rId7" Type="http://schemas.openxmlformats.org/officeDocument/2006/relationships/hyperlink" Target="https://web.facebook.com/andryn2006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hyperlink" Target="https://za.linkedin.com/in/andryn2006" TargetMode="External"/><Relationship Id="rId5" Type="http://schemas.openxmlformats.org/officeDocument/2006/relationships/hyperlink" Target="https://www.youtube.com/channel/UCHBW1guNyHf-6GOExmocr6A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classroom.googl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www.oerafrica.org/aau-oer-africa-emergency-remote-teaching-webinar-series" TargetMode="External"/><Relationship Id="rId4" Type="http://schemas.openxmlformats.org/officeDocument/2006/relationships/hyperlink" Target="http://badinerbytes.blogspot.com/2015/09/google-classroom-waffle-shortcut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11EF0E-8C61-41DF-9610-47CA2522E0BB}"/>
              </a:ext>
            </a:extLst>
          </p:cNvPr>
          <p:cNvGrpSpPr/>
          <p:nvPr/>
        </p:nvGrpSpPr>
        <p:grpSpPr>
          <a:xfrm>
            <a:off x="3788503" y="360909"/>
            <a:ext cx="8220076" cy="4219576"/>
            <a:chOff x="1987550" y="1316038"/>
            <a:chExt cx="8220076" cy="4219576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AA130D3-EA77-4022-A1F7-87FD32C9A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1488" y="1436688"/>
              <a:ext cx="3173413" cy="3179763"/>
            </a:xfrm>
            <a:custGeom>
              <a:avLst/>
              <a:gdLst>
                <a:gd name="T0" fmla="*/ 1000 w 1999"/>
                <a:gd name="T1" fmla="*/ 2003 h 2003"/>
                <a:gd name="T2" fmla="*/ 0 w 1999"/>
                <a:gd name="T3" fmla="*/ 1002 h 2003"/>
                <a:gd name="T4" fmla="*/ 1000 w 1999"/>
                <a:gd name="T5" fmla="*/ 0 h 2003"/>
                <a:gd name="T6" fmla="*/ 1999 w 1999"/>
                <a:gd name="T7" fmla="*/ 1002 h 2003"/>
                <a:gd name="T8" fmla="*/ 1000 w 1999"/>
                <a:gd name="T9" fmla="*/ 2003 h 2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9" h="2003">
                  <a:moveTo>
                    <a:pt x="1000" y="2003"/>
                  </a:moveTo>
                  <a:lnTo>
                    <a:pt x="0" y="1002"/>
                  </a:lnTo>
                  <a:lnTo>
                    <a:pt x="1000" y="0"/>
                  </a:lnTo>
                  <a:lnTo>
                    <a:pt x="1999" y="1002"/>
                  </a:lnTo>
                  <a:lnTo>
                    <a:pt x="1000" y="2003"/>
                  </a:lnTo>
                  <a:close/>
                </a:path>
              </a:pathLst>
            </a:custGeom>
            <a:solidFill>
              <a:srgbClr val="393464">
                <a:alpha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0000" dirty="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E845A94E-F155-458B-B94C-BCB80EE18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713" y="2940051"/>
              <a:ext cx="2363788" cy="2373313"/>
            </a:xfrm>
            <a:custGeom>
              <a:avLst/>
              <a:gdLst>
                <a:gd name="T0" fmla="*/ 742 w 1489"/>
                <a:gd name="T1" fmla="*/ 1495 h 1495"/>
                <a:gd name="T2" fmla="*/ 0 w 1489"/>
                <a:gd name="T3" fmla="*/ 748 h 1495"/>
                <a:gd name="T4" fmla="*/ 742 w 1489"/>
                <a:gd name="T5" fmla="*/ 0 h 1495"/>
                <a:gd name="T6" fmla="*/ 1489 w 1489"/>
                <a:gd name="T7" fmla="*/ 748 h 1495"/>
                <a:gd name="T8" fmla="*/ 742 w 1489"/>
                <a:gd name="T9" fmla="*/ 1495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9" h="1495">
                  <a:moveTo>
                    <a:pt x="742" y="1495"/>
                  </a:moveTo>
                  <a:lnTo>
                    <a:pt x="0" y="748"/>
                  </a:lnTo>
                  <a:lnTo>
                    <a:pt x="742" y="0"/>
                  </a:lnTo>
                  <a:lnTo>
                    <a:pt x="1489" y="748"/>
                  </a:lnTo>
                  <a:lnTo>
                    <a:pt x="742" y="1495"/>
                  </a:lnTo>
                  <a:close/>
                </a:path>
              </a:pathLst>
            </a:custGeom>
            <a:solidFill>
              <a:srgbClr val="393464">
                <a:alpha val="6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655EFA0C-52E2-4011-95C8-B6DAE7402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688" y="3308351"/>
              <a:ext cx="2216150" cy="2227263"/>
            </a:xfrm>
            <a:custGeom>
              <a:avLst/>
              <a:gdLst>
                <a:gd name="T0" fmla="*/ 696 w 1396"/>
                <a:gd name="T1" fmla="*/ 1403 h 1403"/>
                <a:gd name="T2" fmla="*/ 0 w 1396"/>
                <a:gd name="T3" fmla="*/ 701 h 1403"/>
                <a:gd name="T4" fmla="*/ 696 w 1396"/>
                <a:gd name="T5" fmla="*/ 0 h 1403"/>
                <a:gd name="T6" fmla="*/ 1396 w 1396"/>
                <a:gd name="T7" fmla="*/ 701 h 1403"/>
                <a:gd name="T8" fmla="*/ 696 w 1396"/>
                <a:gd name="T9" fmla="*/ 14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6" h="1403">
                  <a:moveTo>
                    <a:pt x="696" y="1403"/>
                  </a:moveTo>
                  <a:lnTo>
                    <a:pt x="0" y="701"/>
                  </a:lnTo>
                  <a:lnTo>
                    <a:pt x="696" y="0"/>
                  </a:lnTo>
                  <a:lnTo>
                    <a:pt x="1396" y="701"/>
                  </a:lnTo>
                  <a:lnTo>
                    <a:pt x="696" y="1403"/>
                  </a:lnTo>
                  <a:close/>
                </a:path>
              </a:pathLst>
            </a:custGeom>
            <a:solidFill>
              <a:srgbClr val="1C75BC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3FCDB5CF-7EA0-4C24-A1C2-1FC349B4C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8563" y="2919413"/>
              <a:ext cx="2041525" cy="2038350"/>
            </a:xfrm>
            <a:custGeom>
              <a:avLst/>
              <a:gdLst>
                <a:gd name="T0" fmla="*/ 645 w 1286"/>
                <a:gd name="T1" fmla="*/ 1284 h 1284"/>
                <a:gd name="T2" fmla="*/ 0 w 1286"/>
                <a:gd name="T3" fmla="*/ 642 h 1284"/>
                <a:gd name="T4" fmla="*/ 645 w 1286"/>
                <a:gd name="T5" fmla="*/ 0 h 1284"/>
                <a:gd name="T6" fmla="*/ 1286 w 1286"/>
                <a:gd name="T7" fmla="*/ 642 h 1284"/>
                <a:gd name="T8" fmla="*/ 645 w 1286"/>
                <a:gd name="T9" fmla="*/ 1284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6" h="1284">
                  <a:moveTo>
                    <a:pt x="645" y="1284"/>
                  </a:moveTo>
                  <a:lnTo>
                    <a:pt x="0" y="642"/>
                  </a:lnTo>
                  <a:lnTo>
                    <a:pt x="645" y="0"/>
                  </a:lnTo>
                  <a:lnTo>
                    <a:pt x="1286" y="642"/>
                  </a:lnTo>
                  <a:lnTo>
                    <a:pt x="645" y="1284"/>
                  </a:lnTo>
                  <a:close/>
                </a:path>
              </a:pathLst>
            </a:custGeom>
            <a:solidFill>
              <a:srgbClr val="393464">
                <a:alpha val="7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20D27BFA-6833-4D88-ADFA-F1A2AF01A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9200" y="1785938"/>
              <a:ext cx="1773238" cy="1778000"/>
            </a:xfrm>
            <a:custGeom>
              <a:avLst/>
              <a:gdLst>
                <a:gd name="T0" fmla="*/ 556 w 1117"/>
                <a:gd name="T1" fmla="*/ 1120 h 1120"/>
                <a:gd name="T2" fmla="*/ 0 w 1117"/>
                <a:gd name="T3" fmla="*/ 558 h 1120"/>
                <a:gd name="T4" fmla="*/ 556 w 1117"/>
                <a:gd name="T5" fmla="*/ 0 h 1120"/>
                <a:gd name="T6" fmla="*/ 1117 w 1117"/>
                <a:gd name="T7" fmla="*/ 558 h 1120"/>
                <a:gd name="T8" fmla="*/ 556 w 1117"/>
                <a:gd name="T9" fmla="*/ 1120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7" h="1120">
                  <a:moveTo>
                    <a:pt x="556" y="1120"/>
                  </a:moveTo>
                  <a:lnTo>
                    <a:pt x="0" y="558"/>
                  </a:lnTo>
                  <a:lnTo>
                    <a:pt x="556" y="0"/>
                  </a:lnTo>
                  <a:lnTo>
                    <a:pt x="1117" y="558"/>
                  </a:lnTo>
                  <a:lnTo>
                    <a:pt x="556" y="1120"/>
                  </a:lnTo>
                  <a:close/>
                </a:path>
              </a:pathLst>
            </a:custGeom>
            <a:solidFill>
              <a:srgbClr val="393464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30F9F279-6B61-44D6-B9D4-A660F691F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1913" y="1417638"/>
              <a:ext cx="1400175" cy="1393825"/>
            </a:xfrm>
            <a:custGeom>
              <a:avLst/>
              <a:gdLst>
                <a:gd name="T0" fmla="*/ 439 w 882"/>
                <a:gd name="T1" fmla="*/ 878 h 878"/>
                <a:gd name="T2" fmla="*/ 0 w 882"/>
                <a:gd name="T3" fmla="*/ 439 h 878"/>
                <a:gd name="T4" fmla="*/ 439 w 882"/>
                <a:gd name="T5" fmla="*/ 0 h 878"/>
                <a:gd name="T6" fmla="*/ 882 w 882"/>
                <a:gd name="T7" fmla="*/ 439 h 878"/>
                <a:gd name="T8" fmla="*/ 439 w 882"/>
                <a:gd name="T9" fmla="*/ 878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2" h="878">
                  <a:moveTo>
                    <a:pt x="439" y="878"/>
                  </a:moveTo>
                  <a:lnTo>
                    <a:pt x="0" y="439"/>
                  </a:lnTo>
                  <a:lnTo>
                    <a:pt x="439" y="0"/>
                  </a:lnTo>
                  <a:lnTo>
                    <a:pt x="882" y="439"/>
                  </a:lnTo>
                  <a:lnTo>
                    <a:pt x="439" y="878"/>
                  </a:lnTo>
                  <a:close/>
                </a:path>
              </a:pathLst>
            </a:custGeom>
            <a:solidFill>
              <a:srgbClr val="393464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A863664D-749D-4531-9FBF-30D19AFF9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3551" y="1564341"/>
              <a:ext cx="2430463" cy="2435225"/>
            </a:xfrm>
            <a:custGeom>
              <a:avLst/>
              <a:gdLst>
                <a:gd name="T0" fmla="*/ 763 w 1531"/>
                <a:gd name="T1" fmla="*/ 1534 h 1534"/>
                <a:gd name="T2" fmla="*/ 0 w 1531"/>
                <a:gd name="T3" fmla="*/ 765 h 1534"/>
                <a:gd name="T4" fmla="*/ 763 w 1531"/>
                <a:gd name="T5" fmla="*/ 0 h 1534"/>
                <a:gd name="T6" fmla="*/ 1531 w 1531"/>
                <a:gd name="T7" fmla="*/ 765 h 1534"/>
                <a:gd name="T8" fmla="*/ 763 w 1531"/>
                <a:gd name="T9" fmla="*/ 1534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1" h="1534">
                  <a:moveTo>
                    <a:pt x="763" y="1534"/>
                  </a:moveTo>
                  <a:lnTo>
                    <a:pt x="0" y="765"/>
                  </a:lnTo>
                  <a:lnTo>
                    <a:pt x="763" y="0"/>
                  </a:lnTo>
                  <a:lnTo>
                    <a:pt x="1531" y="765"/>
                  </a:lnTo>
                  <a:lnTo>
                    <a:pt x="763" y="1534"/>
                  </a:lnTo>
                  <a:close/>
                </a:path>
              </a:pathLst>
            </a:custGeom>
            <a:solidFill>
              <a:srgbClr val="00B0F0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A795BAB2-F71C-44A5-8E10-18FADFDD1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2932113"/>
              <a:ext cx="1533525" cy="1536700"/>
            </a:xfrm>
            <a:custGeom>
              <a:avLst/>
              <a:gdLst>
                <a:gd name="T0" fmla="*/ 481 w 966"/>
                <a:gd name="T1" fmla="*/ 968 h 968"/>
                <a:gd name="T2" fmla="*/ 0 w 966"/>
                <a:gd name="T3" fmla="*/ 482 h 968"/>
                <a:gd name="T4" fmla="*/ 481 w 966"/>
                <a:gd name="T5" fmla="*/ 0 h 968"/>
                <a:gd name="T6" fmla="*/ 966 w 966"/>
                <a:gd name="T7" fmla="*/ 482 h 968"/>
                <a:gd name="T8" fmla="*/ 481 w 966"/>
                <a:gd name="T9" fmla="*/ 968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6" h="968">
                  <a:moveTo>
                    <a:pt x="481" y="968"/>
                  </a:moveTo>
                  <a:lnTo>
                    <a:pt x="0" y="482"/>
                  </a:lnTo>
                  <a:lnTo>
                    <a:pt x="481" y="0"/>
                  </a:lnTo>
                  <a:lnTo>
                    <a:pt x="966" y="482"/>
                  </a:lnTo>
                  <a:lnTo>
                    <a:pt x="481" y="968"/>
                  </a:lnTo>
                  <a:close/>
                </a:path>
              </a:pathLst>
            </a:custGeom>
            <a:solidFill>
              <a:srgbClr val="393464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DD14271C-F305-42F9-BD0A-9A36DD089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138" y="1604963"/>
              <a:ext cx="1533525" cy="1535113"/>
            </a:xfrm>
            <a:custGeom>
              <a:avLst/>
              <a:gdLst>
                <a:gd name="T0" fmla="*/ 481 w 966"/>
                <a:gd name="T1" fmla="*/ 967 h 967"/>
                <a:gd name="T2" fmla="*/ 0 w 966"/>
                <a:gd name="T3" fmla="*/ 482 h 967"/>
                <a:gd name="T4" fmla="*/ 481 w 966"/>
                <a:gd name="T5" fmla="*/ 0 h 967"/>
                <a:gd name="T6" fmla="*/ 966 w 966"/>
                <a:gd name="T7" fmla="*/ 482 h 967"/>
                <a:gd name="T8" fmla="*/ 481 w 966"/>
                <a:gd name="T9" fmla="*/ 967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6" h="967">
                  <a:moveTo>
                    <a:pt x="481" y="967"/>
                  </a:moveTo>
                  <a:lnTo>
                    <a:pt x="0" y="482"/>
                  </a:lnTo>
                  <a:lnTo>
                    <a:pt x="481" y="0"/>
                  </a:lnTo>
                  <a:lnTo>
                    <a:pt x="966" y="482"/>
                  </a:lnTo>
                  <a:lnTo>
                    <a:pt x="481" y="967"/>
                  </a:lnTo>
                  <a:close/>
                </a:path>
              </a:pathLst>
            </a:custGeom>
            <a:solidFill>
              <a:srgbClr val="393464">
                <a:alpha val="3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7F7A043-5B3E-433C-9B0A-735FD95C9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075" y="2268538"/>
              <a:ext cx="1706563" cy="1711325"/>
            </a:xfrm>
            <a:custGeom>
              <a:avLst/>
              <a:gdLst>
                <a:gd name="T0" fmla="*/ 536 w 1075"/>
                <a:gd name="T1" fmla="*/ 1078 h 1078"/>
                <a:gd name="T2" fmla="*/ 0 w 1075"/>
                <a:gd name="T3" fmla="*/ 537 h 1078"/>
                <a:gd name="T4" fmla="*/ 536 w 1075"/>
                <a:gd name="T5" fmla="*/ 0 h 1078"/>
                <a:gd name="T6" fmla="*/ 1075 w 1075"/>
                <a:gd name="T7" fmla="*/ 537 h 1078"/>
                <a:gd name="T8" fmla="*/ 536 w 1075"/>
                <a:gd name="T9" fmla="*/ 1078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5" h="1078">
                  <a:moveTo>
                    <a:pt x="536" y="1078"/>
                  </a:moveTo>
                  <a:lnTo>
                    <a:pt x="0" y="537"/>
                  </a:lnTo>
                  <a:lnTo>
                    <a:pt x="536" y="0"/>
                  </a:lnTo>
                  <a:lnTo>
                    <a:pt x="1075" y="537"/>
                  </a:lnTo>
                  <a:lnTo>
                    <a:pt x="536" y="1078"/>
                  </a:lnTo>
                  <a:close/>
                </a:path>
              </a:pathLst>
            </a:custGeom>
            <a:solidFill>
              <a:srgbClr val="393464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A2A177E2-7517-4DEE-848A-76B9FF2E3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2114551"/>
              <a:ext cx="2101850" cy="2098675"/>
            </a:xfrm>
            <a:custGeom>
              <a:avLst/>
              <a:gdLst>
                <a:gd name="T0" fmla="*/ 662 w 1324"/>
                <a:gd name="T1" fmla="*/ 1322 h 1322"/>
                <a:gd name="T2" fmla="*/ 0 w 1324"/>
                <a:gd name="T3" fmla="*/ 663 h 1322"/>
                <a:gd name="T4" fmla="*/ 662 w 1324"/>
                <a:gd name="T5" fmla="*/ 0 h 1322"/>
                <a:gd name="T6" fmla="*/ 1324 w 1324"/>
                <a:gd name="T7" fmla="*/ 663 h 1322"/>
                <a:gd name="T8" fmla="*/ 662 w 1324"/>
                <a:gd name="T9" fmla="*/ 1322 h 1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4" h="1322">
                  <a:moveTo>
                    <a:pt x="662" y="1322"/>
                  </a:moveTo>
                  <a:lnTo>
                    <a:pt x="0" y="663"/>
                  </a:lnTo>
                  <a:lnTo>
                    <a:pt x="662" y="0"/>
                  </a:lnTo>
                  <a:lnTo>
                    <a:pt x="1324" y="663"/>
                  </a:lnTo>
                  <a:lnTo>
                    <a:pt x="662" y="1322"/>
                  </a:lnTo>
                  <a:close/>
                </a:path>
              </a:pathLst>
            </a:custGeom>
            <a:solidFill>
              <a:srgbClr val="39346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8A4CAEA4-5D40-4A07-B128-A419904A6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1850" y="3254376"/>
              <a:ext cx="1171575" cy="1166813"/>
            </a:xfrm>
            <a:custGeom>
              <a:avLst/>
              <a:gdLst>
                <a:gd name="T0" fmla="*/ 371 w 738"/>
                <a:gd name="T1" fmla="*/ 735 h 735"/>
                <a:gd name="T2" fmla="*/ 0 w 738"/>
                <a:gd name="T3" fmla="*/ 368 h 735"/>
                <a:gd name="T4" fmla="*/ 371 w 738"/>
                <a:gd name="T5" fmla="*/ 0 h 735"/>
                <a:gd name="T6" fmla="*/ 738 w 738"/>
                <a:gd name="T7" fmla="*/ 368 h 735"/>
                <a:gd name="T8" fmla="*/ 371 w 738"/>
                <a:gd name="T9" fmla="*/ 735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8" h="735">
                  <a:moveTo>
                    <a:pt x="371" y="735"/>
                  </a:moveTo>
                  <a:lnTo>
                    <a:pt x="0" y="368"/>
                  </a:lnTo>
                  <a:lnTo>
                    <a:pt x="371" y="0"/>
                  </a:lnTo>
                  <a:lnTo>
                    <a:pt x="738" y="368"/>
                  </a:lnTo>
                  <a:lnTo>
                    <a:pt x="371" y="735"/>
                  </a:lnTo>
                  <a:close/>
                </a:path>
              </a:pathLst>
            </a:custGeom>
            <a:solidFill>
              <a:srgbClr val="393464">
                <a:alpha val="29804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4747BD7C-C214-421C-BAFB-96A16ADFF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550" y="1779588"/>
              <a:ext cx="669925" cy="669925"/>
            </a:xfrm>
            <a:custGeom>
              <a:avLst/>
              <a:gdLst>
                <a:gd name="T0" fmla="*/ 211 w 422"/>
                <a:gd name="T1" fmla="*/ 422 h 422"/>
                <a:gd name="T2" fmla="*/ 0 w 422"/>
                <a:gd name="T3" fmla="*/ 211 h 422"/>
                <a:gd name="T4" fmla="*/ 211 w 422"/>
                <a:gd name="T5" fmla="*/ 0 h 422"/>
                <a:gd name="T6" fmla="*/ 422 w 422"/>
                <a:gd name="T7" fmla="*/ 211 h 422"/>
                <a:gd name="T8" fmla="*/ 211 w 422"/>
                <a:gd name="T9" fmla="*/ 422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2" h="422">
                  <a:moveTo>
                    <a:pt x="211" y="422"/>
                  </a:moveTo>
                  <a:lnTo>
                    <a:pt x="0" y="211"/>
                  </a:lnTo>
                  <a:lnTo>
                    <a:pt x="211" y="0"/>
                  </a:lnTo>
                  <a:lnTo>
                    <a:pt x="422" y="211"/>
                  </a:lnTo>
                  <a:lnTo>
                    <a:pt x="211" y="422"/>
                  </a:lnTo>
                  <a:close/>
                </a:path>
              </a:pathLst>
            </a:custGeom>
            <a:solidFill>
              <a:srgbClr val="434F5A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19615238-DA48-4896-87EE-B88C74B59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1444626"/>
              <a:ext cx="395288" cy="401638"/>
            </a:xfrm>
            <a:custGeom>
              <a:avLst/>
              <a:gdLst>
                <a:gd name="T0" fmla="*/ 127 w 249"/>
                <a:gd name="T1" fmla="*/ 253 h 253"/>
                <a:gd name="T2" fmla="*/ 0 w 249"/>
                <a:gd name="T3" fmla="*/ 126 h 253"/>
                <a:gd name="T4" fmla="*/ 127 w 249"/>
                <a:gd name="T5" fmla="*/ 0 h 253"/>
                <a:gd name="T6" fmla="*/ 249 w 249"/>
                <a:gd name="T7" fmla="*/ 126 h 253"/>
                <a:gd name="T8" fmla="*/ 127 w 249"/>
                <a:gd name="T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253">
                  <a:moveTo>
                    <a:pt x="127" y="253"/>
                  </a:moveTo>
                  <a:lnTo>
                    <a:pt x="0" y="126"/>
                  </a:lnTo>
                  <a:lnTo>
                    <a:pt x="127" y="0"/>
                  </a:lnTo>
                  <a:lnTo>
                    <a:pt x="249" y="126"/>
                  </a:lnTo>
                  <a:lnTo>
                    <a:pt x="127" y="253"/>
                  </a:ln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490A8F50-6E73-4B67-B0E7-79198172E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38" y="3824288"/>
              <a:ext cx="395288" cy="403225"/>
            </a:xfrm>
            <a:custGeom>
              <a:avLst/>
              <a:gdLst>
                <a:gd name="T0" fmla="*/ 127 w 249"/>
                <a:gd name="T1" fmla="*/ 254 h 254"/>
                <a:gd name="T2" fmla="*/ 0 w 249"/>
                <a:gd name="T3" fmla="*/ 127 h 254"/>
                <a:gd name="T4" fmla="*/ 127 w 249"/>
                <a:gd name="T5" fmla="*/ 0 h 254"/>
                <a:gd name="T6" fmla="*/ 249 w 249"/>
                <a:gd name="T7" fmla="*/ 127 h 254"/>
                <a:gd name="T8" fmla="*/ 127 w 249"/>
                <a:gd name="T9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254">
                  <a:moveTo>
                    <a:pt x="127" y="254"/>
                  </a:moveTo>
                  <a:lnTo>
                    <a:pt x="0" y="127"/>
                  </a:lnTo>
                  <a:lnTo>
                    <a:pt x="127" y="0"/>
                  </a:lnTo>
                  <a:lnTo>
                    <a:pt x="249" y="127"/>
                  </a:lnTo>
                  <a:lnTo>
                    <a:pt x="127" y="254"/>
                  </a:lnTo>
                  <a:close/>
                </a:path>
              </a:pathLst>
            </a:custGeom>
            <a:solidFill>
              <a:srgbClr val="1C75BC">
                <a:alpha val="1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6395CFEA-2566-4DF7-BC7F-9C4B56CED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6763" y="3784601"/>
              <a:ext cx="742950" cy="744538"/>
            </a:xfrm>
            <a:custGeom>
              <a:avLst/>
              <a:gdLst>
                <a:gd name="T0" fmla="*/ 236 w 468"/>
                <a:gd name="T1" fmla="*/ 469 h 469"/>
                <a:gd name="T2" fmla="*/ 0 w 468"/>
                <a:gd name="T3" fmla="*/ 232 h 469"/>
                <a:gd name="T4" fmla="*/ 236 w 468"/>
                <a:gd name="T5" fmla="*/ 0 h 469"/>
                <a:gd name="T6" fmla="*/ 468 w 468"/>
                <a:gd name="T7" fmla="*/ 232 h 469"/>
                <a:gd name="T8" fmla="*/ 236 w 468"/>
                <a:gd name="T9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8" h="469">
                  <a:moveTo>
                    <a:pt x="236" y="469"/>
                  </a:moveTo>
                  <a:lnTo>
                    <a:pt x="0" y="232"/>
                  </a:lnTo>
                  <a:lnTo>
                    <a:pt x="236" y="0"/>
                  </a:lnTo>
                  <a:lnTo>
                    <a:pt x="468" y="232"/>
                  </a:lnTo>
                  <a:lnTo>
                    <a:pt x="236" y="469"/>
                  </a:lnTo>
                  <a:close/>
                </a:path>
              </a:pathLst>
            </a:custGeom>
            <a:solidFill>
              <a:srgbClr val="393464">
                <a:alpha val="3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E05FAC34-6B44-42CC-ABE3-E3B8B91E1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9400" y="1316038"/>
              <a:ext cx="3400425" cy="3408363"/>
            </a:xfrm>
            <a:custGeom>
              <a:avLst/>
              <a:gdLst>
                <a:gd name="T0" fmla="*/ 1071 w 2142"/>
                <a:gd name="T1" fmla="*/ 2147 h 2147"/>
                <a:gd name="T2" fmla="*/ 0 w 2142"/>
                <a:gd name="T3" fmla="*/ 1073 h 2147"/>
                <a:gd name="T4" fmla="*/ 1071 w 2142"/>
                <a:gd name="T5" fmla="*/ 0 h 2147"/>
                <a:gd name="T6" fmla="*/ 2142 w 2142"/>
                <a:gd name="T7" fmla="*/ 1073 h 2147"/>
                <a:gd name="T8" fmla="*/ 1071 w 2142"/>
                <a:gd name="T9" fmla="*/ 2147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2" h="2147">
                  <a:moveTo>
                    <a:pt x="1071" y="2147"/>
                  </a:moveTo>
                  <a:lnTo>
                    <a:pt x="0" y="1073"/>
                  </a:lnTo>
                  <a:lnTo>
                    <a:pt x="1071" y="0"/>
                  </a:lnTo>
                  <a:lnTo>
                    <a:pt x="2142" y="1073"/>
                  </a:lnTo>
                  <a:lnTo>
                    <a:pt x="1071" y="2147"/>
                  </a:lnTo>
                  <a:close/>
                </a:path>
              </a:pathLst>
            </a:custGeom>
            <a:solidFill>
              <a:srgbClr val="393464">
                <a:alpha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E5A0D50-BD01-48CF-9E1E-6EBE3CFE0757}"/>
              </a:ext>
            </a:extLst>
          </p:cNvPr>
          <p:cNvSpPr txBox="1"/>
          <p:nvPr/>
        </p:nvSpPr>
        <p:spPr>
          <a:xfrm>
            <a:off x="773319" y="4340328"/>
            <a:ext cx="11599113" cy="990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5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b="1" dirty="0">
                <a:solidFill>
                  <a:schemeClr val="accent1"/>
                </a:solidFill>
              </a:rPr>
              <a:t>Emergency Remote Teaching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67FFA4-4269-405A-99AF-2D8457041486}"/>
              </a:ext>
            </a:extLst>
          </p:cNvPr>
          <p:cNvSpPr/>
          <p:nvPr/>
        </p:nvSpPr>
        <p:spPr>
          <a:xfrm>
            <a:off x="787503" y="5215734"/>
            <a:ext cx="705308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AAU / OER Africa webinar series</a:t>
            </a:r>
            <a:br>
              <a:rPr lang="en-US" sz="3200" dirty="0"/>
            </a:br>
            <a:r>
              <a:rPr lang="en-US" sz="2000" dirty="0">
                <a:solidFill>
                  <a:srgbClr val="393464"/>
                </a:solidFill>
              </a:rPr>
              <a:t>W3 – How to know if learning is happening during campus closure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C82DC344-D1C5-4069-9B99-8CBF2CAF4D0B}"/>
              </a:ext>
            </a:extLst>
          </p:cNvPr>
          <p:cNvSpPr/>
          <p:nvPr/>
        </p:nvSpPr>
        <p:spPr>
          <a:xfrm rot="5400000">
            <a:off x="-164359" y="4853937"/>
            <a:ext cx="831742" cy="503025"/>
          </a:xfrm>
          <a:prstGeom prst="triangle">
            <a:avLst/>
          </a:prstGeom>
          <a:solidFill>
            <a:srgbClr val="393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C683F1C-2D4C-4C92-B749-A92DB0AA2E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059" y="749714"/>
            <a:ext cx="2475159" cy="3007079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35F12B27-8ACA-4321-9030-893788D138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43" y="5105449"/>
            <a:ext cx="3202525" cy="13916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F4F00A-4343-48F3-8D30-DA95AA6D27F9}"/>
              </a:ext>
            </a:extLst>
          </p:cNvPr>
          <p:cNvSpPr txBox="1"/>
          <p:nvPr/>
        </p:nvSpPr>
        <p:spPr>
          <a:xfrm>
            <a:off x="5074378" y="1668023"/>
            <a:ext cx="61365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 commences at 10h00 (UTC)</a:t>
            </a:r>
          </a:p>
          <a:p>
            <a:pPr lvl="2"/>
            <a:br>
              <a:rPr lang="en-ZA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10h00 – Ghana</a:t>
            </a:r>
          </a:p>
          <a:p>
            <a:pPr lvl="2"/>
            <a:r>
              <a:rPr lang="en-ZA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11h00 – Nigeria and Cameroon</a:t>
            </a:r>
          </a:p>
          <a:p>
            <a:pPr lvl="2"/>
            <a:r>
              <a:rPr lang="en-ZA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12h00 – South Africa and Egypt</a:t>
            </a:r>
          </a:p>
          <a:p>
            <a:pPr lvl="2"/>
            <a:r>
              <a:rPr lang="en-ZA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13h00 - Kenya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2F8298-6DA7-4F47-AAE2-A552CD20D6D9}"/>
              </a:ext>
            </a:extLst>
          </p:cNvPr>
          <p:cNvSpPr txBox="1"/>
          <p:nvPr/>
        </p:nvSpPr>
        <p:spPr>
          <a:xfrm>
            <a:off x="10220150" y="140521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9600" dirty="0">
                <a:solidFill>
                  <a:srgbClr val="393464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6079788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5E8D7-299D-4697-B0EC-5538CC0EB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Activities that give feedback</a:t>
            </a:r>
            <a:endParaRPr lang="en-ZA" sz="4000" dirty="0">
              <a:solidFill>
                <a:srgbClr val="393464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F33AA9-537E-43F9-ACAF-6BE01405E8F0}"/>
              </a:ext>
            </a:extLst>
          </p:cNvPr>
          <p:cNvGrpSpPr/>
          <p:nvPr/>
        </p:nvGrpSpPr>
        <p:grpSpPr>
          <a:xfrm>
            <a:off x="3598779" y="1826415"/>
            <a:ext cx="3789401" cy="3791991"/>
            <a:chOff x="3768725" y="1522412"/>
            <a:chExt cx="4645026" cy="4648201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57D5376F-FC51-4B18-8938-642329289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3554413"/>
              <a:ext cx="3175" cy="6350"/>
            </a:xfrm>
            <a:custGeom>
              <a:avLst/>
              <a:gdLst>
                <a:gd name="T0" fmla="*/ 0 w 5"/>
                <a:gd name="T1" fmla="*/ 0 h 7"/>
                <a:gd name="T2" fmla="*/ 5 w 5"/>
                <a:gd name="T3" fmla="*/ 7 h 7"/>
                <a:gd name="T4" fmla="*/ 0 w 5"/>
                <a:gd name="T5" fmla="*/ 0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BE39556-46D9-491F-9642-0A33913C8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3843338"/>
              <a:ext cx="1370013" cy="1373188"/>
            </a:xfrm>
            <a:custGeom>
              <a:avLst/>
              <a:gdLst>
                <a:gd name="T0" fmla="*/ 489 w 1726"/>
                <a:gd name="T1" fmla="*/ 0 h 1728"/>
                <a:gd name="T2" fmla="*/ 489 w 1726"/>
                <a:gd name="T3" fmla="*/ 3 h 1728"/>
                <a:gd name="T4" fmla="*/ 494 w 1726"/>
                <a:gd name="T5" fmla="*/ 122 h 1728"/>
                <a:gd name="T6" fmla="*/ 510 w 1726"/>
                <a:gd name="T7" fmla="*/ 238 h 1728"/>
                <a:gd name="T8" fmla="*/ 538 w 1726"/>
                <a:gd name="T9" fmla="*/ 351 h 1728"/>
                <a:gd name="T10" fmla="*/ 576 w 1726"/>
                <a:gd name="T11" fmla="*/ 458 h 1728"/>
                <a:gd name="T12" fmla="*/ 622 w 1726"/>
                <a:gd name="T13" fmla="*/ 563 h 1728"/>
                <a:gd name="T14" fmla="*/ 677 w 1726"/>
                <a:gd name="T15" fmla="*/ 660 h 1728"/>
                <a:gd name="T16" fmla="*/ 741 w 1726"/>
                <a:gd name="T17" fmla="*/ 753 h 1728"/>
                <a:gd name="T18" fmla="*/ 812 w 1726"/>
                <a:gd name="T19" fmla="*/ 838 h 1728"/>
                <a:gd name="T20" fmla="*/ 892 w 1726"/>
                <a:gd name="T21" fmla="*/ 916 h 1728"/>
                <a:gd name="T22" fmla="*/ 977 w 1726"/>
                <a:gd name="T23" fmla="*/ 989 h 1728"/>
                <a:gd name="T24" fmla="*/ 1069 w 1726"/>
                <a:gd name="T25" fmla="*/ 1053 h 1728"/>
                <a:gd name="T26" fmla="*/ 1167 w 1726"/>
                <a:gd name="T27" fmla="*/ 1108 h 1728"/>
                <a:gd name="T28" fmla="*/ 1270 w 1726"/>
                <a:gd name="T29" fmla="*/ 1154 h 1728"/>
                <a:gd name="T30" fmla="*/ 1378 w 1726"/>
                <a:gd name="T31" fmla="*/ 1192 h 1728"/>
                <a:gd name="T32" fmla="*/ 1490 w 1726"/>
                <a:gd name="T33" fmla="*/ 1218 h 1728"/>
                <a:gd name="T34" fmla="*/ 1606 w 1726"/>
                <a:gd name="T35" fmla="*/ 1236 h 1728"/>
                <a:gd name="T36" fmla="*/ 1726 w 1726"/>
                <a:gd name="T37" fmla="*/ 1241 h 1728"/>
                <a:gd name="T38" fmla="*/ 1726 w 1726"/>
                <a:gd name="T39" fmla="*/ 1241 h 1728"/>
                <a:gd name="T40" fmla="*/ 1726 w 1726"/>
                <a:gd name="T41" fmla="*/ 1728 h 1728"/>
                <a:gd name="T42" fmla="*/ 1705 w 1726"/>
                <a:gd name="T43" fmla="*/ 1728 h 1728"/>
                <a:gd name="T44" fmla="*/ 1565 w 1726"/>
                <a:gd name="T45" fmla="*/ 1721 h 1728"/>
                <a:gd name="T46" fmla="*/ 1428 w 1726"/>
                <a:gd name="T47" fmla="*/ 1703 h 1728"/>
                <a:gd name="T48" fmla="*/ 1295 w 1726"/>
                <a:gd name="T49" fmla="*/ 1675 h 1728"/>
                <a:gd name="T50" fmla="*/ 1167 w 1726"/>
                <a:gd name="T51" fmla="*/ 1636 h 1728"/>
                <a:gd name="T52" fmla="*/ 1041 w 1726"/>
                <a:gd name="T53" fmla="*/ 1588 h 1728"/>
                <a:gd name="T54" fmla="*/ 922 w 1726"/>
                <a:gd name="T55" fmla="*/ 1531 h 1728"/>
                <a:gd name="T56" fmla="*/ 808 w 1726"/>
                <a:gd name="T57" fmla="*/ 1464 h 1728"/>
                <a:gd name="T58" fmla="*/ 698 w 1726"/>
                <a:gd name="T59" fmla="*/ 1391 h 1728"/>
                <a:gd name="T60" fmla="*/ 597 w 1726"/>
                <a:gd name="T61" fmla="*/ 1307 h 1728"/>
                <a:gd name="T62" fmla="*/ 501 w 1726"/>
                <a:gd name="T63" fmla="*/ 1218 h 1728"/>
                <a:gd name="T64" fmla="*/ 412 w 1726"/>
                <a:gd name="T65" fmla="*/ 1121 h 1728"/>
                <a:gd name="T66" fmla="*/ 331 w 1726"/>
                <a:gd name="T67" fmla="*/ 1018 h 1728"/>
                <a:gd name="T68" fmla="*/ 258 w 1726"/>
                <a:gd name="T69" fmla="*/ 909 h 1728"/>
                <a:gd name="T70" fmla="*/ 192 w 1726"/>
                <a:gd name="T71" fmla="*/ 794 h 1728"/>
                <a:gd name="T72" fmla="*/ 135 w 1726"/>
                <a:gd name="T73" fmla="*/ 673 h 1728"/>
                <a:gd name="T74" fmla="*/ 89 w 1726"/>
                <a:gd name="T75" fmla="*/ 549 h 1728"/>
                <a:gd name="T76" fmla="*/ 52 w 1726"/>
                <a:gd name="T77" fmla="*/ 419 h 1728"/>
                <a:gd name="T78" fmla="*/ 23 w 1726"/>
                <a:gd name="T79" fmla="*/ 286 h 1728"/>
                <a:gd name="T80" fmla="*/ 8 w 1726"/>
                <a:gd name="T81" fmla="*/ 149 h 1728"/>
                <a:gd name="T82" fmla="*/ 0 w 1726"/>
                <a:gd name="T83" fmla="*/ 8 h 1728"/>
                <a:gd name="T84" fmla="*/ 2 w 1726"/>
                <a:gd name="T85" fmla="*/ 8 h 1728"/>
                <a:gd name="T86" fmla="*/ 2 w 1726"/>
                <a:gd name="T87" fmla="*/ 3 h 1728"/>
                <a:gd name="T88" fmla="*/ 489 w 1726"/>
                <a:gd name="T89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6" h="1728">
                  <a:moveTo>
                    <a:pt x="489" y="0"/>
                  </a:moveTo>
                  <a:lnTo>
                    <a:pt x="489" y="3"/>
                  </a:lnTo>
                  <a:lnTo>
                    <a:pt x="494" y="122"/>
                  </a:lnTo>
                  <a:lnTo>
                    <a:pt x="510" y="238"/>
                  </a:lnTo>
                  <a:lnTo>
                    <a:pt x="538" y="351"/>
                  </a:lnTo>
                  <a:lnTo>
                    <a:pt x="576" y="458"/>
                  </a:lnTo>
                  <a:lnTo>
                    <a:pt x="622" y="563"/>
                  </a:lnTo>
                  <a:lnTo>
                    <a:pt x="677" y="660"/>
                  </a:lnTo>
                  <a:lnTo>
                    <a:pt x="741" y="753"/>
                  </a:lnTo>
                  <a:lnTo>
                    <a:pt x="812" y="838"/>
                  </a:lnTo>
                  <a:lnTo>
                    <a:pt x="892" y="916"/>
                  </a:lnTo>
                  <a:lnTo>
                    <a:pt x="977" y="989"/>
                  </a:lnTo>
                  <a:lnTo>
                    <a:pt x="1069" y="1053"/>
                  </a:lnTo>
                  <a:lnTo>
                    <a:pt x="1167" y="1108"/>
                  </a:lnTo>
                  <a:lnTo>
                    <a:pt x="1270" y="1154"/>
                  </a:lnTo>
                  <a:lnTo>
                    <a:pt x="1378" y="1192"/>
                  </a:lnTo>
                  <a:lnTo>
                    <a:pt x="1490" y="1218"/>
                  </a:lnTo>
                  <a:lnTo>
                    <a:pt x="1606" y="1236"/>
                  </a:lnTo>
                  <a:lnTo>
                    <a:pt x="1726" y="1241"/>
                  </a:lnTo>
                  <a:lnTo>
                    <a:pt x="1726" y="1241"/>
                  </a:lnTo>
                  <a:lnTo>
                    <a:pt x="1726" y="1728"/>
                  </a:lnTo>
                  <a:lnTo>
                    <a:pt x="1705" y="1728"/>
                  </a:lnTo>
                  <a:lnTo>
                    <a:pt x="1565" y="1721"/>
                  </a:lnTo>
                  <a:lnTo>
                    <a:pt x="1428" y="1703"/>
                  </a:lnTo>
                  <a:lnTo>
                    <a:pt x="1295" y="1675"/>
                  </a:lnTo>
                  <a:lnTo>
                    <a:pt x="1167" y="1636"/>
                  </a:lnTo>
                  <a:lnTo>
                    <a:pt x="1041" y="1588"/>
                  </a:lnTo>
                  <a:lnTo>
                    <a:pt x="922" y="1531"/>
                  </a:lnTo>
                  <a:lnTo>
                    <a:pt x="808" y="1464"/>
                  </a:lnTo>
                  <a:lnTo>
                    <a:pt x="698" y="1391"/>
                  </a:lnTo>
                  <a:lnTo>
                    <a:pt x="597" y="1307"/>
                  </a:lnTo>
                  <a:lnTo>
                    <a:pt x="501" y="1218"/>
                  </a:lnTo>
                  <a:lnTo>
                    <a:pt x="412" y="1121"/>
                  </a:lnTo>
                  <a:lnTo>
                    <a:pt x="331" y="1018"/>
                  </a:lnTo>
                  <a:lnTo>
                    <a:pt x="258" y="909"/>
                  </a:lnTo>
                  <a:lnTo>
                    <a:pt x="192" y="794"/>
                  </a:lnTo>
                  <a:lnTo>
                    <a:pt x="135" y="673"/>
                  </a:lnTo>
                  <a:lnTo>
                    <a:pt x="89" y="549"/>
                  </a:lnTo>
                  <a:lnTo>
                    <a:pt x="52" y="419"/>
                  </a:lnTo>
                  <a:lnTo>
                    <a:pt x="23" y="286"/>
                  </a:lnTo>
                  <a:lnTo>
                    <a:pt x="8" y="149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3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C40FAB74-6B76-4E77-8995-652E45DF2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3843338"/>
              <a:ext cx="1368425" cy="1373188"/>
            </a:xfrm>
            <a:custGeom>
              <a:avLst/>
              <a:gdLst>
                <a:gd name="T0" fmla="*/ 1236 w 1725"/>
                <a:gd name="T1" fmla="*/ 0 h 1728"/>
                <a:gd name="T2" fmla="*/ 1725 w 1725"/>
                <a:gd name="T3" fmla="*/ 3 h 1728"/>
                <a:gd name="T4" fmla="*/ 1725 w 1725"/>
                <a:gd name="T5" fmla="*/ 3 h 1728"/>
                <a:gd name="T6" fmla="*/ 1725 w 1725"/>
                <a:gd name="T7" fmla="*/ 5 h 1728"/>
                <a:gd name="T8" fmla="*/ 1719 w 1725"/>
                <a:gd name="T9" fmla="*/ 138 h 1728"/>
                <a:gd name="T10" fmla="*/ 1703 w 1725"/>
                <a:gd name="T11" fmla="*/ 270 h 1728"/>
                <a:gd name="T12" fmla="*/ 1679 w 1725"/>
                <a:gd name="T13" fmla="*/ 399 h 1728"/>
                <a:gd name="T14" fmla="*/ 1645 w 1725"/>
                <a:gd name="T15" fmla="*/ 524 h 1728"/>
                <a:gd name="T16" fmla="*/ 1602 w 1725"/>
                <a:gd name="T17" fmla="*/ 644 h 1728"/>
                <a:gd name="T18" fmla="*/ 1549 w 1725"/>
                <a:gd name="T19" fmla="*/ 762 h 1728"/>
                <a:gd name="T20" fmla="*/ 1490 w 1725"/>
                <a:gd name="T21" fmla="*/ 874 h 1728"/>
                <a:gd name="T22" fmla="*/ 1421 w 1725"/>
                <a:gd name="T23" fmla="*/ 980 h 1728"/>
                <a:gd name="T24" fmla="*/ 1346 w 1725"/>
                <a:gd name="T25" fmla="*/ 1082 h 1728"/>
                <a:gd name="T26" fmla="*/ 1265 w 1725"/>
                <a:gd name="T27" fmla="*/ 1177 h 1728"/>
                <a:gd name="T28" fmla="*/ 1176 w 1725"/>
                <a:gd name="T29" fmla="*/ 1266 h 1728"/>
                <a:gd name="T30" fmla="*/ 1080 w 1725"/>
                <a:gd name="T31" fmla="*/ 1348 h 1728"/>
                <a:gd name="T32" fmla="*/ 979 w 1725"/>
                <a:gd name="T33" fmla="*/ 1424 h 1728"/>
                <a:gd name="T34" fmla="*/ 872 w 1725"/>
                <a:gd name="T35" fmla="*/ 1492 h 1728"/>
                <a:gd name="T36" fmla="*/ 760 w 1725"/>
                <a:gd name="T37" fmla="*/ 1552 h 1728"/>
                <a:gd name="T38" fmla="*/ 645 w 1725"/>
                <a:gd name="T39" fmla="*/ 1604 h 1728"/>
                <a:gd name="T40" fmla="*/ 524 w 1725"/>
                <a:gd name="T41" fmla="*/ 1648 h 1728"/>
                <a:gd name="T42" fmla="*/ 398 w 1725"/>
                <a:gd name="T43" fmla="*/ 1682 h 1728"/>
                <a:gd name="T44" fmla="*/ 270 w 1725"/>
                <a:gd name="T45" fmla="*/ 1707 h 1728"/>
                <a:gd name="T46" fmla="*/ 139 w 1725"/>
                <a:gd name="T47" fmla="*/ 1723 h 1728"/>
                <a:gd name="T48" fmla="*/ 4 w 1725"/>
                <a:gd name="T49" fmla="*/ 1728 h 1728"/>
                <a:gd name="T50" fmla="*/ 4 w 1725"/>
                <a:gd name="T51" fmla="*/ 1728 h 1728"/>
                <a:gd name="T52" fmla="*/ 0 w 1725"/>
                <a:gd name="T53" fmla="*/ 1728 h 1728"/>
                <a:gd name="T54" fmla="*/ 0 w 1725"/>
                <a:gd name="T55" fmla="*/ 1241 h 1728"/>
                <a:gd name="T56" fmla="*/ 119 w 1725"/>
                <a:gd name="T57" fmla="*/ 1236 h 1728"/>
                <a:gd name="T58" fmla="*/ 237 w 1725"/>
                <a:gd name="T59" fmla="*/ 1218 h 1728"/>
                <a:gd name="T60" fmla="*/ 348 w 1725"/>
                <a:gd name="T61" fmla="*/ 1192 h 1728"/>
                <a:gd name="T62" fmla="*/ 455 w 1725"/>
                <a:gd name="T63" fmla="*/ 1154 h 1728"/>
                <a:gd name="T64" fmla="*/ 560 w 1725"/>
                <a:gd name="T65" fmla="*/ 1108 h 1728"/>
                <a:gd name="T66" fmla="*/ 657 w 1725"/>
                <a:gd name="T67" fmla="*/ 1051 h 1728"/>
                <a:gd name="T68" fmla="*/ 748 w 1725"/>
                <a:gd name="T69" fmla="*/ 989 h 1728"/>
                <a:gd name="T70" fmla="*/ 835 w 1725"/>
                <a:gd name="T71" fmla="*/ 916 h 1728"/>
                <a:gd name="T72" fmla="*/ 913 w 1725"/>
                <a:gd name="T73" fmla="*/ 838 h 1728"/>
                <a:gd name="T74" fmla="*/ 986 w 1725"/>
                <a:gd name="T75" fmla="*/ 751 h 1728"/>
                <a:gd name="T76" fmla="*/ 1048 w 1725"/>
                <a:gd name="T77" fmla="*/ 660 h 1728"/>
                <a:gd name="T78" fmla="*/ 1105 w 1725"/>
                <a:gd name="T79" fmla="*/ 561 h 1728"/>
                <a:gd name="T80" fmla="*/ 1151 w 1725"/>
                <a:gd name="T81" fmla="*/ 458 h 1728"/>
                <a:gd name="T82" fmla="*/ 1188 w 1725"/>
                <a:gd name="T83" fmla="*/ 351 h 1728"/>
                <a:gd name="T84" fmla="*/ 1215 w 1725"/>
                <a:gd name="T85" fmla="*/ 238 h 1728"/>
                <a:gd name="T86" fmla="*/ 1231 w 1725"/>
                <a:gd name="T87" fmla="*/ 122 h 1728"/>
                <a:gd name="T88" fmla="*/ 1236 w 1725"/>
                <a:gd name="T89" fmla="*/ 3 h 1728"/>
                <a:gd name="T90" fmla="*/ 1236 w 1725"/>
                <a:gd name="T91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5" h="1728">
                  <a:moveTo>
                    <a:pt x="1236" y="0"/>
                  </a:moveTo>
                  <a:lnTo>
                    <a:pt x="1725" y="3"/>
                  </a:lnTo>
                  <a:lnTo>
                    <a:pt x="1725" y="3"/>
                  </a:lnTo>
                  <a:lnTo>
                    <a:pt x="1725" y="5"/>
                  </a:lnTo>
                  <a:lnTo>
                    <a:pt x="1719" y="138"/>
                  </a:lnTo>
                  <a:lnTo>
                    <a:pt x="1703" y="270"/>
                  </a:lnTo>
                  <a:lnTo>
                    <a:pt x="1679" y="399"/>
                  </a:lnTo>
                  <a:lnTo>
                    <a:pt x="1645" y="524"/>
                  </a:lnTo>
                  <a:lnTo>
                    <a:pt x="1602" y="644"/>
                  </a:lnTo>
                  <a:lnTo>
                    <a:pt x="1549" y="762"/>
                  </a:lnTo>
                  <a:lnTo>
                    <a:pt x="1490" y="874"/>
                  </a:lnTo>
                  <a:lnTo>
                    <a:pt x="1421" y="980"/>
                  </a:lnTo>
                  <a:lnTo>
                    <a:pt x="1346" y="1082"/>
                  </a:lnTo>
                  <a:lnTo>
                    <a:pt x="1265" y="1177"/>
                  </a:lnTo>
                  <a:lnTo>
                    <a:pt x="1176" y="1266"/>
                  </a:lnTo>
                  <a:lnTo>
                    <a:pt x="1080" y="1348"/>
                  </a:lnTo>
                  <a:lnTo>
                    <a:pt x="979" y="1424"/>
                  </a:lnTo>
                  <a:lnTo>
                    <a:pt x="872" y="1492"/>
                  </a:lnTo>
                  <a:lnTo>
                    <a:pt x="760" y="1552"/>
                  </a:lnTo>
                  <a:lnTo>
                    <a:pt x="645" y="1604"/>
                  </a:lnTo>
                  <a:lnTo>
                    <a:pt x="524" y="1648"/>
                  </a:lnTo>
                  <a:lnTo>
                    <a:pt x="398" y="1682"/>
                  </a:lnTo>
                  <a:lnTo>
                    <a:pt x="270" y="1707"/>
                  </a:lnTo>
                  <a:lnTo>
                    <a:pt x="139" y="1723"/>
                  </a:lnTo>
                  <a:lnTo>
                    <a:pt x="4" y="1728"/>
                  </a:lnTo>
                  <a:lnTo>
                    <a:pt x="4" y="1728"/>
                  </a:lnTo>
                  <a:lnTo>
                    <a:pt x="0" y="1728"/>
                  </a:lnTo>
                  <a:lnTo>
                    <a:pt x="0" y="1241"/>
                  </a:lnTo>
                  <a:lnTo>
                    <a:pt x="119" y="1236"/>
                  </a:lnTo>
                  <a:lnTo>
                    <a:pt x="237" y="1218"/>
                  </a:lnTo>
                  <a:lnTo>
                    <a:pt x="348" y="1192"/>
                  </a:lnTo>
                  <a:lnTo>
                    <a:pt x="455" y="1154"/>
                  </a:lnTo>
                  <a:lnTo>
                    <a:pt x="560" y="1108"/>
                  </a:lnTo>
                  <a:lnTo>
                    <a:pt x="657" y="1051"/>
                  </a:lnTo>
                  <a:lnTo>
                    <a:pt x="748" y="989"/>
                  </a:lnTo>
                  <a:lnTo>
                    <a:pt x="835" y="916"/>
                  </a:lnTo>
                  <a:lnTo>
                    <a:pt x="913" y="838"/>
                  </a:lnTo>
                  <a:lnTo>
                    <a:pt x="986" y="751"/>
                  </a:lnTo>
                  <a:lnTo>
                    <a:pt x="1048" y="660"/>
                  </a:lnTo>
                  <a:lnTo>
                    <a:pt x="1105" y="561"/>
                  </a:lnTo>
                  <a:lnTo>
                    <a:pt x="1151" y="458"/>
                  </a:lnTo>
                  <a:lnTo>
                    <a:pt x="1188" y="351"/>
                  </a:lnTo>
                  <a:lnTo>
                    <a:pt x="1215" y="238"/>
                  </a:lnTo>
                  <a:lnTo>
                    <a:pt x="1231" y="122"/>
                  </a:lnTo>
                  <a:lnTo>
                    <a:pt x="1236" y="3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B73F682-DD1B-44EE-B794-157200467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2478088"/>
              <a:ext cx="1370013" cy="1368425"/>
            </a:xfrm>
            <a:custGeom>
              <a:avLst/>
              <a:gdLst>
                <a:gd name="T0" fmla="*/ 1726 w 1726"/>
                <a:gd name="T1" fmla="*/ 0 h 1725"/>
                <a:gd name="T2" fmla="*/ 1726 w 1726"/>
                <a:gd name="T3" fmla="*/ 487 h 1725"/>
                <a:gd name="T4" fmla="*/ 1726 w 1726"/>
                <a:gd name="T5" fmla="*/ 487 h 1725"/>
                <a:gd name="T6" fmla="*/ 1607 w 1726"/>
                <a:gd name="T7" fmla="*/ 492 h 1725"/>
                <a:gd name="T8" fmla="*/ 1490 w 1726"/>
                <a:gd name="T9" fmla="*/ 510 h 1725"/>
                <a:gd name="T10" fmla="*/ 1378 w 1726"/>
                <a:gd name="T11" fmla="*/ 537 h 1725"/>
                <a:gd name="T12" fmla="*/ 1272 w 1726"/>
                <a:gd name="T13" fmla="*/ 574 h 1725"/>
                <a:gd name="T14" fmla="*/ 1169 w 1726"/>
                <a:gd name="T15" fmla="*/ 620 h 1725"/>
                <a:gd name="T16" fmla="*/ 1069 w 1726"/>
                <a:gd name="T17" fmla="*/ 675 h 1725"/>
                <a:gd name="T18" fmla="*/ 979 w 1726"/>
                <a:gd name="T19" fmla="*/ 739 h 1725"/>
                <a:gd name="T20" fmla="*/ 892 w 1726"/>
                <a:gd name="T21" fmla="*/ 810 h 1725"/>
                <a:gd name="T22" fmla="*/ 814 w 1726"/>
                <a:gd name="T23" fmla="*/ 888 h 1725"/>
                <a:gd name="T24" fmla="*/ 743 w 1726"/>
                <a:gd name="T25" fmla="*/ 975 h 1725"/>
                <a:gd name="T26" fmla="*/ 679 w 1726"/>
                <a:gd name="T27" fmla="*/ 1066 h 1725"/>
                <a:gd name="T28" fmla="*/ 622 w 1726"/>
                <a:gd name="T29" fmla="*/ 1164 h 1725"/>
                <a:gd name="T30" fmla="*/ 576 w 1726"/>
                <a:gd name="T31" fmla="*/ 1267 h 1725"/>
                <a:gd name="T32" fmla="*/ 538 w 1726"/>
                <a:gd name="T33" fmla="*/ 1375 h 1725"/>
                <a:gd name="T34" fmla="*/ 512 w 1726"/>
                <a:gd name="T35" fmla="*/ 1487 h 1725"/>
                <a:gd name="T36" fmla="*/ 494 w 1726"/>
                <a:gd name="T37" fmla="*/ 1603 h 1725"/>
                <a:gd name="T38" fmla="*/ 489 w 1726"/>
                <a:gd name="T39" fmla="*/ 1722 h 1725"/>
                <a:gd name="T40" fmla="*/ 2 w 1726"/>
                <a:gd name="T41" fmla="*/ 1725 h 1725"/>
                <a:gd name="T42" fmla="*/ 0 w 1726"/>
                <a:gd name="T43" fmla="*/ 1704 h 1725"/>
                <a:gd name="T44" fmla="*/ 0 w 1726"/>
                <a:gd name="T45" fmla="*/ 1704 h 1725"/>
                <a:gd name="T46" fmla="*/ 9 w 1726"/>
                <a:gd name="T47" fmla="*/ 1563 h 1725"/>
                <a:gd name="T48" fmla="*/ 27 w 1726"/>
                <a:gd name="T49" fmla="*/ 1427 h 1725"/>
                <a:gd name="T50" fmla="*/ 55 w 1726"/>
                <a:gd name="T51" fmla="*/ 1293 h 1725"/>
                <a:gd name="T52" fmla="*/ 95 w 1726"/>
                <a:gd name="T53" fmla="*/ 1164 h 1725"/>
                <a:gd name="T54" fmla="*/ 142 w 1726"/>
                <a:gd name="T55" fmla="*/ 1039 h 1725"/>
                <a:gd name="T56" fmla="*/ 199 w 1726"/>
                <a:gd name="T57" fmla="*/ 920 h 1725"/>
                <a:gd name="T58" fmla="*/ 267 w 1726"/>
                <a:gd name="T59" fmla="*/ 805 h 1725"/>
                <a:gd name="T60" fmla="*/ 341 w 1726"/>
                <a:gd name="T61" fmla="*/ 696 h 1725"/>
                <a:gd name="T62" fmla="*/ 423 w 1726"/>
                <a:gd name="T63" fmla="*/ 593 h 1725"/>
                <a:gd name="T64" fmla="*/ 514 w 1726"/>
                <a:gd name="T65" fmla="*/ 497 h 1725"/>
                <a:gd name="T66" fmla="*/ 609 w 1726"/>
                <a:gd name="T67" fmla="*/ 409 h 1725"/>
                <a:gd name="T68" fmla="*/ 714 w 1726"/>
                <a:gd name="T69" fmla="*/ 327 h 1725"/>
                <a:gd name="T70" fmla="*/ 823 w 1726"/>
                <a:gd name="T71" fmla="*/ 254 h 1725"/>
                <a:gd name="T72" fmla="*/ 938 w 1726"/>
                <a:gd name="T73" fmla="*/ 190 h 1725"/>
                <a:gd name="T74" fmla="*/ 1059 w 1726"/>
                <a:gd name="T75" fmla="*/ 133 h 1725"/>
                <a:gd name="T76" fmla="*/ 1185 w 1726"/>
                <a:gd name="T77" fmla="*/ 87 h 1725"/>
                <a:gd name="T78" fmla="*/ 1314 w 1726"/>
                <a:gd name="T79" fmla="*/ 50 h 1725"/>
                <a:gd name="T80" fmla="*/ 1448 w 1726"/>
                <a:gd name="T81" fmla="*/ 21 h 1725"/>
                <a:gd name="T82" fmla="*/ 1586 w 1726"/>
                <a:gd name="T83" fmla="*/ 5 h 1725"/>
                <a:gd name="T84" fmla="*/ 1726 w 1726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6" h="1725">
                  <a:moveTo>
                    <a:pt x="1726" y="0"/>
                  </a:moveTo>
                  <a:lnTo>
                    <a:pt x="1726" y="487"/>
                  </a:lnTo>
                  <a:lnTo>
                    <a:pt x="1726" y="487"/>
                  </a:lnTo>
                  <a:lnTo>
                    <a:pt x="1607" y="492"/>
                  </a:lnTo>
                  <a:lnTo>
                    <a:pt x="1490" y="510"/>
                  </a:lnTo>
                  <a:lnTo>
                    <a:pt x="1378" y="537"/>
                  </a:lnTo>
                  <a:lnTo>
                    <a:pt x="1272" y="574"/>
                  </a:lnTo>
                  <a:lnTo>
                    <a:pt x="1169" y="620"/>
                  </a:lnTo>
                  <a:lnTo>
                    <a:pt x="1069" y="675"/>
                  </a:lnTo>
                  <a:lnTo>
                    <a:pt x="979" y="739"/>
                  </a:lnTo>
                  <a:lnTo>
                    <a:pt x="892" y="810"/>
                  </a:lnTo>
                  <a:lnTo>
                    <a:pt x="814" y="888"/>
                  </a:lnTo>
                  <a:lnTo>
                    <a:pt x="743" y="975"/>
                  </a:lnTo>
                  <a:lnTo>
                    <a:pt x="679" y="1066"/>
                  </a:lnTo>
                  <a:lnTo>
                    <a:pt x="622" y="1164"/>
                  </a:lnTo>
                  <a:lnTo>
                    <a:pt x="576" y="1267"/>
                  </a:lnTo>
                  <a:lnTo>
                    <a:pt x="538" y="1375"/>
                  </a:lnTo>
                  <a:lnTo>
                    <a:pt x="512" y="1487"/>
                  </a:lnTo>
                  <a:lnTo>
                    <a:pt x="494" y="1603"/>
                  </a:lnTo>
                  <a:lnTo>
                    <a:pt x="489" y="1722"/>
                  </a:lnTo>
                  <a:lnTo>
                    <a:pt x="2" y="1725"/>
                  </a:lnTo>
                  <a:lnTo>
                    <a:pt x="0" y="1704"/>
                  </a:lnTo>
                  <a:lnTo>
                    <a:pt x="0" y="1704"/>
                  </a:lnTo>
                  <a:lnTo>
                    <a:pt x="9" y="1563"/>
                  </a:lnTo>
                  <a:lnTo>
                    <a:pt x="27" y="1427"/>
                  </a:lnTo>
                  <a:lnTo>
                    <a:pt x="55" y="1293"/>
                  </a:lnTo>
                  <a:lnTo>
                    <a:pt x="95" y="1164"/>
                  </a:lnTo>
                  <a:lnTo>
                    <a:pt x="142" y="1039"/>
                  </a:lnTo>
                  <a:lnTo>
                    <a:pt x="199" y="920"/>
                  </a:lnTo>
                  <a:lnTo>
                    <a:pt x="267" y="805"/>
                  </a:lnTo>
                  <a:lnTo>
                    <a:pt x="341" y="696"/>
                  </a:lnTo>
                  <a:lnTo>
                    <a:pt x="423" y="593"/>
                  </a:lnTo>
                  <a:lnTo>
                    <a:pt x="514" y="497"/>
                  </a:lnTo>
                  <a:lnTo>
                    <a:pt x="609" y="409"/>
                  </a:lnTo>
                  <a:lnTo>
                    <a:pt x="714" y="327"/>
                  </a:lnTo>
                  <a:lnTo>
                    <a:pt x="823" y="254"/>
                  </a:lnTo>
                  <a:lnTo>
                    <a:pt x="938" y="190"/>
                  </a:lnTo>
                  <a:lnTo>
                    <a:pt x="1059" y="133"/>
                  </a:lnTo>
                  <a:lnTo>
                    <a:pt x="1185" y="87"/>
                  </a:lnTo>
                  <a:lnTo>
                    <a:pt x="1314" y="50"/>
                  </a:lnTo>
                  <a:lnTo>
                    <a:pt x="1448" y="21"/>
                  </a:lnTo>
                  <a:lnTo>
                    <a:pt x="1586" y="5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CE8D3FB2-36B5-4037-8386-5522F12F2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3376613"/>
              <a:ext cx="2320925" cy="2794000"/>
            </a:xfrm>
            <a:custGeom>
              <a:avLst/>
              <a:gdLst>
                <a:gd name="T0" fmla="*/ 661 w 2925"/>
                <a:gd name="T1" fmla="*/ 2 h 3520"/>
                <a:gd name="T2" fmla="*/ 719 w 2925"/>
                <a:gd name="T3" fmla="*/ 11 h 3520"/>
                <a:gd name="T4" fmla="*/ 776 w 2925"/>
                <a:gd name="T5" fmla="*/ 27 h 3520"/>
                <a:gd name="T6" fmla="*/ 831 w 2925"/>
                <a:gd name="T7" fmla="*/ 45 h 3520"/>
                <a:gd name="T8" fmla="*/ 883 w 2925"/>
                <a:gd name="T9" fmla="*/ 70 h 3520"/>
                <a:gd name="T10" fmla="*/ 930 w 2925"/>
                <a:gd name="T11" fmla="*/ 98 h 3520"/>
                <a:gd name="T12" fmla="*/ 977 w 2925"/>
                <a:gd name="T13" fmla="*/ 132 h 3520"/>
                <a:gd name="T14" fmla="*/ 1019 w 2925"/>
                <a:gd name="T15" fmla="*/ 169 h 3520"/>
                <a:gd name="T16" fmla="*/ 1057 w 2925"/>
                <a:gd name="T17" fmla="*/ 210 h 3520"/>
                <a:gd name="T18" fmla="*/ 1087 w 2925"/>
                <a:gd name="T19" fmla="*/ 247 h 3520"/>
                <a:gd name="T20" fmla="*/ 1117 w 2925"/>
                <a:gd name="T21" fmla="*/ 294 h 3520"/>
                <a:gd name="T22" fmla="*/ 1144 w 2925"/>
                <a:gd name="T23" fmla="*/ 345 h 3520"/>
                <a:gd name="T24" fmla="*/ 1167 w 2925"/>
                <a:gd name="T25" fmla="*/ 398 h 3520"/>
                <a:gd name="T26" fmla="*/ 1183 w 2925"/>
                <a:gd name="T27" fmla="*/ 454 h 3520"/>
                <a:gd name="T28" fmla="*/ 1202 w 2925"/>
                <a:gd name="T29" fmla="*/ 592 h 3520"/>
                <a:gd name="T30" fmla="*/ 1223 w 2925"/>
                <a:gd name="T31" fmla="*/ 875 h 3520"/>
                <a:gd name="T32" fmla="*/ 1392 w 2925"/>
                <a:gd name="T33" fmla="*/ 1383 h 3520"/>
                <a:gd name="T34" fmla="*/ 1701 w 2925"/>
                <a:gd name="T35" fmla="*/ 1807 h 3520"/>
                <a:gd name="T36" fmla="*/ 2122 w 2925"/>
                <a:gd name="T37" fmla="*/ 2120 h 3520"/>
                <a:gd name="T38" fmla="*/ 2628 w 2925"/>
                <a:gd name="T39" fmla="*/ 2292 h 3520"/>
                <a:gd name="T40" fmla="*/ 2807 w 2925"/>
                <a:gd name="T41" fmla="*/ 2331 h 3520"/>
                <a:gd name="T42" fmla="*/ 2559 w 2925"/>
                <a:gd name="T43" fmla="*/ 2450 h 3520"/>
                <a:gd name="T44" fmla="*/ 2380 w 2925"/>
                <a:gd name="T45" fmla="*/ 2689 h 3520"/>
                <a:gd name="T46" fmla="*/ 2339 w 2925"/>
                <a:gd name="T47" fmla="*/ 2999 h 3520"/>
                <a:gd name="T48" fmla="*/ 2458 w 2925"/>
                <a:gd name="T49" fmla="*/ 3282 h 3520"/>
                <a:gd name="T50" fmla="*/ 2696 w 2925"/>
                <a:gd name="T51" fmla="*/ 3468 h 3520"/>
                <a:gd name="T52" fmla="*/ 2925 w 2925"/>
                <a:gd name="T53" fmla="*/ 3520 h 3520"/>
                <a:gd name="T54" fmla="*/ 2230 w 2925"/>
                <a:gd name="T55" fmla="*/ 3436 h 3520"/>
                <a:gd name="T56" fmla="*/ 1596 w 2925"/>
                <a:gd name="T57" fmla="*/ 3200 h 3520"/>
                <a:gd name="T58" fmla="*/ 1042 w 2925"/>
                <a:gd name="T59" fmla="*/ 2832 h 3520"/>
                <a:gd name="T60" fmla="*/ 586 w 2925"/>
                <a:gd name="T61" fmla="*/ 2349 h 3520"/>
                <a:gd name="T62" fmla="*/ 249 w 2925"/>
                <a:gd name="T63" fmla="*/ 1774 h 3520"/>
                <a:gd name="T64" fmla="*/ 48 w 2925"/>
                <a:gd name="T65" fmla="*/ 1122 h 3520"/>
                <a:gd name="T66" fmla="*/ 0 w 2925"/>
                <a:gd name="T67" fmla="*/ 597 h 3520"/>
                <a:gd name="T68" fmla="*/ 0 w 2925"/>
                <a:gd name="T69" fmla="*/ 585 h 3520"/>
                <a:gd name="T70" fmla="*/ 5 w 2925"/>
                <a:gd name="T71" fmla="*/ 525 h 3520"/>
                <a:gd name="T72" fmla="*/ 16 w 2925"/>
                <a:gd name="T73" fmla="*/ 466 h 3520"/>
                <a:gd name="T74" fmla="*/ 32 w 2925"/>
                <a:gd name="T75" fmla="*/ 409 h 3520"/>
                <a:gd name="T76" fmla="*/ 53 w 2925"/>
                <a:gd name="T77" fmla="*/ 356 h 3520"/>
                <a:gd name="T78" fmla="*/ 78 w 2925"/>
                <a:gd name="T79" fmla="*/ 304 h 3520"/>
                <a:gd name="T80" fmla="*/ 110 w 2925"/>
                <a:gd name="T81" fmla="*/ 255 h 3520"/>
                <a:gd name="T82" fmla="*/ 146 w 2925"/>
                <a:gd name="T83" fmla="*/ 210 h 3520"/>
                <a:gd name="T84" fmla="*/ 185 w 2925"/>
                <a:gd name="T85" fmla="*/ 167 h 3520"/>
                <a:gd name="T86" fmla="*/ 229 w 2925"/>
                <a:gd name="T87" fmla="*/ 130 h 3520"/>
                <a:gd name="T88" fmla="*/ 277 w 2925"/>
                <a:gd name="T89" fmla="*/ 96 h 3520"/>
                <a:gd name="T90" fmla="*/ 327 w 2925"/>
                <a:gd name="T91" fmla="*/ 66 h 3520"/>
                <a:gd name="T92" fmla="*/ 380 w 2925"/>
                <a:gd name="T93" fmla="*/ 43 h 3520"/>
                <a:gd name="T94" fmla="*/ 439 w 2925"/>
                <a:gd name="T95" fmla="*/ 24 h 3520"/>
                <a:gd name="T96" fmla="*/ 494 w 2925"/>
                <a:gd name="T97" fmla="*/ 9 h 3520"/>
                <a:gd name="T98" fmla="*/ 563 w 2925"/>
                <a:gd name="T99" fmla="*/ 2 h 3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25" h="3520">
                  <a:moveTo>
                    <a:pt x="600" y="0"/>
                  </a:moveTo>
                  <a:lnTo>
                    <a:pt x="632" y="0"/>
                  </a:lnTo>
                  <a:lnTo>
                    <a:pt x="641" y="2"/>
                  </a:lnTo>
                  <a:lnTo>
                    <a:pt x="661" y="2"/>
                  </a:lnTo>
                  <a:lnTo>
                    <a:pt x="673" y="4"/>
                  </a:lnTo>
                  <a:lnTo>
                    <a:pt x="691" y="8"/>
                  </a:lnTo>
                  <a:lnTo>
                    <a:pt x="703" y="9"/>
                  </a:lnTo>
                  <a:lnTo>
                    <a:pt x="719" y="11"/>
                  </a:lnTo>
                  <a:lnTo>
                    <a:pt x="733" y="15"/>
                  </a:lnTo>
                  <a:lnTo>
                    <a:pt x="749" y="18"/>
                  </a:lnTo>
                  <a:lnTo>
                    <a:pt x="762" y="22"/>
                  </a:lnTo>
                  <a:lnTo>
                    <a:pt x="776" y="27"/>
                  </a:lnTo>
                  <a:lnTo>
                    <a:pt x="790" y="31"/>
                  </a:lnTo>
                  <a:lnTo>
                    <a:pt x="804" y="36"/>
                  </a:lnTo>
                  <a:lnTo>
                    <a:pt x="817" y="41"/>
                  </a:lnTo>
                  <a:lnTo>
                    <a:pt x="831" y="45"/>
                  </a:lnTo>
                  <a:lnTo>
                    <a:pt x="843" y="52"/>
                  </a:lnTo>
                  <a:lnTo>
                    <a:pt x="858" y="57"/>
                  </a:lnTo>
                  <a:lnTo>
                    <a:pt x="870" y="64"/>
                  </a:lnTo>
                  <a:lnTo>
                    <a:pt x="883" y="70"/>
                  </a:lnTo>
                  <a:lnTo>
                    <a:pt x="895" y="77"/>
                  </a:lnTo>
                  <a:lnTo>
                    <a:pt x="907" y="84"/>
                  </a:lnTo>
                  <a:lnTo>
                    <a:pt x="920" y="93"/>
                  </a:lnTo>
                  <a:lnTo>
                    <a:pt x="930" y="98"/>
                  </a:lnTo>
                  <a:lnTo>
                    <a:pt x="945" y="109"/>
                  </a:lnTo>
                  <a:lnTo>
                    <a:pt x="954" y="116"/>
                  </a:lnTo>
                  <a:lnTo>
                    <a:pt x="968" y="125"/>
                  </a:lnTo>
                  <a:lnTo>
                    <a:pt x="977" y="132"/>
                  </a:lnTo>
                  <a:lnTo>
                    <a:pt x="989" y="143"/>
                  </a:lnTo>
                  <a:lnTo>
                    <a:pt x="998" y="150"/>
                  </a:lnTo>
                  <a:lnTo>
                    <a:pt x="1010" y="162"/>
                  </a:lnTo>
                  <a:lnTo>
                    <a:pt x="1019" y="169"/>
                  </a:lnTo>
                  <a:lnTo>
                    <a:pt x="1032" y="182"/>
                  </a:lnTo>
                  <a:lnTo>
                    <a:pt x="1039" y="189"/>
                  </a:lnTo>
                  <a:lnTo>
                    <a:pt x="1051" y="203"/>
                  </a:lnTo>
                  <a:lnTo>
                    <a:pt x="1057" y="210"/>
                  </a:lnTo>
                  <a:lnTo>
                    <a:pt x="1069" y="224"/>
                  </a:lnTo>
                  <a:lnTo>
                    <a:pt x="1069" y="224"/>
                  </a:lnTo>
                  <a:lnTo>
                    <a:pt x="1074" y="231"/>
                  </a:lnTo>
                  <a:lnTo>
                    <a:pt x="1087" y="247"/>
                  </a:lnTo>
                  <a:lnTo>
                    <a:pt x="1092" y="255"/>
                  </a:lnTo>
                  <a:lnTo>
                    <a:pt x="1103" y="271"/>
                  </a:lnTo>
                  <a:lnTo>
                    <a:pt x="1108" y="278"/>
                  </a:lnTo>
                  <a:lnTo>
                    <a:pt x="1117" y="294"/>
                  </a:lnTo>
                  <a:lnTo>
                    <a:pt x="1122" y="303"/>
                  </a:lnTo>
                  <a:lnTo>
                    <a:pt x="1131" y="319"/>
                  </a:lnTo>
                  <a:lnTo>
                    <a:pt x="1135" y="327"/>
                  </a:lnTo>
                  <a:lnTo>
                    <a:pt x="1144" y="345"/>
                  </a:lnTo>
                  <a:lnTo>
                    <a:pt x="1147" y="352"/>
                  </a:lnTo>
                  <a:lnTo>
                    <a:pt x="1156" y="370"/>
                  </a:lnTo>
                  <a:lnTo>
                    <a:pt x="1160" y="379"/>
                  </a:lnTo>
                  <a:lnTo>
                    <a:pt x="1167" y="398"/>
                  </a:lnTo>
                  <a:lnTo>
                    <a:pt x="1168" y="404"/>
                  </a:lnTo>
                  <a:lnTo>
                    <a:pt x="1176" y="425"/>
                  </a:lnTo>
                  <a:lnTo>
                    <a:pt x="1177" y="432"/>
                  </a:lnTo>
                  <a:lnTo>
                    <a:pt x="1183" y="454"/>
                  </a:lnTo>
                  <a:lnTo>
                    <a:pt x="1184" y="459"/>
                  </a:lnTo>
                  <a:lnTo>
                    <a:pt x="1188" y="475"/>
                  </a:lnTo>
                  <a:lnTo>
                    <a:pt x="1200" y="592"/>
                  </a:lnTo>
                  <a:lnTo>
                    <a:pt x="1202" y="592"/>
                  </a:lnTo>
                  <a:lnTo>
                    <a:pt x="1202" y="597"/>
                  </a:lnTo>
                  <a:lnTo>
                    <a:pt x="1200" y="597"/>
                  </a:lnTo>
                  <a:lnTo>
                    <a:pt x="1208" y="738"/>
                  </a:lnTo>
                  <a:lnTo>
                    <a:pt x="1223" y="875"/>
                  </a:lnTo>
                  <a:lnTo>
                    <a:pt x="1252" y="1008"/>
                  </a:lnTo>
                  <a:lnTo>
                    <a:pt x="1289" y="1138"/>
                  </a:lnTo>
                  <a:lnTo>
                    <a:pt x="1335" y="1262"/>
                  </a:lnTo>
                  <a:lnTo>
                    <a:pt x="1392" y="1383"/>
                  </a:lnTo>
                  <a:lnTo>
                    <a:pt x="1458" y="1498"/>
                  </a:lnTo>
                  <a:lnTo>
                    <a:pt x="1531" y="1607"/>
                  </a:lnTo>
                  <a:lnTo>
                    <a:pt x="1612" y="1710"/>
                  </a:lnTo>
                  <a:lnTo>
                    <a:pt x="1701" y="1807"/>
                  </a:lnTo>
                  <a:lnTo>
                    <a:pt x="1797" y="1896"/>
                  </a:lnTo>
                  <a:lnTo>
                    <a:pt x="1898" y="1980"/>
                  </a:lnTo>
                  <a:lnTo>
                    <a:pt x="2008" y="2053"/>
                  </a:lnTo>
                  <a:lnTo>
                    <a:pt x="2122" y="2120"/>
                  </a:lnTo>
                  <a:lnTo>
                    <a:pt x="2241" y="2177"/>
                  </a:lnTo>
                  <a:lnTo>
                    <a:pt x="2367" y="2225"/>
                  </a:lnTo>
                  <a:lnTo>
                    <a:pt x="2495" y="2264"/>
                  </a:lnTo>
                  <a:lnTo>
                    <a:pt x="2628" y="2292"/>
                  </a:lnTo>
                  <a:lnTo>
                    <a:pt x="2765" y="2310"/>
                  </a:lnTo>
                  <a:lnTo>
                    <a:pt x="2905" y="2317"/>
                  </a:lnTo>
                  <a:lnTo>
                    <a:pt x="2855" y="2323"/>
                  </a:lnTo>
                  <a:lnTo>
                    <a:pt x="2807" y="2331"/>
                  </a:lnTo>
                  <a:lnTo>
                    <a:pt x="2740" y="2349"/>
                  </a:lnTo>
                  <a:lnTo>
                    <a:pt x="2674" y="2376"/>
                  </a:lnTo>
                  <a:lnTo>
                    <a:pt x="2614" y="2410"/>
                  </a:lnTo>
                  <a:lnTo>
                    <a:pt x="2559" y="2450"/>
                  </a:lnTo>
                  <a:lnTo>
                    <a:pt x="2504" y="2500"/>
                  </a:lnTo>
                  <a:lnTo>
                    <a:pt x="2454" y="2557"/>
                  </a:lnTo>
                  <a:lnTo>
                    <a:pt x="2413" y="2621"/>
                  </a:lnTo>
                  <a:lnTo>
                    <a:pt x="2380" y="2689"/>
                  </a:lnTo>
                  <a:lnTo>
                    <a:pt x="2355" y="2761"/>
                  </a:lnTo>
                  <a:lnTo>
                    <a:pt x="2339" y="2838"/>
                  </a:lnTo>
                  <a:lnTo>
                    <a:pt x="2333" y="2918"/>
                  </a:lnTo>
                  <a:lnTo>
                    <a:pt x="2339" y="2999"/>
                  </a:lnTo>
                  <a:lnTo>
                    <a:pt x="2355" y="3076"/>
                  </a:lnTo>
                  <a:lnTo>
                    <a:pt x="2381" y="3150"/>
                  </a:lnTo>
                  <a:lnTo>
                    <a:pt x="2415" y="3218"/>
                  </a:lnTo>
                  <a:lnTo>
                    <a:pt x="2458" y="3282"/>
                  </a:lnTo>
                  <a:lnTo>
                    <a:pt x="2507" y="3341"/>
                  </a:lnTo>
                  <a:lnTo>
                    <a:pt x="2564" y="3390"/>
                  </a:lnTo>
                  <a:lnTo>
                    <a:pt x="2626" y="3435"/>
                  </a:lnTo>
                  <a:lnTo>
                    <a:pt x="2696" y="3468"/>
                  </a:lnTo>
                  <a:lnTo>
                    <a:pt x="2768" y="3495"/>
                  </a:lnTo>
                  <a:lnTo>
                    <a:pt x="2845" y="3513"/>
                  </a:lnTo>
                  <a:lnTo>
                    <a:pt x="2925" y="3520"/>
                  </a:lnTo>
                  <a:lnTo>
                    <a:pt x="2925" y="3520"/>
                  </a:lnTo>
                  <a:lnTo>
                    <a:pt x="2747" y="3515"/>
                  </a:lnTo>
                  <a:lnTo>
                    <a:pt x="2571" y="3499"/>
                  </a:lnTo>
                  <a:lnTo>
                    <a:pt x="2399" y="3472"/>
                  </a:lnTo>
                  <a:lnTo>
                    <a:pt x="2230" y="3436"/>
                  </a:lnTo>
                  <a:lnTo>
                    <a:pt x="2065" y="3390"/>
                  </a:lnTo>
                  <a:lnTo>
                    <a:pt x="1905" y="3337"/>
                  </a:lnTo>
                  <a:lnTo>
                    <a:pt x="1749" y="3273"/>
                  </a:lnTo>
                  <a:lnTo>
                    <a:pt x="1596" y="3200"/>
                  </a:lnTo>
                  <a:lnTo>
                    <a:pt x="1449" y="3120"/>
                  </a:lnTo>
                  <a:lnTo>
                    <a:pt x="1309" y="3031"/>
                  </a:lnTo>
                  <a:lnTo>
                    <a:pt x="1172" y="2935"/>
                  </a:lnTo>
                  <a:lnTo>
                    <a:pt x="1042" y="2832"/>
                  </a:lnTo>
                  <a:lnTo>
                    <a:pt x="918" y="2721"/>
                  </a:lnTo>
                  <a:lnTo>
                    <a:pt x="801" y="2603"/>
                  </a:lnTo>
                  <a:lnTo>
                    <a:pt x="689" y="2479"/>
                  </a:lnTo>
                  <a:lnTo>
                    <a:pt x="586" y="2349"/>
                  </a:lnTo>
                  <a:lnTo>
                    <a:pt x="490" y="2214"/>
                  </a:lnTo>
                  <a:lnTo>
                    <a:pt x="401" y="2072"/>
                  </a:lnTo>
                  <a:lnTo>
                    <a:pt x="320" y="1925"/>
                  </a:lnTo>
                  <a:lnTo>
                    <a:pt x="249" y="1774"/>
                  </a:lnTo>
                  <a:lnTo>
                    <a:pt x="185" y="1617"/>
                  </a:lnTo>
                  <a:lnTo>
                    <a:pt x="130" y="1456"/>
                  </a:lnTo>
                  <a:lnTo>
                    <a:pt x="83" y="1290"/>
                  </a:lnTo>
                  <a:lnTo>
                    <a:pt x="48" y="1122"/>
                  </a:lnTo>
                  <a:lnTo>
                    <a:pt x="21" y="949"/>
                  </a:lnTo>
                  <a:lnTo>
                    <a:pt x="5" y="775"/>
                  </a:lnTo>
                  <a:lnTo>
                    <a:pt x="0" y="597"/>
                  </a:lnTo>
                  <a:lnTo>
                    <a:pt x="0" y="597"/>
                  </a:lnTo>
                  <a:lnTo>
                    <a:pt x="0" y="596"/>
                  </a:lnTo>
                  <a:lnTo>
                    <a:pt x="0" y="594"/>
                  </a:lnTo>
                  <a:lnTo>
                    <a:pt x="0" y="592"/>
                  </a:lnTo>
                  <a:lnTo>
                    <a:pt x="0" y="585"/>
                  </a:lnTo>
                  <a:lnTo>
                    <a:pt x="2" y="562"/>
                  </a:lnTo>
                  <a:lnTo>
                    <a:pt x="2" y="555"/>
                  </a:lnTo>
                  <a:lnTo>
                    <a:pt x="4" y="532"/>
                  </a:lnTo>
                  <a:lnTo>
                    <a:pt x="5" y="525"/>
                  </a:lnTo>
                  <a:lnTo>
                    <a:pt x="9" y="502"/>
                  </a:lnTo>
                  <a:lnTo>
                    <a:pt x="9" y="494"/>
                  </a:lnTo>
                  <a:lnTo>
                    <a:pt x="14" y="473"/>
                  </a:lnTo>
                  <a:lnTo>
                    <a:pt x="16" y="466"/>
                  </a:lnTo>
                  <a:lnTo>
                    <a:pt x="21" y="445"/>
                  </a:lnTo>
                  <a:lnTo>
                    <a:pt x="23" y="438"/>
                  </a:lnTo>
                  <a:lnTo>
                    <a:pt x="30" y="416"/>
                  </a:lnTo>
                  <a:lnTo>
                    <a:pt x="32" y="409"/>
                  </a:lnTo>
                  <a:lnTo>
                    <a:pt x="39" y="388"/>
                  </a:lnTo>
                  <a:lnTo>
                    <a:pt x="41" y="382"/>
                  </a:lnTo>
                  <a:lnTo>
                    <a:pt x="50" y="361"/>
                  </a:lnTo>
                  <a:lnTo>
                    <a:pt x="53" y="356"/>
                  </a:lnTo>
                  <a:lnTo>
                    <a:pt x="62" y="335"/>
                  </a:lnTo>
                  <a:lnTo>
                    <a:pt x="66" y="329"/>
                  </a:lnTo>
                  <a:lnTo>
                    <a:pt x="76" y="310"/>
                  </a:lnTo>
                  <a:lnTo>
                    <a:pt x="78" y="304"/>
                  </a:lnTo>
                  <a:lnTo>
                    <a:pt x="91" y="285"/>
                  </a:lnTo>
                  <a:lnTo>
                    <a:pt x="94" y="279"/>
                  </a:lnTo>
                  <a:lnTo>
                    <a:pt x="107" y="260"/>
                  </a:lnTo>
                  <a:lnTo>
                    <a:pt x="110" y="255"/>
                  </a:lnTo>
                  <a:lnTo>
                    <a:pt x="123" y="237"/>
                  </a:lnTo>
                  <a:lnTo>
                    <a:pt x="128" y="231"/>
                  </a:lnTo>
                  <a:lnTo>
                    <a:pt x="140" y="215"/>
                  </a:lnTo>
                  <a:lnTo>
                    <a:pt x="146" y="210"/>
                  </a:lnTo>
                  <a:lnTo>
                    <a:pt x="160" y="194"/>
                  </a:lnTo>
                  <a:lnTo>
                    <a:pt x="165" y="189"/>
                  </a:lnTo>
                  <a:lnTo>
                    <a:pt x="179" y="173"/>
                  </a:lnTo>
                  <a:lnTo>
                    <a:pt x="185" y="167"/>
                  </a:lnTo>
                  <a:lnTo>
                    <a:pt x="201" y="153"/>
                  </a:lnTo>
                  <a:lnTo>
                    <a:pt x="206" y="148"/>
                  </a:lnTo>
                  <a:lnTo>
                    <a:pt x="222" y="136"/>
                  </a:lnTo>
                  <a:lnTo>
                    <a:pt x="229" y="130"/>
                  </a:lnTo>
                  <a:lnTo>
                    <a:pt x="245" y="118"/>
                  </a:lnTo>
                  <a:lnTo>
                    <a:pt x="252" y="112"/>
                  </a:lnTo>
                  <a:lnTo>
                    <a:pt x="268" y="102"/>
                  </a:lnTo>
                  <a:lnTo>
                    <a:pt x="277" y="96"/>
                  </a:lnTo>
                  <a:lnTo>
                    <a:pt x="291" y="86"/>
                  </a:lnTo>
                  <a:lnTo>
                    <a:pt x="300" y="80"/>
                  </a:lnTo>
                  <a:lnTo>
                    <a:pt x="316" y="72"/>
                  </a:lnTo>
                  <a:lnTo>
                    <a:pt x="327" y="66"/>
                  </a:lnTo>
                  <a:lnTo>
                    <a:pt x="343" y="59"/>
                  </a:lnTo>
                  <a:lnTo>
                    <a:pt x="352" y="54"/>
                  </a:lnTo>
                  <a:lnTo>
                    <a:pt x="369" y="47"/>
                  </a:lnTo>
                  <a:lnTo>
                    <a:pt x="380" y="43"/>
                  </a:lnTo>
                  <a:lnTo>
                    <a:pt x="396" y="36"/>
                  </a:lnTo>
                  <a:lnTo>
                    <a:pt x="408" y="32"/>
                  </a:lnTo>
                  <a:lnTo>
                    <a:pt x="424" y="27"/>
                  </a:lnTo>
                  <a:lnTo>
                    <a:pt x="439" y="24"/>
                  </a:lnTo>
                  <a:lnTo>
                    <a:pt x="453" y="18"/>
                  </a:lnTo>
                  <a:lnTo>
                    <a:pt x="465" y="15"/>
                  </a:lnTo>
                  <a:lnTo>
                    <a:pt x="481" y="13"/>
                  </a:lnTo>
                  <a:lnTo>
                    <a:pt x="494" y="9"/>
                  </a:lnTo>
                  <a:lnTo>
                    <a:pt x="510" y="8"/>
                  </a:lnTo>
                  <a:lnTo>
                    <a:pt x="526" y="6"/>
                  </a:lnTo>
                  <a:lnTo>
                    <a:pt x="540" y="4"/>
                  </a:lnTo>
                  <a:lnTo>
                    <a:pt x="563" y="2"/>
                  </a:lnTo>
                  <a:lnTo>
                    <a:pt x="570" y="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4F5FEB89-91C3-4E00-A811-203075F7E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1113" cy="93663"/>
            </a:xfrm>
            <a:custGeom>
              <a:avLst/>
              <a:gdLst>
                <a:gd name="T0" fmla="*/ 0 w 14"/>
                <a:gd name="T1" fmla="*/ 0 h 117"/>
                <a:gd name="T2" fmla="*/ 2 w 14"/>
                <a:gd name="T3" fmla="*/ 7 h 117"/>
                <a:gd name="T4" fmla="*/ 4 w 14"/>
                <a:gd name="T5" fmla="*/ 12 h 117"/>
                <a:gd name="T6" fmla="*/ 7 w 14"/>
                <a:gd name="T7" fmla="*/ 35 h 117"/>
                <a:gd name="T8" fmla="*/ 7 w 14"/>
                <a:gd name="T9" fmla="*/ 41 h 117"/>
                <a:gd name="T10" fmla="*/ 11 w 14"/>
                <a:gd name="T11" fmla="*/ 66 h 117"/>
                <a:gd name="T12" fmla="*/ 11 w 14"/>
                <a:gd name="T13" fmla="*/ 69 h 117"/>
                <a:gd name="T14" fmla="*/ 12 w 14"/>
                <a:gd name="T15" fmla="*/ 96 h 117"/>
                <a:gd name="T16" fmla="*/ 14 w 14"/>
                <a:gd name="T17" fmla="*/ 117 h 117"/>
                <a:gd name="T18" fmla="*/ 12 w 14"/>
                <a:gd name="T19" fmla="*/ 117 h 117"/>
                <a:gd name="T20" fmla="*/ 0 w 14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1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7" y="35"/>
                  </a:lnTo>
                  <a:lnTo>
                    <a:pt x="7" y="41"/>
                  </a:lnTo>
                  <a:lnTo>
                    <a:pt x="11" y="66"/>
                  </a:lnTo>
                  <a:lnTo>
                    <a:pt x="11" y="69"/>
                  </a:lnTo>
                  <a:lnTo>
                    <a:pt x="12" y="96"/>
                  </a:lnTo>
                  <a:lnTo>
                    <a:pt x="14" y="117"/>
                  </a:lnTo>
                  <a:lnTo>
                    <a:pt x="12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62283B3-52FD-4F43-A92F-A0A3B23F0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835400"/>
              <a:ext cx="3175" cy="11113"/>
            </a:xfrm>
            <a:custGeom>
              <a:avLst/>
              <a:gdLst>
                <a:gd name="T0" fmla="*/ 0 w 3"/>
                <a:gd name="T1" fmla="*/ 0 h 14"/>
                <a:gd name="T2" fmla="*/ 3 w 3"/>
                <a:gd name="T3" fmla="*/ 2 h 14"/>
                <a:gd name="T4" fmla="*/ 3 w 3"/>
                <a:gd name="T5" fmla="*/ 14 h 14"/>
                <a:gd name="T6" fmla="*/ 1 w 3"/>
                <a:gd name="T7" fmla="*/ 14 h 14"/>
                <a:gd name="T8" fmla="*/ 0 w 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lnTo>
                    <a:pt x="3" y="2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A34CB78-B6BA-4F3B-B08B-203090C95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3814763"/>
              <a:ext cx="4763" cy="22225"/>
            </a:xfrm>
            <a:custGeom>
              <a:avLst/>
              <a:gdLst>
                <a:gd name="T0" fmla="*/ 0 w 5"/>
                <a:gd name="T1" fmla="*/ 0 h 29"/>
                <a:gd name="T2" fmla="*/ 3 w 5"/>
                <a:gd name="T3" fmla="*/ 4 h 29"/>
                <a:gd name="T4" fmla="*/ 3 w 5"/>
                <a:gd name="T5" fmla="*/ 20 h 29"/>
                <a:gd name="T6" fmla="*/ 5 w 5"/>
                <a:gd name="T7" fmla="*/ 29 h 29"/>
                <a:gd name="T8" fmla="*/ 2 w 5"/>
                <a:gd name="T9" fmla="*/ 27 h 29"/>
                <a:gd name="T10" fmla="*/ 0 w 5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9">
                  <a:moveTo>
                    <a:pt x="0" y="0"/>
                  </a:moveTo>
                  <a:lnTo>
                    <a:pt x="3" y="4"/>
                  </a:lnTo>
                  <a:lnTo>
                    <a:pt x="3" y="20"/>
                  </a:lnTo>
                  <a:lnTo>
                    <a:pt x="5" y="29"/>
                  </a:lnTo>
                  <a:lnTo>
                    <a:pt x="2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2E0C753-7F27-4205-BE88-2192D627E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3792538"/>
              <a:ext cx="4763" cy="23813"/>
            </a:xfrm>
            <a:custGeom>
              <a:avLst/>
              <a:gdLst>
                <a:gd name="T0" fmla="*/ 0 w 7"/>
                <a:gd name="T1" fmla="*/ 0 h 30"/>
                <a:gd name="T2" fmla="*/ 4 w 7"/>
                <a:gd name="T3" fmla="*/ 3 h 30"/>
                <a:gd name="T4" fmla="*/ 6 w 7"/>
                <a:gd name="T5" fmla="*/ 16 h 30"/>
                <a:gd name="T6" fmla="*/ 6 w 7"/>
                <a:gd name="T7" fmla="*/ 19 h 30"/>
                <a:gd name="T8" fmla="*/ 7 w 7"/>
                <a:gd name="T9" fmla="*/ 30 h 30"/>
                <a:gd name="T10" fmla="*/ 4 w 7"/>
                <a:gd name="T11" fmla="*/ 26 h 30"/>
                <a:gd name="T12" fmla="*/ 0 w 7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0" y="0"/>
                  </a:moveTo>
                  <a:lnTo>
                    <a:pt x="4" y="3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F8455270-65DB-4335-AA7F-CD9450F5C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875" y="3771900"/>
              <a:ext cx="3175" cy="23813"/>
            </a:xfrm>
            <a:custGeom>
              <a:avLst/>
              <a:gdLst>
                <a:gd name="T0" fmla="*/ 0 w 5"/>
                <a:gd name="T1" fmla="*/ 0 h 30"/>
                <a:gd name="T2" fmla="*/ 1 w 5"/>
                <a:gd name="T3" fmla="*/ 4 h 30"/>
                <a:gd name="T4" fmla="*/ 3 w 5"/>
                <a:gd name="T5" fmla="*/ 12 h 30"/>
                <a:gd name="T6" fmla="*/ 3 w 5"/>
                <a:gd name="T7" fmla="*/ 18 h 30"/>
                <a:gd name="T8" fmla="*/ 5 w 5"/>
                <a:gd name="T9" fmla="*/ 30 h 30"/>
                <a:gd name="T10" fmla="*/ 1 w 5"/>
                <a:gd name="T11" fmla="*/ 27 h 30"/>
                <a:gd name="T12" fmla="*/ 0 w 5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1" y="4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5" y="30"/>
                  </a:lnTo>
                  <a:lnTo>
                    <a:pt x="1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7086F83-AF4B-46A3-A0C2-48ECE6A7C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4763" cy="22225"/>
            </a:xfrm>
            <a:custGeom>
              <a:avLst/>
              <a:gdLst>
                <a:gd name="T0" fmla="*/ 0 w 5"/>
                <a:gd name="T1" fmla="*/ 0 h 27"/>
                <a:gd name="T2" fmla="*/ 2 w 5"/>
                <a:gd name="T3" fmla="*/ 7 h 27"/>
                <a:gd name="T4" fmla="*/ 4 w 5"/>
                <a:gd name="T5" fmla="*/ 12 h 27"/>
                <a:gd name="T6" fmla="*/ 5 w 5"/>
                <a:gd name="T7" fmla="*/ 27 h 27"/>
                <a:gd name="T8" fmla="*/ 4 w 5"/>
                <a:gd name="T9" fmla="*/ 23 h 27"/>
                <a:gd name="T10" fmla="*/ 0 w 5"/>
                <a:gd name="T11" fmla="*/ 0 h 27"/>
                <a:gd name="T12" fmla="*/ 0 w 5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5" y="27"/>
                  </a:lnTo>
                  <a:lnTo>
                    <a:pt x="4" y="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101E373-6CAC-4ADF-97B7-E8AECE768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3848100"/>
              <a:ext cx="2792413" cy="2322513"/>
            </a:xfrm>
            <a:custGeom>
              <a:avLst/>
              <a:gdLst>
                <a:gd name="T0" fmla="*/ 2321 w 3518"/>
                <a:gd name="T1" fmla="*/ 59 h 2926"/>
                <a:gd name="T2" fmla="*/ 2350 w 3518"/>
                <a:gd name="T3" fmla="*/ 185 h 2926"/>
                <a:gd name="T4" fmla="*/ 2408 w 3518"/>
                <a:gd name="T5" fmla="*/ 313 h 2926"/>
                <a:gd name="T6" fmla="*/ 2499 w 3518"/>
                <a:gd name="T7" fmla="*/ 425 h 2926"/>
                <a:gd name="T8" fmla="*/ 2620 w 3518"/>
                <a:gd name="T9" fmla="*/ 515 h 2926"/>
                <a:gd name="T10" fmla="*/ 2762 w 3518"/>
                <a:gd name="T11" fmla="*/ 574 h 2926"/>
                <a:gd name="T12" fmla="*/ 2918 w 3518"/>
                <a:gd name="T13" fmla="*/ 595 h 2926"/>
                <a:gd name="T14" fmla="*/ 3072 w 3518"/>
                <a:gd name="T15" fmla="*/ 576 h 2926"/>
                <a:gd name="T16" fmla="*/ 3211 w 3518"/>
                <a:gd name="T17" fmla="*/ 519 h 2926"/>
                <a:gd name="T18" fmla="*/ 3330 w 3518"/>
                <a:gd name="T19" fmla="*/ 432 h 2926"/>
                <a:gd name="T20" fmla="*/ 3424 w 3518"/>
                <a:gd name="T21" fmla="*/ 320 h 2926"/>
                <a:gd name="T22" fmla="*/ 3488 w 3518"/>
                <a:gd name="T23" fmla="*/ 185 h 2926"/>
                <a:gd name="T24" fmla="*/ 3518 w 3518"/>
                <a:gd name="T25" fmla="*/ 35 h 2926"/>
                <a:gd name="T26" fmla="*/ 3491 w 3518"/>
                <a:gd name="T27" fmla="*/ 398 h 2926"/>
                <a:gd name="T28" fmla="*/ 3422 w 3518"/>
                <a:gd name="T29" fmla="*/ 748 h 2926"/>
                <a:gd name="T30" fmla="*/ 3312 w 3518"/>
                <a:gd name="T31" fmla="*/ 1080 h 2926"/>
                <a:gd name="T32" fmla="*/ 3165 w 3518"/>
                <a:gd name="T33" fmla="*/ 1395 h 2926"/>
                <a:gd name="T34" fmla="*/ 2984 w 3518"/>
                <a:gd name="T35" fmla="*/ 1686 h 2926"/>
                <a:gd name="T36" fmla="*/ 2769 w 3518"/>
                <a:gd name="T37" fmla="*/ 1954 h 2926"/>
                <a:gd name="T38" fmla="*/ 2525 w 3518"/>
                <a:gd name="T39" fmla="*/ 2196 h 2926"/>
                <a:gd name="T40" fmla="*/ 2256 w 3518"/>
                <a:gd name="T41" fmla="*/ 2407 h 2926"/>
                <a:gd name="T42" fmla="*/ 1961 w 3518"/>
                <a:gd name="T43" fmla="*/ 2587 h 2926"/>
                <a:gd name="T44" fmla="*/ 1646 w 3518"/>
                <a:gd name="T45" fmla="*/ 2731 h 2926"/>
                <a:gd name="T46" fmla="*/ 1311 w 3518"/>
                <a:gd name="T47" fmla="*/ 2837 h 2926"/>
                <a:gd name="T48" fmla="*/ 961 w 3518"/>
                <a:gd name="T49" fmla="*/ 2903 h 2926"/>
                <a:gd name="T50" fmla="*/ 597 w 3518"/>
                <a:gd name="T51" fmla="*/ 2926 h 2926"/>
                <a:gd name="T52" fmla="*/ 595 w 3518"/>
                <a:gd name="T53" fmla="*/ 2926 h 2926"/>
                <a:gd name="T54" fmla="*/ 593 w 3518"/>
                <a:gd name="T55" fmla="*/ 2926 h 2926"/>
                <a:gd name="T56" fmla="*/ 512 w 3518"/>
                <a:gd name="T57" fmla="*/ 2919 h 2926"/>
                <a:gd name="T58" fmla="*/ 363 w 3518"/>
                <a:gd name="T59" fmla="*/ 2874 h 2926"/>
                <a:gd name="T60" fmla="*/ 231 w 3518"/>
                <a:gd name="T61" fmla="*/ 2796 h 2926"/>
                <a:gd name="T62" fmla="*/ 125 w 3518"/>
                <a:gd name="T63" fmla="*/ 2688 h 2926"/>
                <a:gd name="T64" fmla="*/ 48 w 3518"/>
                <a:gd name="T65" fmla="*/ 2556 h 2926"/>
                <a:gd name="T66" fmla="*/ 6 w 3518"/>
                <a:gd name="T67" fmla="*/ 2405 h 2926"/>
                <a:gd name="T68" fmla="*/ 6 w 3518"/>
                <a:gd name="T69" fmla="*/ 2244 h 2926"/>
                <a:gd name="T70" fmla="*/ 47 w 3518"/>
                <a:gd name="T71" fmla="*/ 2095 h 2926"/>
                <a:gd name="T72" fmla="*/ 121 w 3518"/>
                <a:gd name="T73" fmla="*/ 1963 h 2926"/>
                <a:gd name="T74" fmla="*/ 226 w 3518"/>
                <a:gd name="T75" fmla="*/ 1856 h 2926"/>
                <a:gd name="T76" fmla="*/ 341 w 3518"/>
                <a:gd name="T77" fmla="*/ 1782 h 2926"/>
                <a:gd name="T78" fmla="*/ 474 w 3518"/>
                <a:gd name="T79" fmla="*/ 1737 h 2926"/>
                <a:gd name="T80" fmla="*/ 572 w 3518"/>
                <a:gd name="T81" fmla="*/ 1723 h 2926"/>
                <a:gd name="T82" fmla="*/ 597 w 3518"/>
                <a:gd name="T83" fmla="*/ 1723 h 2926"/>
                <a:gd name="T84" fmla="*/ 732 w 3518"/>
                <a:gd name="T85" fmla="*/ 1718 h 2926"/>
                <a:gd name="T86" fmla="*/ 991 w 3518"/>
                <a:gd name="T87" fmla="*/ 1677 h 2926"/>
                <a:gd name="T88" fmla="*/ 1238 w 3518"/>
                <a:gd name="T89" fmla="*/ 1599 h 2926"/>
                <a:gd name="T90" fmla="*/ 1465 w 3518"/>
                <a:gd name="T91" fmla="*/ 1487 h 2926"/>
                <a:gd name="T92" fmla="*/ 1673 w 3518"/>
                <a:gd name="T93" fmla="*/ 1343 h 2926"/>
                <a:gd name="T94" fmla="*/ 1858 w 3518"/>
                <a:gd name="T95" fmla="*/ 1172 h 2926"/>
                <a:gd name="T96" fmla="*/ 2014 w 3518"/>
                <a:gd name="T97" fmla="*/ 975 h 2926"/>
                <a:gd name="T98" fmla="*/ 2142 w 3518"/>
                <a:gd name="T99" fmla="*/ 757 h 2926"/>
                <a:gd name="T100" fmla="*/ 2238 w 3518"/>
                <a:gd name="T101" fmla="*/ 519 h 2926"/>
                <a:gd name="T102" fmla="*/ 2296 w 3518"/>
                <a:gd name="T103" fmla="*/ 265 h 2926"/>
                <a:gd name="T104" fmla="*/ 2318 w 3518"/>
                <a:gd name="T105" fmla="*/ 0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8" h="2926">
                  <a:moveTo>
                    <a:pt x="2318" y="0"/>
                  </a:moveTo>
                  <a:lnTo>
                    <a:pt x="2321" y="59"/>
                  </a:lnTo>
                  <a:lnTo>
                    <a:pt x="2330" y="117"/>
                  </a:lnTo>
                  <a:lnTo>
                    <a:pt x="2350" y="185"/>
                  </a:lnTo>
                  <a:lnTo>
                    <a:pt x="2375" y="250"/>
                  </a:lnTo>
                  <a:lnTo>
                    <a:pt x="2408" y="313"/>
                  </a:lnTo>
                  <a:lnTo>
                    <a:pt x="2449" y="368"/>
                  </a:lnTo>
                  <a:lnTo>
                    <a:pt x="2499" y="425"/>
                  </a:lnTo>
                  <a:lnTo>
                    <a:pt x="2557" y="474"/>
                  </a:lnTo>
                  <a:lnTo>
                    <a:pt x="2620" y="515"/>
                  </a:lnTo>
                  <a:lnTo>
                    <a:pt x="2689" y="549"/>
                  </a:lnTo>
                  <a:lnTo>
                    <a:pt x="2762" y="574"/>
                  </a:lnTo>
                  <a:lnTo>
                    <a:pt x="2838" y="590"/>
                  </a:lnTo>
                  <a:lnTo>
                    <a:pt x="2918" y="595"/>
                  </a:lnTo>
                  <a:lnTo>
                    <a:pt x="2996" y="590"/>
                  </a:lnTo>
                  <a:lnTo>
                    <a:pt x="3072" y="576"/>
                  </a:lnTo>
                  <a:lnTo>
                    <a:pt x="3143" y="551"/>
                  </a:lnTo>
                  <a:lnTo>
                    <a:pt x="3211" y="519"/>
                  </a:lnTo>
                  <a:lnTo>
                    <a:pt x="3273" y="480"/>
                  </a:lnTo>
                  <a:lnTo>
                    <a:pt x="3330" y="432"/>
                  </a:lnTo>
                  <a:lnTo>
                    <a:pt x="3380" y="378"/>
                  </a:lnTo>
                  <a:lnTo>
                    <a:pt x="3424" y="320"/>
                  </a:lnTo>
                  <a:lnTo>
                    <a:pt x="3460" y="254"/>
                  </a:lnTo>
                  <a:lnTo>
                    <a:pt x="3488" y="185"/>
                  </a:lnTo>
                  <a:lnTo>
                    <a:pt x="3507" y="112"/>
                  </a:lnTo>
                  <a:lnTo>
                    <a:pt x="3518" y="35"/>
                  </a:lnTo>
                  <a:lnTo>
                    <a:pt x="3509" y="218"/>
                  </a:lnTo>
                  <a:lnTo>
                    <a:pt x="3491" y="398"/>
                  </a:lnTo>
                  <a:lnTo>
                    <a:pt x="3461" y="576"/>
                  </a:lnTo>
                  <a:lnTo>
                    <a:pt x="3422" y="748"/>
                  </a:lnTo>
                  <a:lnTo>
                    <a:pt x="3371" y="917"/>
                  </a:lnTo>
                  <a:lnTo>
                    <a:pt x="3312" y="1080"/>
                  </a:lnTo>
                  <a:lnTo>
                    <a:pt x="3243" y="1240"/>
                  </a:lnTo>
                  <a:lnTo>
                    <a:pt x="3165" y="1395"/>
                  </a:lnTo>
                  <a:lnTo>
                    <a:pt x="3078" y="1544"/>
                  </a:lnTo>
                  <a:lnTo>
                    <a:pt x="2984" y="1686"/>
                  </a:lnTo>
                  <a:lnTo>
                    <a:pt x="2879" y="1824"/>
                  </a:lnTo>
                  <a:lnTo>
                    <a:pt x="2769" y="1954"/>
                  </a:lnTo>
                  <a:lnTo>
                    <a:pt x="2650" y="2079"/>
                  </a:lnTo>
                  <a:lnTo>
                    <a:pt x="2525" y="2196"/>
                  </a:lnTo>
                  <a:lnTo>
                    <a:pt x="2394" y="2306"/>
                  </a:lnTo>
                  <a:lnTo>
                    <a:pt x="2256" y="2407"/>
                  </a:lnTo>
                  <a:lnTo>
                    <a:pt x="2112" y="2501"/>
                  </a:lnTo>
                  <a:lnTo>
                    <a:pt x="1961" y="2587"/>
                  </a:lnTo>
                  <a:lnTo>
                    <a:pt x="1806" y="2663"/>
                  </a:lnTo>
                  <a:lnTo>
                    <a:pt x="1646" y="2731"/>
                  </a:lnTo>
                  <a:lnTo>
                    <a:pt x="1481" y="2787"/>
                  </a:lnTo>
                  <a:lnTo>
                    <a:pt x="1311" y="2837"/>
                  </a:lnTo>
                  <a:lnTo>
                    <a:pt x="1139" y="2874"/>
                  </a:lnTo>
                  <a:lnTo>
                    <a:pt x="961" y="2903"/>
                  </a:lnTo>
                  <a:lnTo>
                    <a:pt x="782" y="2919"/>
                  </a:lnTo>
                  <a:lnTo>
                    <a:pt x="597" y="2926"/>
                  </a:lnTo>
                  <a:lnTo>
                    <a:pt x="597" y="2926"/>
                  </a:lnTo>
                  <a:lnTo>
                    <a:pt x="595" y="2926"/>
                  </a:lnTo>
                  <a:lnTo>
                    <a:pt x="593" y="2926"/>
                  </a:lnTo>
                  <a:lnTo>
                    <a:pt x="593" y="2926"/>
                  </a:lnTo>
                  <a:lnTo>
                    <a:pt x="592" y="2926"/>
                  </a:lnTo>
                  <a:lnTo>
                    <a:pt x="512" y="2919"/>
                  </a:lnTo>
                  <a:lnTo>
                    <a:pt x="435" y="2901"/>
                  </a:lnTo>
                  <a:lnTo>
                    <a:pt x="363" y="2874"/>
                  </a:lnTo>
                  <a:lnTo>
                    <a:pt x="293" y="2841"/>
                  </a:lnTo>
                  <a:lnTo>
                    <a:pt x="231" y="2796"/>
                  </a:lnTo>
                  <a:lnTo>
                    <a:pt x="174" y="2747"/>
                  </a:lnTo>
                  <a:lnTo>
                    <a:pt x="125" y="2688"/>
                  </a:lnTo>
                  <a:lnTo>
                    <a:pt x="82" y="2624"/>
                  </a:lnTo>
                  <a:lnTo>
                    <a:pt x="48" y="2556"/>
                  </a:lnTo>
                  <a:lnTo>
                    <a:pt x="22" y="2482"/>
                  </a:lnTo>
                  <a:lnTo>
                    <a:pt x="6" y="2405"/>
                  </a:lnTo>
                  <a:lnTo>
                    <a:pt x="0" y="2324"/>
                  </a:lnTo>
                  <a:lnTo>
                    <a:pt x="6" y="2244"/>
                  </a:lnTo>
                  <a:lnTo>
                    <a:pt x="22" y="2167"/>
                  </a:lnTo>
                  <a:lnTo>
                    <a:pt x="47" y="2095"/>
                  </a:lnTo>
                  <a:lnTo>
                    <a:pt x="80" y="2027"/>
                  </a:lnTo>
                  <a:lnTo>
                    <a:pt x="121" y="1963"/>
                  </a:lnTo>
                  <a:lnTo>
                    <a:pt x="171" y="1906"/>
                  </a:lnTo>
                  <a:lnTo>
                    <a:pt x="226" y="1856"/>
                  </a:lnTo>
                  <a:lnTo>
                    <a:pt x="281" y="1816"/>
                  </a:lnTo>
                  <a:lnTo>
                    <a:pt x="341" y="1782"/>
                  </a:lnTo>
                  <a:lnTo>
                    <a:pt x="407" y="1755"/>
                  </a:lnTo>
                  <a:lnTo>
                    <a:pt x="474" y="1737"/>
                  </a:lnTo>
                  <a:lnTo>
                    <a:pt x="522" y="1729"/>
                  </a:lnTo>
                  <a:lnTo>
                    <a:pt x="572" y="1723"/>
                  </a:lnTo>
                  <a:lnTo>
                    <a:pt x="593" y="1723"/>
                  </a:lnTo>
                  <a:lnTo>
                    <a:pt x="597" y="1723"/>
                  </a:lnTo>
                  <a:lnTo>
                    <a:pt x="597" y="1723"/>
                  </a:lnTo>
                  <a:lnTo>
                    <a:pt x="732" y="1718"/>
                  </a:lnTo>
                  <a:lnTo>
                    <a:pt x="863" y="1702"/>
                  </a:lnTo>
                  <a:lnTo>
                    <a:pt x="991" y="1677"/>
                  </a:lnTo>
                  <a:lnTo>
                    <a:pt x="1117" y="1643"/>
                  </a:lnTo>
                  <a:lnTo>
                    <a:pt x="1238" y="1599"/>
                  </a:lnTo>
                  <a:lnTo>
                    <a:pt x="1353" y="1547"/>
                  </a:lnTo>
                  <a:lnTo>
                    <a:pt x="1465" y="1487"/>
                  </a:lnTo>
                  <a:lnTo>
                    <a:pt x="1572" y="1419"/>
                  </a:lnTo>
                  <a:lnTo>
                    <a:pt x="1673" y="1343"/>
                  </a:lnTo>
                  <a:lnTo>
                    <a:pt x="1769" y="1261"/>
                  </a:lnTo>
                  <a:lnTo>
                    <a:pt x="1858" y="1172"/>
                  </a:lnTo>
                  <a:lnTo>
                    <a:pt x="1939" y="1077"/>
                  </a:lnTo>
                  <a:lnTo>
                    <a:pt x="2014" y="975"/>
                  </a:lnTo>
                  <a:lnTo>
                    <a:pt x="2083" y="869"/>
                  </a:lnTo>
                  <a:lnTo>
                    <a:pt x="2142" y="757"/>
                  </a:lnTo>
                  <a:lnTo>
                    <a:pt x="2195" y="639"/>
                  </a:lnTo>
                  <a:lnTo>
                    <a:pt x="2238" y="519"/>
                  </a:lnTo>
                  <a:lnTo>
                    <a:pt x="2272" y="394"/>
                  </a:lnTo>
                  <a:lnTo>
                    <a:pt x="2296" y="265"/>
                  </a:lnTo>
                  <a:lnTo>
                    <a:pt x="2312" y="133"/>
                  </a:lnTo>
                  <a:lnTo>
                    <a:pt x="231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404FE2C8-8B73-457B-9912-87AB16931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2700"/>
            </a:xfrm>
            <a:custGeom>
              <a:avLst/>
              <a:gdLst>
                <a:gd name="T0" fmla="*/ 0 w 4"/>
                <a:gd name="T1" fmla="*/ 0 h 16"/>
                <a:gd name="T2" fmla="*/ 4 w 4"/>
                <a:gd name="T3" fmla="*/ 14 h 16"/>
                <a:gd name="T4" fmla="*/ 4 w 4"/>
                <a:gd name="T5" fmla="*/ 16 h 16"/>
                <a:gd name="T6" fmla="*/ 0 w 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6">
                  <a:moveTo>
                    <a:pt x="0" y="0"/>
                  </a:moveTo>
                  <a:lnTo>
                    <a:pt x="4" y="14"/>
                  </a:lnTo>
                  <a:lnTo>
                    <a:pt x="4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AAF90D-8BA7-4F8C-A8B7-1DA7E99C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1263"/>
              <a:ext cx="0" cy="1588"/>
            </a:xfrm>
            <a:custGeom>
              <a:avLst/>
              <a:gdLst>
                <a:gd name="T0" fmla="*/ 0 h 4"/>
                <a:gd name="T1" fmla="*/ 0 h 4"/>
                <a:gd name="T2" fmla="*/ 2 h 4"/>
                <a:gd name="T3" fmla="*/ 4 h 4"/>
                <a:gd name="T4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6EE6C483-42EC-4F79-9EC9-FA9A19F31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1113"/>
            </a:xfrm>
            <a:custGeom>
              <a:avLst/>
              <a:gdLst>
                <a:gd name="T0" fmla="*/ 0 w 4"/>
                <a:gd name="T1" fmla="*/ 0 h 12"/>
                <a:gd name="T2" fmla="*/ 4 w 4"/>
                <a:gd name="T3" fmla="*/ 12 h 12"/>
                <a:gd name="T4" fmla="*/ 4 w 4"/>
                <a:gd name="T5" fmla="*/ 12 h 12"/>
                <a:gd name="T6" fmla="*/ 0 w 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0" y="0"/>
                  </a:moveTo>
                  <a:lnTo>
                    <a:pt x="4" y="12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973B458B-B815-4321-A05C-45CC97094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837D3F32-C356-4C3A-B38E-A90A40BFC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  <a:gd name="T8" fmla="*/ 0 w 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DC031CA6-D8CD-48D5-88B4-18F83EC3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2478088"/>
              <a:ext cx="1368425" cy="1368425"/>
            </a:xfrm>
            <a:custGeom>
              <a:avLst/>
              <a:gdLst>
                <a:gd name="T0" fmla="*/ 0 w 1725"/>
                <a:gd name="T1" fmla="*/ 0 h 1725"/>
                <a:gd name="T2" fmla="*/ 4 w 1725"/>
                <a:gd name="T3" fmla="*/ 0 h 1725"/>
                <a:gd name="T4" fmla="*/ 4 w 1725"/>
                <a:gd name="T5" fmla="*/ 0 h 1725"/>
                <a:gd name="T6" fmla="*/ 15 w 1725"/>
                <a:gd name="T7" fmla="*/ 0 h 1725"/>
                <a:gd name="T8" fmla="*/ 155 w 1725"/>
                <a:gd name="T9" fmla="*/ 7 h 1725"/>
                <a:gd name="T10" fmla="*/ 292 w 1725"/>
                <a:gd name="T11" fmla="*/ 25 h 1725"/>
                <a:gd name="T12" fmla="*/ 427 w 1725"/>
                <a:gd name="T13" fmla="*/ 53 h 1725"/>
                <a:gd name="T14" fmla="*/ 556 w 1725"/>
                <a:gd name="T15" fmla="*/ 91 h 1725"/>
                <a:gd name="T16" fmla="*/ 681 w 1725"/>
                <a:gd name="T17" fmla="*/ 139 h 1725"/>
                <a:gd name="T18" fmla="*/ 801 w 1725"/>
                <a:gd name="T19" fmla="*/ 197 h 1725"/>
                <a:gd name="T20" fmla="*/ 917 w 1725"/>
                <a:gd name="T21" fmla="*/ 263 h 1725"/>
                <a:gd name="T22" fmla="*/ 1025 w 1725"/>
                <a:gd name="T23" fmla="*/ 338 h 1725"/>
                <a:gd name="T24" fmla="*/ 1128 w 1725"/>
                <a:gd name="T25" fmla="*/ 419 h 1725"/>
                <a:gd name="T26" fmla="*/ 1224 w 1725"/>
                <a:gd name="T27" fmla="*/ 510 h 1725"/>
                <a:gd name="T28" fmla="*/ 1313 w 1725"/>
                <a:gd name="T29" fmla="*/ 608 h 1725"/>
                <a:gd name="T30" fmla="*/ 1394 w 1725"/>
                <a:gd name="T31" fmla="*/ 711 h 1725"/>
                <a:gd name="T32" fmla="*/ 1469 w 1725"/>
                <a:gd name="T33" fmla="*/ 821 h 1725"/>
                <a:gd name="T34" fmla="*/ 1535 w 1725"/>
                <a:gd name="T35" fmla="*/ 936 h 1725"/>
                <a:gd name="T36" fmla="*/ 1590 w 1725"/>
                <a:gd name="T37" fmla="*/ 1057 h 1725"/>
                <a:gd name="T38" fmla="*/ 1638 w 1725"/>
                <a:gd name="T39" fmla="*/ 1183 h 1725"/>
                <a:gd name="T40" fmla="*/ 1675 w 1725"/>
                <a:gd name="T41" fmla="*/ 1313 h 1725"/>
                <a:gd name="T42" fmla="*/ 1702 w 1725"/>
                <a:gd name="T43" fmla="*/ 1446 h 1725"/>
                <a:gd name="T44" fmla="*/ 1719 w 1725"/>
                <a:gd name="T45" fmla="*/ 1585 h 1725"/>
                <a:gd name="T46" fmla="*/ 1725 w 1725"/>
                <a:gd name="T47" fmla="*/ 1725 h 1725"/>
                <a:gd name="T48" fmla="*/ 1236 w 1725"/>
                <a:gd name="T49" fmla="*/ 1722 h 1725"/>
                <a:gd name="T50" fmla="*/ 1231 w 1725"/>
                <a:gd name="T51" fmla="*/ 1603 h 1725"/>
                <a:gd name="T52" fmla="*/ 1213 w 1725"/>
                <a:gd name="T53" fmla="*/ 1487 h 1725"/>
                <a:gd name="T54" fmla="*/ 1187 w 1725"/>
                <a:gd name="T55" fmla="*/ 1375 h 1725"/>
                <a:gd name="T56" fmla="*/ 1149 w 1725"/>
                <a:gd name="T57" fmla="*/ 1267 h 1725"/>
                <a:gd name="T58" fmla="*/ 1103 w 1725"/>
                <a:gd name="T59" fmla="*/ 1164 h 1725"/>
                <a:gd name="T60" fmla="*/ 1048 w 1725"/>
                <a:gd name="T61" fmla="*/ 1066 h 1725"/>
                <a:gd name="T62" fmla="*/ 984 w 1725"/>
                <a:gd name="T63" fmla="*/ 975 h 1725"/>
                <a:gd name="T64" fmla="*/ 911 w 1725"/>
                <a:gd name="T65" fmla="*/ 890 h 1725"/>
                <a:gd name="T66" fmla="*/ 833 w 1725"/>
                <a:gd name="T67" fmla="*/ 810 h 1725"/>
                <a:gd name="T68" fmla="*/ 748 w 1725"/>
                <a:gd name="T69" fmla="*/ 739 h 1725"/>
                <a:gd name="T70" fmla="*/ 656 w 1725"/>
                <a:gd name="T71" fmla="*/ 675 h 1725"/>
                <a:gd name="T72" fmla="*/ 558 w 1725"/>
                <a:gd name="T73" fmla="*/ 620 h 1725"/>
                <a:gd name="T74" fmla="*/ 455 w 1725"/>
                <a:gd name="T75" fmla="*/ 574 h 1725"/>
                <a:gd name="T76" fmla="*/ 347 w 1725"/>
                <a:gd name="T77" fmla="*/ 537 h 1725"/>
                <a:gd name="T78" fmla="*/ 235 w 1725"/>
                <a:gd name="T79" fmla="*/ 510 h 1725"/>
                <a:gd name="T80" fmla="*/ 119 w 1725"/>
                <a:gd name="T81" fmla="*/ 494 h 1725"/>
                <a:gd name="T82" fmla="*/ 0 w 1725"/>
                <a:gd name="T83" fmla="*/ 487 h 1725"/>
                <a:gd name="T84" fmla="*/ 0 w 1725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5" h="1725">
                  <a:moveTo>
                    <a:pt x="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15" y="0"/>
                  </a:lnTo>
                  <a:lnTo>
                    <a:pt x="155" y="7"/>
                  </a:lnTo>
                  <a:lnTo>
                    <a:pt x="292" y="25"/>
                  </a:lnTo>
                  <a:lnTo>
                    <a:pt x="427" y="53"/>
                  </a:lnTo>
                  <a:lnTo>
                    <a:pt x="556" y="91"/>
                  </a:lnTo>
                  <a:lnTo>
                    <a:pt x="681" y="139"/>
                  </a:lnTo>
                  <a:lnTo>
                    <a:pt x="801" y="197"/>
                  </a:lnTo>
                  <a:lnTo>
                    <a:pt x="917" y="263"/>
                  </a:lnTo>
                  <a:lnTo>
                    <a:pt x="1025" y="338"/>
                  </a:lnTo>
                  <a:lnTo>
                    <a:pt x="1128" y="419"/>
                  </a:lnTo>
                  <a:lnTo>
                    <a:pt x="1224" y="510"/>
                  </a:lnTo>
                  <a:lnTo>
                    <a:pt x="1313" y="608"/>
                  </a:lnTo>
                  <a:lnTo>
                    <a:pt x="1394" y="711"/>
                  </a:lnTo>
                  <a:lnTo>
                    <a:pt x="1469" y="821"/>
                  </a:lnTo>
                  <a:lnTo>
                    <a:pt x="1535" y="936"/>
                  </a:lnTo>
                  <a:lnTo>
                    <a:pt x="1590" y="1057"/>
                  </a:lnTo>
                  <a:lnTo>
                    <a:pt x="1638" y="1183"/>
                  </a:lnTo>
                  <a:lnTo>
                    <a:pt x="1675" y="1313"/>
                  </a:lnTo>
                  <a:lnTo>
                    <a:pt x="1702" y="1446"/>
                  </a:lnTo>
                  <a:lnTo>
                    <a:pt x="1719" y="1585"/>
                  </a:lnTo>
                  <a:lnTo>
                    <a:pt x="1725" y="1725"/>
                  </a:lnTo>
                  <a:lnTo>
                    <a:pt x="1236" y="1722"/>
                  </a:lnTo>
                  <a:lnTo>
                    <a:pt x="1231" y="1603"/>
                  </a:lnTo>
                  <a:lnTo>
                    <a:pt x="1213" y="1487"/>
                  </a:lnTo>
                  <a:lnTo>
                    <a:pt x="1187" y="1375"/>
                  </a:lnTo>
                  <a:lnTo>
                    <a:pt x="1149" y="1267"/>
                  </a:lnTo>
                  <a:lnTo>
                    <a:pt x="1103" y="1164"/>
                  </a:lnTo>
                  <a:lnTo>
                    <a:pt x="1048" y="1066"/>
                  </a:lnTo>
                  <a:lnTo>
                    <a:pt x="984" y="975"/>
                  </a:lnTo>
                  <a:lnTo>
                    <a:pt x="911" y="890"/>
                  </a:lnTo>
                  <a:lnTo>
                    <a:pt x="833" y="810"/>
                  </a:lnTo>
                  <a:lnTo>
                    <a:pt x="748" y="739"/>
                  </a:lnTo>
                  <a:lnTo>
                    <a:pt x="656" y="675"/>
                  </a:lnTo>
                  <a:lnTo>
                    <a:pt x="558" y="620"/>
                  </a:lnTo>
                  <a:lnTo>
                    <a:pt x="455" y="574"/>
                  </a:lnTo>
                  <a:lnTo>
                    <a:pt x="347" y="537"/>
                  </a:lnTo>
                  <a:lnTo>
                    <a:pt x="235" y="510"/>
                  </a:lnTo>
                  <a:lnTo>
                    <a:pt x="119" y="494"/>
                  </a:lnTo>
                  <a:lnTo>
                    <a:pt x="0" y="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6CD296C3-0A29-4440-B527-EDF0517FC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1522412"/>
              <a:ext cx="2322513" cy="2798763"/>
            </a:xfrm>
            <a:custGeom>
              <a:avLst/>
              <a:gdLst>
                <a:gd name="T0" fmla="*/ 4 w 2927"/>
                <a:gd name="T1" fmla="*/ 2 h 3525"/>
                <a:gd name="T2" fmla="*/ 219 w 2927"/>
                <a:gd name="T3" fmla="*/ 9 h 3525"/>
                <a:gd name="T4" fmla="*/ 576 w 2927"/>
                <a:gd name="T5" fmla="*/ 59 h 3525"/>
                <a:gd name="T6" fmla="*/ 917 w 2927"/>
                <a:gd name="T7" fmla="*/ 148 h 3525"/>
                <a:gd name="T8" fmla="*/ 1240 w 2927"/>
                <a:gd name="T9" fmla="*/ 277 h 3525"/>
                <a:gd name="T10" fmla="*/ 1544 w 2927"/>
                <a:gd name="T11" fmla="*/ 443 h 3525"/>
                <a:gd name="T12" fmla="*/ 1824 w 2927"/>
                <a:gd name="T13" fmla="*/ 640 h 3525"/>
                <a:gd name="T14" fmla="*/ 2080 w 2927"/>
                <a:gd name="T15" fmla="*/ 871 h 3525"/>
                <a:gd name="T16" fmla="*/ 2307 w 2927"/>
                <a:gd name="T17" fmla="*/ 1128 h 3525"/>
                <a:gd name="T18" fmla="*/ 2502 w 2927"/>
                <a:gd name="T19" fmla="*/ 1411 h 3525"/>
                <a:gd name="T20" fmla="*/ 2664 w 2927"/>
                <a:gd name="T21" fmla="*/ 1716 h 3525"/>
                <a:gd name="T22" fmla="*/ 2788 w 2927"/>
                <a:gd name="T23" fmla="*/ 2042 h 3525"/>
                <a:gd name="T24" fmla="*/ 2875 w 2927"/>
                <a:gd name="T25" fmla="*/ 2386 h 3525"/>
                <a:gd name="T26" fmla="*/ 2920 w 2927"/>
                <a:gd name="T27" fmla="*/ 2743 h 3525"/>
                <a:gd name="T28" fmla="*/ 2925 w 2927"/>
                <a:gd name="T29" fmla="*/ 2928 h 3525"/>
                <a:gd name="T30" fmla="*/ 2925 w 2927"/>
                <a:gd name="T31" fmla="*/ 2965 h 3525"/>
                <a:gd name="T32" fmla="*/ 2895 w 2927"/>
                <a:gd name="T33" fmla="*/ 3115 h 3525"/>
                <a:gd name="T34" fmla="*/ 2831 w 2927"/>
                <a:gd name="T35" fmla="*/ 3250 h 3525"/>
                <a:gd name="T36" fmla="*/ 2737 w 2927"/>
                <a:gd name="T37" fmla="*/ 3362 h 3525"/>
                <a:gd name="T38" fmla="*/ 2618 w 2927"/>
                <a:gd name="T39" fmla="*/ 3449 h 3525"/>
                <a:gd name="T40" fmla="*/ 2479 w 2927"/>
                <a:gd name="T41" fmla="*/ 3506 h 3525"/>
                <a:gd name="T42" fmla="*/ 2325 w 2927"/>
                <a:gd name="T43" fmla="*/ 3525 h 3525"/>
                <a:gd name="T44" fmla="*/ 2169 w 2927"/>
                <a:gd name="T45" fmla="*/ 3504 h 3525"/>
                <a:gd name="T46" fmla="*/ 2027 w 2927"/>
                <a:gd name="T47" fmla="*/ 3445 h 3525"/>
                <a:gd name="T48" fmla="*/ 1906 w 2927"/>
                <a:gd name="T49" fmla="*/ 3355 h 3525"/>
                <a:gd name="T50" fmla="*/ 1815 w 2927"/>
                <a:gd name="T51" fmla="*/ 3243 h 3525"/>
                <a:gd name="T52" fmla="*/ 1757 w 2927"/>
                <a:gd name="T53" fmla="*/ 3115 h 3525"/>
                <a:gd name="T54" fmla="*/ 1728 w 2927"/>
                <a:gd name="T55" fmla="*/ 2989 h 3525"/>
                <a:gd name="T56" fmla="*/ 1725 w 2927"/>
                <a:gd name="T57" fmla="*/ 2928 h 3525"/>
                <a:gd name="T58" fmla="*/ 1719 w 2927"/>
                <a:gd name="T59" fmla="*/ 2788 h 3525"/>
                <a:gd name="T60" fmla="*/ 1675 w 2927"/>
                <a:gd name="T61" fmla="*/ 2516 h 3525"/>
                <a:gd name="T62" fmla="*/ 1590 w 2927"/>
                <a:gd name="T63" fmla="*/ 2260 h 3525"/>
                <a:gd name="T64" fmla="*/ 1469 w 2927"/>
                <a:gd name="T65" fmla="*/ 2024 h 3525"/>
                <a:gd name="T66" fmla="*/ 1313 w 2927"/>
                <a:gd name="T67" fmla="*/ 1811 h 3525"/>
                <a:gd name="T68" fmla="*/ 1128 w 2927"/>
                <a:gd name="T69" fmla="*/ 1622 h 3525"/>
                <a:gd name="T70" fmla="*/ 917 w 2927"/>
                <a:gd name="T71" fmla="*/ 1466 h 3525"/>
                <a:gd name="T72" fmla="*/ 681 w 2927"/>
                <a:gd name="T73" fmla="*/ 1342 h 3525"/>
                <a:gd name="T74" fmla="*/ 427 w 2927"/>
                <a:gd name="T75" fmla="*/ 1256 h 3525"/>
                <a:gd name="T76" fmla="*/ 155 w 2927"/>
                <a:gd name="T77" fmla="*/ 1210 h 3525"/>
                <a:gd name="T78" fmla="*/ 4 w 2927"/>
                <a:gd name="T79" fmla="*/ 1203 h 3525"/>
                <a:gd name="T80" fmla="*/ 0 w 2927"/>
                <a:gd name="T81" fmla="*/ 1203 h 3525"/>
                <a:gd name="T82" fmla="*/ 70 w 2927"/>
                <a:gd name="T83" fmla="*/ 1036 h 3525"/>
                <a:gd name="T84" fmla="*/ 0 w 2927"/>
                <a:gd name="T85" fmla="*/ 2 h 3525"/>
                <a:gd name="T86" fmla="*/ 0 w 2927"/>
                <a:gd name="T87" fmla="*/ 0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27" h="3525">
                  <a:moveTo>
                    <a:pt x="0" y="0"/>
                  </a:moveTo>
                  <a:lnTo>
                    <a:pt x="4" y="2"/>
                  </a:lnTo>
                  <a:lnTo>
                    <a:pt x="36" y="2"/>
                  </a:lnTo>
                  <a:lnTo>
                    <a:pt x="219" y="9"/>
                  </a:lnTo>
                  <a:lnTo>
                    <a:pt x="398" y="29"/>
                  </a:lnTo>
                  <a:lnTo>
                    <a:pt x="576" y="59"/>
                  </a:lnTo>
                  <a:lnTo>
                    <a:pt x="748" y="98"/>
                  </a:lnTo>
                  <a:lnTo>
                    <a:pt x="917" y="148"/>
                  </a:lnTo>
                  <a:lnTo>
                    <a:pt x="1082" y="208"/>
                  </a:lnTo>
                  <a:lnTo>
                    <a:pt x="1240" y="277"/>
                  </a:lnTo>
                  <a:lnTo>
                    <a:pt x="1396" y="356"/>
                  </a:lnTo>
                  <a:lnTo>
                    <a:pt x="1544" y="443"/>
                  </a:lnTo>
                  <a:lnTo>
                    <a:pt x="1687" y="537"/>
                  </a:lnTo>
                  <a:lnTo>
                    <a:pt x="1824" y="640"/>
                  </a:lnTo>
                  <a:lnTo>
                    <a:pt x="1956" y="752"/>
                  </a:lnTo>
                  <a:lnTo>
                    <a:pt x="2080" y="871"/>
                  </a:lnTo>
                  <a:lnTo>
                    <a:pt x="2197" y="995"/>
                  </a:lnTo>
                  <a:lnTo>
                    <a:pt x="2307" y="1128"/>
                  </a:lnTo>
                  <a:lnTo>
                    <a:pt x="2408" y="1265"/>
                  </a:lnTo>
                  <a:lnTo>
                    <a:pt x="2502" y="1411"/>
                  </a:lnTo>
                  <a:lnTo>
                    <a:pt x="2588" y="1560"/>
                  </a:lnTo>
                  <a:lnTo>
                    <a:pt x="2664" y="1716"/>
                  </a:lnTo>
                  <a:lnTo>
                    <a:pt x="2732" y="1876"/>
                  </a:lnTo>
                  <a:lnTo>
                    <a:pt x="2788" y="2042"/>
                  </a:lnTo>
                  <a:lnTo>
                    <a:pt x="2836" y="2212"/>
                  </a:lnTo>
                  <a:lnTo>
                    <a:pt x="2875" y="2386"/>
                  </a:lnTo>
                  <a:lnTo>
                    <a:pt x="2902" y="2562"/>
                  </a:lnTo>
                  <a:lnTo>
                    <a:pt x="2920" y="2743"/>
                  </a:lnTo>
                  <a:lnTo>
                    <a:pt x="2925" y="2926"/>
                  </a:lnTo>
                  <a:lnTo>
                    <a:pt x="2925" y="2928"/>
                  </a:lnTo>
                  <a:lnTo>
                    <a:pt x="2927" y="2928"/>
                  </a:lnTo>
                  <a:lnTo>
                    <a:pt x="2925" y="2965"/>
                  </a:lnTo>
                  <a:lnTo>
                    <a:pt x="2914" y="3042"/>
                  </a:lnTo>
                  <a:lnTo>
                    <a:pt x="2895" y="3115"/>
                  </a:lnTo>
                  <a:lnTo>
                    <a:pt x="2867" y="3184"/>
                  </a:lnTo>
                  <a:lnTo>
                    <a:pt x="2831" y="3250"/>
                  </a:lnTo>
                  <a:lnTo>
                    <a:pt x="2787" y="3308"/>
                  </a:lnTo>
                  <a:lnTo>
                    <a:pt x="2737" y="3362"/>
                  </a:lnTo>
                  <a:lnTo>
                    <a:pt x="2680" y="3410"/>
                  </a:lnTo>
                  <a:lnTo>
                    <a:pt x="2618" y="3449"/>
                  </a:lnTo>
                  <a:lnTo>
                    <a:pt x="2550" y="3481"/>
                  </a:lnTo>
                  <a:lnTo>
                    <a:pt x="2479" y="3506"/>
                  </a:lnTo>
                  <a:lnTo>
                    <a:pt x="2403" y="3520"/>
                  </a:lnTo>
                  <a:lnTo>
                    <a:pt x="2325" y="3525"/>
                  </a:lnTo>
                  <a:lnTo>
                    <a:pt x="2245" y="3520"/>
                  </a:lnTo>
                  <a:lnTo>
                    <a:pt x="2169" y="3504"/>
                  </a:lnTo>
                  <a:lnTo>
                    <a:pt x="2096" y="3479"/>
                  </a:lnTo>
                  <a:lnTo>
                    <a:pt x="2027" y="3445"/>
                  </a:lnTo>
                  <a:lnTo>
                    <a:pt x="1964" y="3404"/>
                  </a:lnTo>
                  <a:lnTo>
                    <a:pt x="1906" y="3355"/>
                  </a:lnTo>
                  <a:lnTo>
                    <a:pt x="1856" y="3298"/>
                  </a:lnTo>
                  <a:lnTo>
                    <a:pt x="1815" y="3243"/>
                  </a:lnTo>
                  <a:lnTo>
                    <a:pt x="1782" y="3180"/>
                  </a:lnTo>
                  <a:lnTo>
                    <a:pt x="1757" y="3115"/>
                  </a:lnTo>
                  <a:lnTo>
                    <a:pt x="1737" y="3047"/>
                  </a:lnTo>
                  <a:lnTo>
                    <a:pt x="1728" y="2989"/>
                  </a:lnTo>
                  <a:lnTo>
                    <a:pt x="1725" y="2930"/>
                  </a:lnTo>
                  <a:lnTo>
                    <a:pt x="1725" y="2928"/>
                  </a:lnTo>
                  <a:lnTo>
                    <a:pt x="1725" y="2928"/>
                  </a:lnTo>
                  <a:lnTo>
                    <a:pt x="1719" y="2788"/>
                  </a:lnTo>
                  <a:lnTo>
                    <a:pt x="1702" y="2649"/>
                  </a:lnTo>
                  <a:lnTo>
                    <a:pt x="1675" y="2516"/>
                  </a:lnTo>
                  <a:lnTo>
                    <a:pt x="1638" y="2386"/>
                  </a:lnTo>
                  <a:lnTo>
                    <a:pt x="1590" y="2260"/>
                  </a:lnTo>
                  <a:lnTo>
                    <a:pt x="1535" y="2139"/>
                  </a:lnTo>
                  <a:lnTo>
                    <a:pt x="1469" y="2024"/>
                  </a:lnTo>
                  <a:lnTo>
                    <a:pt x="1394" y="1914"/>
                  </a:lnTo>
                  <a:lnTo>
                    <a:pt x="1313" y="1811"/>
                  </a:lnTo>
                  <a:lnTo>
                    <a:pt x="1224" y="1713"/>
                  </a:lnTo>
                  <a:lnTo>
                    <a:pt x="1128" y="1622"/>
                  </a:lnTo>
                  <a:lnTo>
                    <a:pt x="1025" y="1541"/>
                  </a:lnTo>
                  <a:lnTo>
                    <a:pt x="917" y="1466"/>
                  </a:lnTo>
                  <a:lnTo>
                    <a:pt x="801" y="1400"/>
                  </a:lnTo>
                  <a:lnTo>
                    <a:pt x="681" y="1342"/>
                  </a:lnTo>
                  <a:lnTo>
                    <a:pt x="556" y="1294"/>
                  </a:lnTo>
                  <a:lnTo>
                    <a:pt x="427" y="1256"/>
                  </a:lnTo>
                  <a:lnTo>
                    <a:pt x="292" y="1228"/>
                  </a:lnTo>
                  <a:lnTo>
                    <a:pt x="155" y="1210"/>
                  </a:lnTo>
                  <a:lnTo>
                    <a:pt x="15" y="1203"/>
                  </a:lnTo>
                  <a:lnTo>
                    <a:pt x="4" y="1203"/>
                  </a:lnTo>
                  <a:lnTo>
                    <a:pt x="4" y="1203"/>
                  </a:lnTo>
                  <a:lnTo>
                    <a:pt x="0" y="1203"/>
                  </a:lnTo>
                  <a:lnTo>
                    <a:pt x="0" y="1203"/>
                  </a:lnTo>
                  <a:lnTo>
                    <a:pt x="70" y="1036"/>
                  </a:lnTo>
                  <a:lnTo>
                    <a:pt x="244" y="62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C24FDB4D-CF19-4239-85CC-421B5CC50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1522412"/>
              <a:ext cx="2798763" cy="2322513"/>
            </a:xfrm>
            <a:custGeom>
              <a:avLst/>
              <a:gdLst>
                <a:gd name="T0" fmla="*/ 2930 w 3527"/>
                <a:gd name="T1" fmla="*/ 7 h 2926"/>
                <a:gd name="T2" fmla="*/ 3113 w 3527"/>
                <a:gd name="T3" fmla="*/ 30 h 2926"/>
                <a:gd name="T4" fmla="*/ 3363 w 3527"/>
                <a:gd name="T5" fmla="*/ 189 h 2926"/>
                <a:gd name="T6" fmla="*/ 3507 w 3527"/>
                <a:gd name="T7" fmla="*/ 448 h 2926"/>
                <a:gd name="T8" fmla="*/ 3505 w 3527"/>
                <a:gd name="T9" fmla="*/ 759 h 2926"/>
                <a:gd name="T10" fmla="*/ 3356 w 3527"/>
                <a:gd name="T11" fmla="*/ 1022 h 2926"/>
                <a:gd name="T12" fmla="*/ 3124 w 3527"/>
                <a:gd name="T13" fmla="*/ 1169 h 2926"/>
                <a:gd name="T14" fmla="*/ 2926 w 3527"/>
                <a:gd name="T15" fmla="*/ 1203 h 2926"/>
                <a:gd name="T16" fmla="*/ 2514 w 3527"/>
                <a:gd name="T17" fmla="*/ 1253 h 2926"/>
                <a:gd name="T18" fmla="*/ 2023 w 3527"/>
                <a:gd name="T19" fmla="*/ 1457 h 2926"/>
                <a:gd name="T20" fmla="*/ 1623 w 3527"/>
                <a:gd name="T21" fmla="*/ 1796 h 2926"/>
                <a:gd name="T22" fmla="*/ 1342 w 3527"/>
                <a:gd name="T23" fmla="*/ 2242 h 2926"/>
                <a:gd name="T24" fmla="*/ 1209 w 3527"/>
                <a:gd name="T25" fmla="*/ 2766 h 2926"/>
                <a:gd name="T26" fmla="*/ 1199 w 3527"/>
                <a:gd name="T27" fmla="*/ 2877 h 2926"/>
                <a:gd name="T28" fmla="*/ 1190 w 3527"/>
                <a:gd name="T29" fmla="*/ 2818 h 2926"/>
                <a:gd name="T30" fmla="*/ 1177 w 3527"/>
                <a:gd name="T31" fmla="*/ 2768 h 2926"/>
                <a:gd name="T32" fmla="*/ 1160 w 3527"/>
                <a:gd name="T33" fmla="*/ 2715 h 2926"/>
                <a:gd name="T34" fmla="*/ 1135 w 3527"/>
                <a:gd name="T35" fmla="*/ 2663 h 2926"/>
                <a:gd name="T36" fmla="*/ 1108 w 3527"/>
                <a:gd name="T37" fmla="*/ 2614 h 2926"/>
                <a:gd name="T38" fmla="*/ 1074 w 3527"/>
                <a:gd name="T39" fmla="*/ 2567 h 2926"/>
                <a:gd name="T40" fmla="*/ 1051 w 3527"/>
                <a:gd name="T41" fmla="*/ 2539 h 2926"/>
                <a:gd name="T42" fmla="*/ 1010 w 3527"/>
                <a:gd name="T43" fmla="*/ 2498 h 2926"/>
                <a:gd name="T44" fmla="*/ 968 w 3527"/>
                <a:gd name="T45" fmla="*/ 2461 h 2926"/>
                <a:gd name="T46" fmla="*/ 920 w 3527"/>
                <a:gd name="T47" fmla="*/ 2429 h 2926"/>
                <a:gd name="T48" fmla="*/ 870 w 3527"/>
                <a:gd name="T49" fmla="*/ 2400 h 2926"/>
                <a:gd name="T50" fmla="*/ 817 w 3527"/>
                <a:gd name="T51" fmla="*/ 2377 h 2926"/>
                <a:gd name="T52" fmla="*/ 762 w 3527"/>
                <a:gd name="T53" fmla="*/ 2358 h 2926"/>
                <a:gd name="T54" fmla="*/ 703 w 3527"/>
                <a:gd name="T55" fmla="*/ 2345 h 2926"/>
                <a:gd name="T56" fmla="*/ 641 w 3527"/>
                <a:gd name="T57" fmla="*/ 2338 h 2926"/>
                <a:gd name="T58" fmla="*/ 563 w 3527"/>
                <a:gd name="T59" fmla="*/ 2338 h 2926"/>
                <a:gd name="T60" fmla="*/ 494 w 3527"/>
                <a:gd name="T61" fmla="*/ 2345 h 2926"/>
                <a:gd name="T62" fmla="*/ 439 w 3527"/>
                <a:gd name="T63" fmla="*/ 2360 h 2926"/>
                <a:gd name="T64" fmla="*/ 380 w 3527"/>
                <a:gd name="T65" fmla="*/ 2379 h 2926"/>
                <a:gd name="T66" fmla="*/ 327 w 3527"/>
                <a:gd name="T67" fmla="*/ 2402 h 2926"/>
                <a:gd name="T68" fmla="*/ 277 w 3527"/>
                <a:gd name="T69" fmla="*/ 2432 h 2926"/>
                <a:gd name="T70" fmla="*/ 229 w 3527"/>
                <a:gd name="T71" fmla="*/ 2466 h 2926"/>
                <a:gd name="T72" fmla="*/ 185 w 3527"/>
                <a:gd name="T73" fmla="*/ 2503 h 2926"/>
                <a:gd name="T74" fmla="*/ 146 w 3527"/>
                <a:gd name="T75" fmla="*/ 2546 h 2926"/>
                <a:gd name="T76" fmla="*/ 110 w 3527"/>
                <a:gd name="T77" fmla="*/ 2591 h 2926"/>
                <a:gd name="T78" fmla="*/ 78 w 3527"/>
                <a:gd name="T79" fmla="*/ 2640 h 2926"/>
                <a:gd name="T80" fmla="*/ 53 w 3527"/>
                <a:gd name="T81" fmla="*/ 2692 h 2926"/>
                <a:gd name="T82" fmla="*/ 32 w 3527"/>
                <a:gd name="T83" fmla="*/ 2745 h 2926"/>
                <a:gd name="T84" fmla="*/ 16 w 3527"/>
                <a:gd name="T85" fmla="*/ 2802 h 2926"/>
                <a:gd name="T86" fmla="*/ 5 w 3527"/>
                <a:gd name="T87" fmla="*/ 2861 h 2926"/>
                <a:gd name="T88" fmla="*/ 0 w 3527"/>
                <a:gd name="T89" fmla="*/ 2921 h 2926"/>
                <a:gd name="T90" fmla="*/ 21 w 3527"/>
                <a:gd name="T91" fmla="*/ 2573 h 2926"/>
                <a:gd name="T92" fmla="*/ 183 w 3527"/>
                <a:gd name="T93" fmla="*/ 1907 h 2926"/>
                <a:gd name="T94" fmla="*/ 488 w 3527"/>
                <a:gd name="T95" fmla="*/ 1310 h 2926"/>
                <a:gd name="T96" fmla="*/ 916 w 3527"/>
                <a:gd name="T97" fmla="*/ 800 h 2926"/>
                <a:gd name="T98" fmla="*/ 1449 w 3527"/>
                <a:gd name="T99" fmla="*/ 402 h 2926"/>
                <a:gd name="T100" fmla="*/ 2065 w 3527"/>
                <a:gd name="T101" fmla="*/ 130 h 2926"/>
                <a:gd name="T102" fmla="*/ 2747 w 3527"/>
                <a:gd name="T103" fmla="*/ 7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27" h="2926">
                  <a:moveTo>
                    <a:pt x="2925" y="0"/>
                  </a:moveTo>
                  <a:lnTo>
                    <a:pt x="2926" y="2"/>
                  </a:lnTo>
                  <a:lnTo>
                    <a:pt x="2926" y="2"/>
                  </a:lnTo>
                  <a:lnTo>
                    <a:pt x="2930" y="7"/>
                  </a:lnTo>
                  <a:lnTo>
                    <a:pt x="2930" y="2"/>
                  </a:lnTo>
                  <a:lnTo>
                    <a:pt x="2962" y="2"/>
                  </a:lnTo>
                  <a:lnTo>
                    <a:pt x="3038" y="11"/>
                  </a:lnTo>
                  <a:lnTo>
                    <a:pt x="3113" y="30"/>
                  </a:lnTo>
                  <a:lnTo>
                    <a:pt x="3182" y="59"/>
                  </a:lnTo>
                  <a:lnTo>
                    <a:pt x="3248" y="94"/>
                  </a:lnTo>
                  <a:lnTo>
                    <a:pt x="3308" y="139"/>
                  </a:lnTo>
                  <a:lnTo>
                    <a:pt x="3363" y="189"/>
                  </a:lnTo>
                  <a:lnTo>
                    <a:pt x="3409" y="245"/>
                  </a:lnTo>
                  <a:lnTo>
                    <a:pt x="3450" y="308"/>
                  </a:lnTo>
                  <a:lnTo>
                    <a:pt x="3482" y="375"/>
                  </a:lnTo>
                  <a:lnTo>
                    <a:pt x="3507" y="448"/>
                  </a:lnTo>
                  <a:lnTo>
                    <a:pt x="3521" y="523"/>
                  </a:lnTo>
                  <a:lnTo>
                    <a:pt x="3527" y="603"/>
                  </a:lnTo>
                  <a:lnTo>
                    <a:pt x="3521" y="682"/>
                  </a:lnTo>
                  <a:lnTo>
                    <a:pt x="3505" y="759"/>
                  </a:lnTo>
                  <a:lnTo>
                    <a:pt x="3480" y="832"/>
                  </a:lnTo>
                  <a:lnTo>
                    <a:pt x="3447" y="901"/>
                  </a:lnTo>
                  <a:lnTo>
                    <a:pt x="3406" y="963"/>
                  </a:lnTo>
                  <a:lnTo>
                    <a:pt x="3356" y="1022"/>
                  </a:lnTo>
                  <a:lnTo>
                    <a:pt x="3299" y="1072"/>
                  </a:lnTo>
                  <a:lnTo>
                    <a:pt x="3246" y="1111"/>
                  </a:lnTo>
                  <a:lnTo>
                    <a:pt x="3186" y="1144"/>
                  </a:lnTo>
                  <a:lnTo>
                    <a:pt x="3124" y="1169"/>
                  </a:lnTo>
                  <a:lnTo>
                    <a:pt x="3058" y="1189"/>
                  </a:lnTo>
                  <a:lnTo>
                    <a:pt x="2930" y="1201"/>
                  </a:lnTo>
                  <a:lnTo>
                    <a:pt x="2930" y="1198"/>
                  </a:lnTo>
                  <a:lnTo>
                    <a:pt x="2926" y="1203"/>
                  </a:lnTo>
                  <a:lnTo>
                    <a:pt x="2926" y="1203"/>
                  </a:lnTo>
                  <a:lnTo>
                    <a:pt x="2786" y="1208"/>
                  </a:lnTo>
                  <a:lnTo>
                    <a:pt x="2648" y="1224"/>
                  </a:lnTo>
                  <a:lnTo>
                    <a:pt x="2514" y="1253"/>
                  </a:lnTo>
                  <a:lnTo>
                    <a:pt x="2385" y="1290"/>
                  </a:lnTo>
                  <a:lnTo>
                    <a:pt x="2259" y="1336"/>
                  </a:lnTo>
                  <a:lnTo>
                    <a:pt x="2138" y="1393"/>
                  </a:lnTo>
                  <a:lnTo>
                    <a:pt x="2023" y="1457"/>
                  </a:lnTo>
                  <a:lnTo>
                    <a:pt x="1914" y="1530"/>
                  </a:lnTo>
                  <a:lnTo>
                    <a:pt x="1809" y="1612"/>
                  </a:lnTo>
                  <a:lnTo>
                    <a:pt x="1714" y="1700"/>
                  </a:lnTo>
                  <a:lnTo>
                    <a:pt x="1623" y="1796"/>
                  </a:lnTo>
                  <a:lnTo>
                    <a:pt x="1541" y="1899"/>
                  </a:lnTo>
                  <a:lnTo>
                    <a:pt x="1467" y="2008"/>
                  </a:lnTo>
                  <a:lnTo>
                    <a:pt x="1399" y="2123"/>
                  </a:lnTo>
                  <a:lnTo>
                    <a:pt x="1342" y="2242"/>
                  </a:lnTo>
                  <a:lnTo>
                    <a:pt x="1295" y="2367"/>
                  </a:lnTo>
                  <a:lnTo>
                    <a:pt x="1255" y="2496"/>
                  </a:lnTo>
                  <a:lnTo>
                    <a:pt x="1227" y="2630"/>
                  </a:lnTo>
                  <a:lnTo>
                    <a:pt x="1209" y="2766"/>
                  </a:lnTo>
                  <a:lnTo>
                    <a:pt x="1200" y="2907"/>
                  </a:lnTo>
                  <a:lnTo>
                    <a:pt x="1200" y="2907"/>
                  </a:lnTo>
                  <a:lnTo>
                    <a:pt x="1199" y="2880"/>
                  </a:lnTo>
                  <a:lnTo>
                    <a:pt x="1199" y="2877"/>
                  </a:lnTo>
                  <a:lnTo>
                    <a:pt x="1195" y="2852"/>
                  </a:lnTo>
                  <a:lnTo>
                    <a:pt x="1195" y="2846"/>
                  </a:lnTo>
                  <a:lnTo>
                    <a:pt x="1192" y="2823"/>
                  </a:lnTo>
                  <a:lnTo>
                    <a:pt x="1190" y="2818"/>
                  </a:lnTo>
                  <a:lnTo>
                    <a:pt x="1188" y="2809"/>
                  </a:lnTo>
                  <a:lnTo>
                    <a:pt x="1184" y="2795"/>
                  </a:lnTo>
                  <a:lnTo>
                    <a:pt x="1183" y="2790"/>
                  </a:lnTo>
                  <a:lnTo>
                    <a:pt x="1177" y="2768"/>
                  </a:lnTo>
                  <a:lnTo>
                    <a:pt x="1176" y="2761"/>
                  </a:lnTo>
                  <a:lnTo>
                    <a:pt x="1168" y="2740"/>
                  </a:lnTo>
                  <a:lnTo>
                    <a:pt x="1167" y="2734"/>
                  </a:lnTo>
                  <a:lnTo>
                    <a:pt x="1160" y="2715"/>
                  </a:lnTo>
                  <a:lnTo>
                    <a:pt x="1156" y="2706"/>
                  </a:lnTo>
                  <a:lnTo>
                    <a:pt x="1147" y="2688"/>
                  </a:lnTo>
                  <a:lnTo>
                    <a:pt x="1144" y="2681"/>
                  </a:lnTo>
                  <a:lnTo>
                    <a:pt x="1135" y="2663"/>
                  </a:lnTo>
                  <a:lnTo>
                    <a:pt x="1131" y="2655"/>
                  </a:lnTo>
                  <a:lnTo>
                    <a:pt x="1122" y="2639"/>
                  </a:lnTo>
                  <a:lnTo>
                    <a:pt x="1117" y="2630"/>
                  </a:lnTo>
                  <a:lnTo>
                    <a:pt x="1108" y="2614"/>
                  </a:lnTo>
                  <a:lnTo>
                    <a:pt x="1103" y="2607"/>
                  </a:lnTo>
                  <a:lnTo>
                    <a:pt x="1092" y="2591"/>
                  </a:lnTo>
                  <a:lnTo>
                    <a:pt x="1087" y="2583"/>
                  </a:lnTo>
                  <a:lnTo>
                    <a:pt x="1074" y="2567"/>
                  </a:lnTo>
                  <a:lnTo>
                    <a:pt x="1069" y="2560"/>
                  </a:lnTo>
                  <a:lnTo>
                    <a:pt x="1069" y="2560"/>
                  </a:lnTo>
                  <a:lnTo>
                    <a:pt x="1057" y="2546"/>
                  </a:lnTo>
                  <a:lnTo>
                    <a:pt x="1051" y="2539"/>
                  </a:lnTo>
                  <a:lnTo>
                    <a:pt x="1039" y="2525"/>
                  </a:lnTo>
                  <a:lnTo>
                    <a:pt x="1032" y="2518"/>
                  </a:lnTo>
                  <a:lnTo>
                    <a:pt x="1019" y="2505"/>
                  </a:lnTo>
                  <a:lnTo>
                    <a:pt x="1010" y="2498"/>
                  </a:lnTo>
                  <a:lnTo>
                    <a:pt x="998" y="2486"/>
                  </a:lnTo>
                  <a:lnTo>
                    <a:pt x="989" y="2479"/>
                  </a:lnTo>
                  <a:lnTo>
                    <a:pt x="977" y="2468"/>
                  </a:lnTo>
                  <a:lnTo>
                    <a:pt x="968" y="2461"/>
                  </a:lnTo>
                  <a:lnTo>
                    <a:pt x="954" y="2452"/>
                  </a:lnTo>
                  <a:lnTo>
                    <a:pt x="945" y="2445"/>
                  </a:lnTo>
                  <a:lnTo>
                    <a:pt x="930" y="2434"/>
                  </a:lnTo>
                  <a:lnTo>
                    <a:pt x="920" y="2429"/>
                  </a:lnTo>
                  <a:lnTo>
                    <a:pt x="907" y="2420"/>
                  </a:lnTo>
                  <a:lnTo>
                    <a:pt x="895" y="2413"/>
                  </a:lnTo>
                  <a:lnTo>
                    <a:pt x="883" y="2406"/>
                  </a:lnTo>
                  <a:lnTo>
                    <a:pt x="870" y="2400"/>
                  </a:lnTo>
                  <a:lnTo>
                    <a:pt x="858" y="2393"/>
                  </a:lnTo>
                  <a:lnTo>
                    <a:pt x="843" y="2388"/>
                  </a:lnTo>
                  <a:lnTo>
                    <a:pt x="831" y="2381"/>
                  </a:lnTo>
                  <a:lnTo>
                    <a:pt x="817" y="2377"/>
                  </a:lnTo>
                  <a:lnTo>
                    <a:pt x="804" y="2372"/>
                  </a:lnTo>
                  <a:lnTo>
                    <a:pt x="790" y="2367"/>
                  </a:lnTo>
                  <a:lnTo>
                    <a:pt x="776" y="2363"/>
                  </a:lnTo>
                  <a:lnTo>
                    <a:pt x="762" y="2358"/>
                  </a:lnTo>
                  <a:lnTo>
                    <a:pt x="749" y="2354"/>
                  </a:lnTo>
                  <a:lnTo>
                    <a:pt x="733" y="2351"/>
                  </a:lnTo>
                  <a:lnTo>
                    <a:pt x="719" y="2347"/>
                  </a:lnTo>
                  <a:lnTo>
                    <a:pt x="703" y="2345"/>
                  </a:lnTo>
                  <a:lnTo>
                    <a:pt x="691" y="2344"/>
                  </a:lnTo>
                  <a:lnTo>
                    <a:pt x="673" y="2340"/>
                  </a:lnTo>
                  <a:lnTo>
                    <a:pt x="661" y="2338"/>
                  </a:lnTo>
                  <a:lnTo>
                    <a:pt x="641" y="2338"/>
                  </a:lnTo>
                  <a:lnTo>
                    <a:pt x="632" y="2336"/>
                  </a:lnTo>
                  <a:lnTo>
                    <a:pt x="600" y="2336"/>
                  </a:lnTo>
                  <a:lnTo>
                    <a:pt x="570" y="2336"/>
                  </a:lnTo>
                  <a:lnTo>
                    <a:pt x="563" y="2338"/>
                  </a:lnTo>
                  <a:lnTo>
                    <a:pt x="540" y="2340"/>
                  </a:lnTo>
                  <a:lnTo>
                    <a:pt x="526" y="2342"/>
                  </a:lnTo>
                  <a:lnTo>
                    <a:pt x="510" y="2344"/>
                  </a:lnTo>
                  <a:lnTo>
                    <a:pt x="494" y="2345"/>
                  </a:lnTo>
                  <a:lnTo>
                    <a:pt x="481" y="2349"/>
                  </a:lnTo>
                  <a:lnTo>
                    <a:pt x="465" y="2351"/>
                  </a:lnTo>
                  <a:lnTo>
                    <a:pt x="453" y="2354"/>
                  </a:lnTo>
                  <a:lnTo>
                    <a:pt x="439" y="2360"/>
                  </a:lnTo>
                  <a:lnTo>
                    <a:pt x="424" y="2363"/>
                  </a:lnTo>
                  <a:lnTo>
                    <a:pt x="408" y="2368"/>
                  </a:lnTo>
                  <a:lnTo>
                    <a:pt x="396" y="2372"/>
                  </a:lnTo>
                  <a:lnTo>
                    <a:pt x="380" y="2379"/>
                  </a:lnTo>
                  <a:lnTo>
                    <a:pt x="369" y="2383"/>
                  </a:lnTo>
                  <a:lnTo>
                    <a:pt x="352" y="2390"/>
                  </a:lnTo>
                  <a:lnTo>
                    <a:pt x="343" y="2395"/>
                  </a:lnTo>
                  <a:lnTo>
                    <a:pt x="327" y="2402"/>
                  </a:lnTo>
                  <a:lnTo>
                    <a:pt x="316" y="2408"/>
                  </a:lnTo>
                  <a:lnTo>
                    <a:pt x="300" y="2416"/>
                  </a:lnTo>
                  <a:lnTo>
                    <a:pt x="291" y="2422"/>
                  </a:lnTo>
                  <a:lnTo>
                    <a:pt x="277" y="2432"/>
                  </a:lnTo>
                  <a:lnTo>
                    <a:pt x="268" y="2438"/>
                  </a:lnTo>
                  <a:lnTo>
                    <a:pt x="252" y="2448"/>
                  </a:lnTo>
                  <a:lnTo>
                    <a:pt x="245" y="2454"/>
                  </a:lnTo>
                  <a:lnTo>
                    <a:pt x="229" y="2466"/>
                  </a:lnTo>
                  <a:lnTo>
                    <a:pt x="222" y="2472"/>
                  </a:lnTo>
                  <a:lnTo>
                    <a:pt x="206" y="2484"/>
                  </a:lnTo>
                  <a:lnTo>
                    <a:pt x="201" y="2489"/>
                  </a:lnTo>
                  <a:lnTo>
                    <a:pt x="185" y="2503"/>
                  </a:lnTo>
                  <a:lnTo>
                    <a:pt x="179" y="2509"/>
                  </a:lnTo>
                  <a:lnTo>
                    <a:pt x="165" y="2525"/>
                  </a:lnTo>
                  <a:lnTo>
                    <a:pt x="160" y="2530"/>
                  </a:lnTo>
                  <a:lnTo>
                    <a:pt x="146" y="2546"/>
                  </a:lnTo>
                  <a:lnTo>
                    <a:pt x="140" y="2551"/>
                  </a:lnTo>
                  <a:lnTo>
                    <a:pt x="128" y="2567"/>
                  </a:lnTo>
                  <a:lnTo>
                    <a:pt x="123" y="2573"/>
                  </a:lnTo>
                  <a:lnTo>
                    <a:pt x="110" y="2591"/>
                  </a:lnTo>
                  <a:lnTo>
                    <a:pt x="107" y="2596"/>
                  </a:lnTo>
                  <a:lnTo>
                    <a:pt x="94" y="2615"/>
                  </a:lnTo>
                  <a:lnTo>
                    <a:pt x="91" y="2621"/>
                  </a:lnTo>
                  <a:lnTo>
                    <a:pt x="78" y="2640"/>
                  </a:lnTo>
                  <a:lnTo>
                    <a:pt x="76" y="2646"/>
                  </a:lnTo>
                  <a:lnTo>
                    <a:pt x="66" y="2665"/>
                  </a:lnTo>
                  <a:lnTo>
                    <a:pt x="62" y="2671"/>
                  </a:lnTo>
                  <a:lnTo>
                    <a:pt x="53" y="2692"/>
                  </a:lnTo>
                  <a:lnTo>
                    <a:pt x="50" y="2697"/>
                  </a:lnTo>
                  <a:lnTo>
                    <a:pt x="41" y="2718"/>
                  </a:lnTo>
                  <a:lnTo>
                    <a:pt x="39" y="2724"/>
                  </a:lnTo>
                  <a:lnTo>
                    <a:pt x="32" y="2745"/>
                  </a:lnTo>
                  <a:lnTo>
                    <a:pt x="30" y="2752"/>
                  </a:lnTo>
                  <a:lnTo>
                    <a:pt x="23" y="2774"/>
                  </a:lnTo>
                  <a:lnTo>
                    <a:pt x="21" y="2781"/>
                  </a:lnTo>
                  <a:lnTo>
                    <a:pt x="16" y="2802"/>
                  </a:lnTo>
                  <a:lnTo>
                    <a:pt x="14" y="2809"/>
                  </a:lnTo>
                  <a:lnTo>
                    <a:pt x="9" y="2830"/>
                  </a:lnTo>
                  <a:lnTo>
                    <a:pt x="9" y="2838"/>
                  </a:lnTo>
                  <a:lnTo>
                    <a:pt x="5" y="2861"/>
                  </a:lnTo>
                  <a:lnTo>
                    <a:pt x="4" y="2868"/>
                  </a:lnTo>
                  <a:lnTo>
                    <a:pt x="2" y="2891"/>
                  </a:lnTo>
                  <a:lnTo>
                    <a:pt x="2" y="2898"/>
                  </a:lnTo>
                  <a:lnTo>
                    <a:pt x="0" y="2921"/>
                  </a:lnTo>
                  <a:lnTo>
                    <a:pt x="0" y="2926"/>
                  </a:lnTo>
                  <a:lnTo>
                    <a:pt x="0" y="2926"/>
                  </a:lnTo>
                  <a:lnTo>
                    <a:pt x="5" y="2749"/>
                  </a:lnTo>
                  <a:lnTo>
                    <a:pt x="21" y="2573"/>
                  </a:lnTo>
                  <a:lnTo>
                    <a:pt x="48" y="2400"/>
                  </a:lnTo>
                  <a:lnTo>
                    <a:pt x="83" y="2232"/>
                  </a:lnTo>
                  <a:lnTo>
                    <a:pt x="128" y="2068"/>
                  </a:lnTo>
                  <a:lnTo>
                    <a:pt x="183" y="1907"/>
                  </a:lnTo>
                  <a:lnTo>
                    <a:pt x="247" y="1750"/>
                  </a:lnTo>
                  <a:lnTo>
                    <a:pt x="320" y="1597"/>
                  </a:lnTo>
                  <a:lnTo>
                    <a:pt x="400" y="1450"/>
                  </a:lnTo>
                  <a:lnTo>
                    <a:pt x="488" y="1310"/>
                  </a:lnTo>
                  <a:lnTo>
                    <a:pt x="584" y="1173"/>
                  </a:lnTo>
                  <a:lnTo>
                    <a:pt x="689" y="1043"/>
                  </a:lnTo>
                  <a:lnTo>
                    <a:pt x="799" y="919"/>
                  </a:lnTo>
                  <a:lnTo>
                    <a:pt x="916" y="800"/>
                  </a:lnTo>
                  <a:lnTo>
                    <a:pt x="1041" y="690"/>
                  </a:lnTo>
                  <a:lnTo>
                    <a:pt x="1170" y="587"/>
                  </a:lnTo>
                  <a:lnTo>
                    <a:pt x="1307" y="489"/>
                  </a:lnTo>
                  <a:lnTo>
                    <a:pt x="1449" y="402"/>
                  </a:lnTo>
                  <a:lnTo>
                    <a:pt x="1596" y="320"/>
                  </a:lnTo>
                  <a:lnTo>
                    <a:pt x="1747" y="249"/>
                  </a:lnTo>
                  <a:lnTo>
                    <a:pt x="1904" y="185"/>
                  </a:lnTo>
                  <a:lnTo>
                    <a:pt x="2065" y="130"/>
                  </a:lnTo>
                  <a:lnTo>
                    <a:pt x="2230" y="84"/>
                  </a:lnTo>
                  <a:lnTo>
                    <a:pt x="2399" y="48"/>
                  </a:lnTo>
                  <a:lnTo>
                    <a:pt x="2571" y="22"/>
                  </a:lnTo>
                  <a:lnTo>
                    <a:pt x="2747" y="7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C0CD5DE1-21AC-4436-B865-C0592FBF7076}"/>
              </a:ext>
            </a:extLst>
          </p:cNvPr>
          <p:cNvSpPr/>
          <p:nvPr/>
        </p:nvSpPr>
        <p:spPr>
          <a:xfrm>
            <a:off x="7388180" y="2044697"/>
            <a:ext cx="40396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 dirty="0"/>
              <a:t>1.</a:t>
            </a:r>
            <a:br>
              <a:rPr lang="en-ZA" b="1" dirty="0"/>
            </a:br>
            <a:r>
              <a:rPr lang="en-ZA" b="1" dirty="0"/>
              <a:t>Activities that give feedback via the LMS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C4E2D14-8D32-48F4-9DA2-14FBEDF1FB73}"/>
              </a:ext>
            </a:extLst>
          </p:cNvPr>
          <p:cNvSpPr/>
          <p:nvPr/>
        </p:nvSpPr>
        <p:spPr>
          <a:xfrm>
            <a:off x="1730785" y="4378399"/>
            <a:ext cx="1889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3.</a:t>
            </a:r>
          </a:p>
          <a:p>
            <a:pPr algn="r"/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LMS diagnostic</a:t>
            </a:r>
            <a:br>
              <a:rPr lang="en-ZA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tools and tracking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CF1F78B-E773-48FE-BC6D-1AA44A70D4C7}"/>
              </a:ext>
            </a:extLst>
          </p:cNvPr>
          <p:cNvSpPr/>
          <p:nvPr/>
        </p:nvSpPr>
        <p:spPr>
          <a:xfrm>
            <a:off x="1027959" y="1886210"/>
            <a:ext cx="2761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4. </a:t>
            </a:r>
          </a:p>
          <a:p>
            <a:pPr algn="r"/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Rethinking summative</a:t>
            </a:r>
            <a:br>
              <a:rPr lang="en-ZA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assessment during ERT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7A8D44-9E9F-4286-9D66-B2DE4220B2B7}"/>
              </a:ext>
            </a:extLst>
          </p:cNvPr>
          <p:cNvSpPr/>
          <p:nvPr/>
        </p:nvSpPr>
        <p:spPr>
          <a:xfrm>
            <a:off x="7388179" y="4499661"/>
            <a:ext cx="3537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2.</a:t>
            </a:r>
          </a:p>
          <a:p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ERT assessment: Exploiting digital diagnostic and formative assessment tools</a:t>
            </a:r>
          </a:p>
        </p:txBody>
      </p:sp>
      <p:pic>
        <p:nvPicPr>
          <p:cNvPr id="27" name="Graphic 26" descr="Badge Tick">
            <a:extLst>
              <a:ext uri="{FF2B5EF4-FFF2-40B4-BE49-F238E27FC236}">
                <a16:creationId xmlns:a16="http://schemas.microsoft.com/office/drawing/2014/main" id="{1886AB37-9B4E-4E60-B9B8-958C104A7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50665" y="2520678"/>
            <a:ext cx="643554" cy="643554"/>
          </a:xfrm>
          <a:prstGeom prst="rect">
            <a:avLst/>
          </a:prstGeom>
        </p:spPr>
      </p:pic>
      <p:pic>
        <p:nvPicPr>
          <p:cNvPr id="29" name="Graphic 28" descr="Baby crawling">
            <a:extLst>
              <a:ext uri="{FF2B5EF4-FFF2-40B4-BE49-F238E27FC236}">
                <a16:creationId xmlns:a16="http://schemas.microsoft.com/office/drawing/2014/main" id="{E3E719CD-8C66-407E-915B-56CB5E3DD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44485" y="4443258"/>
            <a:ext cx="801382" cy="801382"/>
          </a:xfrm>
          <a:prstGeom prst="rect">
            <a:avLst/>
          </a:prstGeom>
        </p:spPr>
      </p:pic>
      <p:pic>
        <p:nvPicPr>
          <p:cNvPr id="31" name="Graphic 30" descr="Badge Cross">
            <a:extLst>
              <a:ext uri="{FF2B5EF4-FFF2-40B4-BE49-F238E27FC236}">
                <a16:creationId xmlns:a16="http://schemas.microsoft.com/office/drawing/2014/main" id="{4A01006A-BE1D-4892-B0EE-2FA3AC9105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173806" y="2449967"/>
            <a:ext cx="429675" cy="429675"/>
          </a:xfrm>
          <a:prstGeom prst="rect">
            <a:avLst/>
          </a:prstGeom>
        </p:spPr>
      </p:pic>
      <p:pic>
        <p:nvPicPr>
          <p:cNvPr id="33" name="Graphic 32" descr="Server">
            <a:extLst>
              <a:ext uri="{FF2B5EF4-FFF2-40B4-BE49-F238E27FC236}">
                <a16:creationId xmlns:a16="http://schemas.microsoft.com/office/drawing/2014/main" id="{74C0ED0C-B273-46B3-9797-9C8BB1A88C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08929" y="4302864"/>
            <a:ext cx="559216" cy="559216"/>
          </a:xfrm>
          <a:prstGeom prst="rect">
            <a:avLst/>
          </a:prstGeom>
        </p:spPr>
      </p:pic>
      <p:pic>
        <p:nvPicPr>
          <p:cNvPr id="38" name="Graphic 37" descr="Shield Tick">
            <a:extLst>
              <a:ext uri="{FF2B5EF4-FFF2-40B4-BE49-F238E27FC236}">
                <a16:creationId xmlns:a16="http://schemas.microsoft.com/office/drawing/2014/main" id="{F1845D90-B12A-48B2-BAE3-06252908CE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289187" y="2148549"/>
            <a:ext cx="643554" cy="64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8379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CD8-39B8-4A35-9E87-C4D3DEB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Activity feedback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DB4BC6-EBCA-4068-8595-9F57FC112425}"/>
              </a:ext>
            </a:extLst>
          </p:cNvPr>
          <p:cNvGrpSpPr/>
          <p:nvPr/>
        </p:nvGrpSpPr>
        <p:grpSpPr>
          <a:xfrm>
            <a:off x="6196544" y="2609788"/>
            <a:ext cx="2591466" cy="3360146"/>
            <a:chOff x="6196544" y="2609788"/>
            <a:chExt cx="2591466" cy="33601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0135E8-A0CB-4921-B141-78B5BEEA5858}"/>
                </a:ext>
              </a:extLst>
            </p:cNvPr>
            <p:cNvSpPr/>
            <p:nvPr/>
          </p:nvSpPr>
          <p:spPr>
            <a:xfrm>
              <a:off x="6196544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CE60CA4-2302-42DC-8FC5-8AD29D484734}"/>
                </a:ext>
              </a:extLst>
            </p:cNvPr>
            <p:cNvSpPr/>
            <p:nvPr/>
          </p:nvSpPr>
          <p:spPr>
            <a:xfrm>
              <a:off x="6948287" y="2784422"/>
              <a:ext cx="1188720" cy="1188720"/>
            </a:xfrm>
            <a:prstGeom prst="ellipse">
              <a:avLst/>
            </a:prstGeom>
            <a:solidFill>
              <a:schemeClr val="accent4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6623FC-2D4C-4EAC-8D75-BE9B56C2BF89}"/>
                </a:ext>
              </a:extLst>
            </p:cNvPr>
            <p:cNvSpPr/>
            <p:nvPr/>
          </p:nvSpPr>
          <p:spPr>
            <a:xfrm>
              <a:off x="6327275" y="4189296"/>
              <a:ext cx="2344677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Peer review activities</a:t>
              </a:r>
            </a:p>
            <a:p>
              <a:pPr algn="ctr"/>
              <a:br>
                <a:rPr lang="en-US" sz="1000" kern="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000" kern="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Moodle = ‘Workshop’ activity</a:t>
              </a:r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42D485D-FF22-469C-A835-7A714219CCFD}"/>
              </a:ext>
            </a:extLst>
          </p:cNvPr>
          <p:cNvSpPr txBox="1"/>
          <p:nvPr/>
        </p:nvSpPr>
        <p:spPr>
          <a:xfrm>
            <a:off x="838200" y="1582310"/>
            <a:ext cx="6288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types of LMS/online activities provide learning feedback? </a:t>
            </a:r>
            <a:endParaRPr lang="en-ZA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F7671B7-C41C-43A4-9E9C-C77CAC89F118}"/>
              </a:ext>
            </a:extLst>
          </p:cNvPr>
          <p:cNvGrpSpPr/>
          <p:nvPr/>
        </p:nvGrpSpPr>
        <p:grpSpPr>
          <a:xfrm>
            <a:off x="8888110" y="2609788"/>
            <a:ext cx="2591466" cy="3360146"/>
            <a:chOff x="8888110" y="2609788"/>
            <a:chExt cx="2591466" cy="336014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CC2204-0250-44D5-9BCB-69C8E440F84B}"/>
                </a:ext>
              </a:extLst>
            </p:cNvPr>
            <p:cNvSpPr/>
            <p:nvPr/>
          </p:nvSpPr>
          <p:spPr>
            <a:xfrm>
              <a:off x="8888110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C29DA4E-2FB7-47EE-A68C-B296DB15161A}"/>
                </a:ext>
              </a:extLst>
            </p:cNvPr>
            <p:cNvSpPr/>
            <p:nvPr/>
          </p:nvSpPr>
          <p:spPr>
            <a:xfrm>
              <a:off x="9605370" y="2779434"/>
              <a:ext cx="1188720" cy="1188720"/>
            </a:xfrm>
            <a:prstGeom prst="ellipse">
              <a:avLst/>
            </a:prstGeom>
            <a:solidFill>
              <a:srgbClr val="1C75BC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EB2F59-78D2-4C16-8DE7-443232759311}"/>
                </a:ext>
              </a:extLst>
            </p:cNvPr>
            <p:cNvSpPr/>
            <p:nvPr/>
          </p:nvSpPr>
          <p:spPr>
            <a:xfrm>
              <a:off x="9009123" y="4189296"/>
              <a:ext cx="234467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1C75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Check LMS student activity reports</a:t>
              </a:r>
              <a:endParaRPr lang="en-US" dirty="0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1AF5747-BFC9-405A-A612-BFA2D7FA370E}"/>
              </a:ext>
            </a:extLst>
          </p:cNvPr>
          <p:cNvGrpSpPr/>
          <p:nvPr/>
        </p:nvGrpSpPr>
        <p:grpSpPr>
          <a:xfrm>
            <a:off x="813412" y="2609788"/>
            <a:ext cx="2591467" cy="3360146"/>
            <a:chOff x="813412" y="2609788"/>
            <a:chExt cx="2591467" cy="336014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0B2340-FC72-4006-BABB-405F8A15031B}"/>
                </a:ext>
              </a:extLst>
            </p:cNvPr>
            <p:cNvSpPr/>
            <p:nvPr/>
          </p:nvSpPr>
          <p:spPr>
            <a:xfrm>
              <a:off x="813412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1573C36-6E52-4645-A6AD-7C1A5A271973}"/>
                </a:ext>
              </a:extLst>
            </p:cNvPr>
            <p:cNvSpPr/>
            <p:nvPr/>
          </p:nvSpPr>
          <p:spPr>
            <a:xfrm>
              <a:off x="1523445" y="2741802"/>
              <a:ext cx="1188720" cy="1188720"/>
            </a:xfrm>
            <a:prstGeom prst="ellipse">
              <a:avLst/>
            </a:prstGeom>
            <a:solidFill>
              <a:srgbClr val="393464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E32E760-8DF8-4D04-88FC-AF2033D8037E}"/>
                </a:ext>
              </a:extLst>
            </p:cNvPr>
            <p:cNvSpPr/>
            <p:nvPr/>
          </p:nvSpPr>
          <p:spPr>
            <a:xfrm>
              <a:off x="813413" y="4189296"/>
              <a:ext cx="259146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393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Machine markable quizzes</a:t>
              </a:r>
            </a:p>
            <a:p>
              <a:pPr algn="ctr"/>
              <a:br>
                <a:rPr lang="en-US" sz="1000" kern="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000" kern="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Moodle = Quizzes, but also</a:t>
              </a:r>
            </a:p>
            <a:p>
              <a:pPr algn="ctr"/>
              <a:r>
                <a:rPr lang="en-US" sz="1000" kern="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Google Classroom = Quiz</a:t>
              </a:r>
            </a:p>
            <a:p>
              <a:pPr algn="ctr"/>
              <a:r>
                <a:rPr lang="en-US" sz="1000" kern="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Apps = </a:t>
              </a:r>
              <a:r>
                <a:rPr lang="en-US" sz="1000" kern="0" dirty="0" err="1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GoFormative</a:t>
              </a:r>
              <a:r>
                <a:rPr lang="en-US" sz="1000" kern="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, Socrative etc.</a:t>
              </a:r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3" name="Graphic 32" descr="Server">
              <a:extLst>
                <a:ext uri="{FF2B5EF4-FFF2-40B4-BE49-F238E27FC236}">
                  <a16:creationId xmlns:a16="http://schemas.microsoft.com/office/drawing/2014/main" id="{959C19B5-DB56-4280-A761-C254D1187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773488" y="3001027"/>
              <a:ext cx="676842" cy="6768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252CD61-DCAA-4030-8FB4-EC727DA4980D}"/>
              </a:ext>
            </a:extLst>
          </p:cNvPr>
          <p:cNvGrpSpPr/>
          <p:nvPr/>
        </p:nvGrpSpPr>
        <p:grpSpPr>
          <a:xfrm>
            <a:off x="3504978" y="2609788"/>
            <a:ext cx="2591466" cy="3360146"/>
            <a:chOff x="3504978" y="2609788"/>
            <a:chExt cx="2591466" cy="33601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A36A86-2960-443F-8C0D-5524A8699D3D}"/>
                </a:ext>
              </a:extLst>
            </p:cNvPr>
            <p:cNvSpPr/>
            <p:nvPr/>
          </p:nvSpPr>
          <p:spPr>
            <a:xfrm>
              <a:off x="3504978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7BBD27-D9D1-4A6E-8521-B27FB9CD8FBC}"/>
                </a:ext>
              </a:extLst>
            </p:cNvPr>
            <p:cNvSpPr/>
            <p:nvPr/>
          </p:nvSpPr>
          <p:spPr>
            <a:xfrm>
              <a:off x="4206350" y="2787908"/>
              <a:ext cx="1188720" cy="1188720"/>
            </a:xfrm>
            <a:prstGeom prst="ellipse">
              <a:avLst/>
            </a:prstGeom>
            <a:solidFill>
              <a:schemeClr val="accent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4979AF-D1B8-4708-907A-751086A1DDDD}"/>
                </a:ext>
              </a:extLst>
            </p:cNvPr>
            <p:cNvSpPr/>
            <p:nvPr/>
          </p:nvSpPr>
          <p:spPr>
            <a:xfrm>
              <a:off x="3628372" y="4189296"/>
              <a:ext cx="234467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Course completion statistics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5" name="Graphic 34" descr="Map with pin">
              <a:extLst>
                <a:ext uri="{FF2B5EF4-FFF2-40B4-BE49-F238E27FC236}">
                  <a16:creationId xmlns:a16="http://schemas.microsoft.com/office/drawing/2014/main" id="{E74F6BC5-3E26-4D26-8DE0-E24DAED3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372754" y="2895415"/>
              <a:ext cx="855911" cy="855911"/>
            </a:xfrm>
            <a:prstGeom prst="rect">
              <a:avLst/>
            </a:prstGeom>
          </p:spPr>
        </p:pic>
      </p:grpSp>
      <p:pic>
        <p:nvPicPr>
          <p:cNvPr id="16" name="Graphic 15" descr="Group success">
            <a:extLst>
              <a:ext uri="{FF2B5EF4-FFF2-40B4-BE49-F238E27FC236}">
                <a16:creationId xmlns:a16="http://schemas.microsoft.com/office/drawing/2014/main" id="{D626BA2B-CA1E-4875-AC39-57873F762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127148" y="2966769"/>
            <a:ext cx="830997" cy="830997"/>
          </a:xfrm>
          <a:prstGeom prst="rect">
            <a:avLst/>
          </a:prstGeom>
        </p:spPr>
      </p:pic>
      <p:pic>
        <p:nvPicPr>
          <p:cNvPr id="20" name="Graphic 19" descr="Normal Distribution">
            <a:extLst>
              <a:ext uri="{FF2B5EF4-FFF2-40B4-BE49-F238E27FC236}">
                <a16:creationId xmlns:a16="http://schemas.microsoft.com/office/drawing/2014/main" id="{A4E7BAD4-E97B-47F1-AE51-25CAE54371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841206" y="2958451"/>
            <a:ext cx="754754" cy="75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148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5F770-33BF-4D1A-B9CB-B03F083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Some open resources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DEC01C-17B5-48B8-A3B9-C37E6E2AF375}"/>
              </a:ext>
            </a:extLst>
          </p:cNvPr>
          <p:cNvSpPr txBox="1"/>
          <p:nvPr/>
        </p:nvSpPr>
        <p:spPr>
          <a:xfrm>
            <a:off x="6258865" y="2553921"/>
            <a:ext cx="1211797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805046-D848-4F83-8055-1C970ADF501C}"/>
              </a:ext>
            </a:extLst>
          </p:cNvPr>
          <p:cNvSpPr txBox="1">
            <a:spLocks/>
          </p:cNvSpPr>
          <p:nvPr/>
        </p:nvSpPr>
        <p:spPr>
          <a:xfrm>
            <a:off x="5015946" y="4284104"/>
            <a:ext cx="1698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Moodle’s Workshop peer review module introduced</a:t>
            </a:r>
            <a:endParaRPr lang="en-US" sz="1000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204FDE-DC3F-4B76-855E-AD5FF1108947}"/>
              </a:ext>
            </a:extLst>
          </p:cNvPr>
          <p:cNvSpPr txBox="1"/>
          <p:nvPr/>
        </p:nvSpPr>
        <p:spPr>
          <a:xfrm>
            <a:off x="9559267" y="2218182"/>
            <a:ext cx="1211797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37" name="Graphic 36" descr="Presentation with media">
            <a:extLst>
              <a:ext uri="{FF2B5EF4-FFF2-40B4-BE49-F238E27FC236}">
                <a16:creationId xmlns:a16="http://schemas.microsoft.com/office/drawing/2014/main" id="{C7CBF4A4-BFFC-4E38-B964-D87A54EEF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84183" y="2218182"/>
            <a:ext cx="594635" cy="594635"/>
          </a:xfrm>
          <a:prstGeom prst="rect">
            <a:avLst/>
          </a:prstGeom>
        </p:spPr>
      </p:pic>
      <p:sp>
        <p:nvSpPr>
          <p:cNvPr id="3" name="Rectangle: Rounded Corners 2">
            <a:hlinkClick r:id="rId4"/>
            <a:extLst>
              <a:ext uri="{FF2B5EF4-FFF2-40B4-BE49-F238E27FC236}">
                <a16:creationId xmlns:a16="http://schemas.microsoft.com/office/drawing/2014/main" id="{3FCD0931-5F0F-403B-AD5A-346E691A9DF3}"/>
              </a:ext>
            </a:extLst>
          </p:cNvPr>
          <p:cNvSpPr/>
          <p:nvPr/>
        </p:nvSpPr>
        <p:spPr>
          <a:xfrm>
            <a:off x="2438348" y="5317689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/>
              <a:t>Access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56258B-7165-4C70-B9A9-F6F6CC8D0C73}"/>
              </a:ext>
            </a:extLst>
          </p:cNvPr>
          <p:cNvSpPr txBox="1">
            <a:spLocks/>
          </p:cNvSpPr>
          <p:nvPr/>
        </p:nvSpPr>
        <p:spPr>
          <a:xfrm>
            <a:off x="2380220" y="4284104"/>
            <a:ext cx="1805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Moodle’s activity tracking tool explained.</a:t>
            </a:r>
            <a:endParaRPr lang="en-US" sz="1000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: Rounded Corners 37">
            <a:hlinkClick r:id="rId5"/>
            <a:extLst>
              <a:ext uri="{FF2B5EF4-FFF2-40B4-BE49-F238E27FC236}">
                <a16:creationId xmlns:a16="http://schemas.microsoft.com/office/drawing/2014/main" id="{C91C9D01-8906-4E1A-B593-B5A8D11FAE71}"/>
              </a:ext>
            </a:extLst>
          </p:cNvPr>
          <p:cNvSpPr/>
          <p:nvPr/>
        </p:nvSpPr>
        <p:spPr>
          <a:xfrm>
            <a:off x="5079008" y="5317688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/>
              <a:t>Access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622C5A-8E7E-4180-91ED-31F94BBE962D}"/>
              </a:ext>
            </a:extLst>
          </p:cNvPr>
          <p:cNvSpPr txBox="1">
            <a:spLocks/>
          </p:cNvSpPr>
          <p:nvPr/>
        </p:nvSpPr>
        <p:spPr>
          <a:xfrm>
            <a:off x="7837327" y="4284104"/>
            <a:ext cx="1830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Create a self marking quiz in Google classroom</a:t>
            </a:r>
            <a:endParaRPr lang="en-US" sz="1000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: Rounded Corners 42">
            <a:hlinkClick r:id="rId6"/>
            <a:extLst>
              <a:ext uri="{FF2B5EF4-FFF2-40B4-BE49-F238E27FC236}">
                <a16:creationId xmlns:a16="http://schemas.microsoft.com/office/drawing/2014/main" id="{085379EA-966F-41A9-8DA5-459FE4DB3701}"/>
              </a:ext>
            </a:extLst>
          </p:cNvPr>
          <p:cNvSpPr/>
          <p:nvPr/>
        </p:nvSpPr>
        <p:spPr>
          <a:xfrm>
            <a:off x="7943664" y="5316277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/>
              <a:t>Access</a:t>
            </a: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15B634-1019-4A5E-8297-DC286577F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54" y="5789568"/>
            <a:ext cx="575659" cy="2014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D46433-7B09-48BB-9E2D-452F6A0720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9373" y="1917807"/>
            <a:ext cx="1750607" cy="2174997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F4315C-FE9D-4E52-8E98-D6C0632B0B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14" y="5789568"/>
            <a:ext cx="575659" cy="201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BCF9A2-27C2-40F1-BD6C-3BA80051D4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8788" y="1899898"/>
            <a:ext cx="1727227" cy="2157088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4" name="Graphic 23" descr="Presentation with media">
            <a:extLst>
              <a:ext uri="{FF2B5EF4-FFF2-40B4-BE49-F238E27FC236}">
                <a16:creationId xmlns:a16="http://schemas.microsoft.com/office/drawing/2014/main" id="{A8FF4A7A-6956-4667-AFFD-1454842A2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890591" y="2218181"/>
            <a:ext cx="594635" cy="594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44263B-BEA5-477A-B13E-28931855DA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0741" y="1916091"/>
            <a:ext cx="1727227" cy="2146890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8F637A9-57E3-485B-BFB0-8822052EA8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170" y="5789567"/>
            <a:ext cx="575659" cy="201481"/>
          </a:xfrm>
          <a:prstGeom prst="rect">
            <a:avLst/>
          </a:prstGeom>
        </p:spPr>
      </p:pic>
      <p:pic>
        <p:nvPicPr>
          <p:cNvPr id="30" name="Graphic 29" descr="Presentation with media">
            <a:extLst>
              <a:ext uri="{FF2B5EF4-FFF2-40B4-BE49-F238E27FC236}">
                <a16:creationId xmlns:a16="http://schemas.microsoft.com/office/drawing/2014/main" id="{21411E86-EF5B-4687-96C3-05EB475F2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660729" y="2256603"/>
            <a:ext cx="594635" cy="59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8932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5E8D7-299D-4697-B0EC-5538CC0EB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ERT assessment</a:t>
            </a:r>
            <a:endParaRPr lang="en-ZA" sz="4000" dirty="0">
              <a:solidFill>
                <a:srgbClr val="393464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F33AA9-537E-43F9-ACAF-6BE01405E8F0}"/>
              </a:ext>
            </a:extLst>
          </p:cNvPr>
          <p:cNvGrpSpPr/>
          <p:nvPr/>
        </p:nvGrpSpPr>
        <p:grpSpPr>
          <a:xfrm>
            <a:off x="3598779" y="1826415"/>
            <a:ext cx="3789401" cy="3791991"/>
            <a:chOff x="3768725" y="1522412"/>
            <a:chExt cx="4645026" cy="4648201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57D5376F-FC51-4B18-8938-642329289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3554413"/>
              <a:ext cx="3175" cy="6350"/>
            </a:xfrm>
            <a:custGeom>
              <a:avLst/>
              <a:gdLst>
                <a:gd name="T0" fmla="*/ 0 w 5"/>
                <a:gd name="T1" fmla="*/ 0 h 7"/>
                <a:gd name="T2" fmla="*/ 5 w 5"/>
                <a:gd name="T3" fmla="*/ 7 h 7"/>
                <a:gd name="T4" fmla="*/ 0 w 5"/>
                <a:gd name="T5" fmla="*/ 0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BE39556-46D9-491F-9642-0A33913C8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3843338"/>
              <a:ext cx="1370013" cy="1373188"/>
            </a:xfrm>
            <a:custGeom>
              <a:avLst/>
              <a:gdLst>
                <a:gd name="T0" fmla="*/ 489 w 1726"/>
                <a:gd name="T1" fmla="*/ 0 h 1728"/>
                <a:gd name="T2" fmla="*/ 489 w 1726"/>
                <a:gd name="T3" fmla="*/ 3 h 1728"/>
                <a:gd name="T4" fmla="*/ 494 w 1726"/>
                <a:gd name="T5" fmla="*/ 122 h 1728"/>
                <a:gd name="T6" fmla="*/ 510 w 1726"/>
                <a:gd name="T7" fmla="*/ 238 h 1728"/>
                <a:gd name="T8" fmla="*/ 538 w 1726"/>
                <a:gd name="T9" fmla="*/ 351 h 1728"/>
                <a:gd name="T10" fmla="*/ 576 w 1726"/>
                <a:gd name="T11" fmla="*/ 458 h 1728"/>
                <a:gd name="T12" fmla="*/ 622 w 1726"/>
                <a:gd name="T13" fmla="*/ 563 h 1728"/>
                <a:gd name="T14" fmla="*/ 677 w 1726"/>
                <a:gd name="T15" fmla="*/ 660 h 1728"/>
                <a:gd name="T16" fmla="*/ 741 w 1726"/>
                <a:gd name="T17" fmla="*/ 753 h 1728"/>
                <a:gd name="T18" fmla="*/ 812 w 1726"/>
                <a:gd name="T19" fmla="*/ 838 h 1728"/>
                <a:gd name="T20" fmla="*/ 892 w 1726"/>
                <a:gd name="T21" fmla="*/ 916 h 1728"/>
                <a:gd name="T22" fmla="*/ 977 w 1726"/>
                <a:gd name="T23" fmla="*/ 989 h 1728"/>
                <a:gd name="T24" fmla="*/ 1069 w 1726"/>
                <a:gd name="T25" fmla="*/ 1053 h 1728"/>
                <a:gd name="T26" fmla="*/ 1167 w 1726"/>
                <a:gd name="T27" fmla="*/ 1108 h 1728"/>
                <a:gd name="T28" fmla="*/ 1270 w 1726"/>
                <a:gd name="T29" fmla="*/ 1154 h 1728"/>
                <a:gd name="T30" fmla="*/ 1378 w 1726"/>
                <a:gd name="T31" fmla="*/ 1192 h 1728"/>
                <a:gd name="T32" fmla="*/ 1490 w 1726"/>
                <a:gd name="T33" fmla="*/ 1218 h 1728"/>
                <a:gd name="T34" fmla="*/ 1606 w 1726"/>
                <a:gd name="T35" fmla="*/ 1236 h 1728"/>
                <a:gd name="T36" fmla="*/ 1726 w 1726"/>
                <a:gd name="T37" fmla="*/ 1241 h 1728"/>
                <a:gd name="T38" fmla="*/ 1726 w 1726"/>
                <a:gd name="T39" fmla="*/ 1241 h 1728"/>
                <a:gd name="T40" fmla="*/ 1726 w 1726"/>
                <a:gd name="T41" fmla="*/ 1728 h 1728"/>
                <a:gd name="T42" fmla="*/ 1705 w 1726"/>
                <a:gd name="T43" fmla="*/ 1728 h 1728"/>
                <a:gd name="T44" fmla="*/ 1565 w 1726"/>
                <a:gd name="T45" fmla="*/ 1721 h 1728"/>
                <a:gd name="T46" fmla="*/ 1428 w 1726"/>
                <a:gd name="T47" fmla="*/ 1703 h 1728"/>
                <a:gd name="T48" fmla="*/ 1295 w 1726"/>
                <a:gd name="T49" fmla="*/ 1675 h 1728"/>
                <a:gd name="T50" fmla="*/ 1167 w 1726"/>
                <a:gd name="T51" fmla="*/ 1636 h 1728"/>
                <a:gd name="T52" fmla="*/ 1041 w 1726"/>
                <a:gd name="T53" fmla="*/ 1588 h 1728"/>
                <a:gd name="T54" fmla="*/ 922 w 1726"/>
                <a:gd name="T55" fmla="*/ 1531 h 1728"/>
                <a:gd name="T56" fmla="*/ 808 w 1726"/>
                <a:gd name="T57" fmla="*/ 1464 h 1728"/>
                <a:gd name="T58" fmla="*/ 698 w 1726"/>
                <a:gd name="T59" fmla="*/ 1391 h 1728"/>
                <a:gd name="T60" fmla="*/ 597 w 1726"/>
                <a:gd name="T61" fmla="*/ 1307 h 1728"/>
                <a:gd name="T62" fmla="*/ 501 w 1726"/>
                <a:gd name="T63" fmla="*/ 1218 h 1728"/>
                <a:gd name="T64" fmla="*/ 412 w 1726"/>
                <a:gd name="T65" fmla="*/ 1121 h 1728"/>
                <a:gd name="T66" fmla="*/ 331 w 1726"/>
                <a:gd name="T67" fmla="*/ 1018 h 1728"/>
                <a:gd name="T68" fmla="*/ 258 w 1726"/>
                <a:gd name="T69" fmla="*/ 909 h 1728"/>
                <a:gd name="T70" fmla="*/ 192 w 1726"/>
                <a:gd name="T71" fmla="*/ 794 h 1728"/>
                <a:gd name="T72" fmla="*/ 135 w 1726"/>
                <a:gd name="T73" fmla="*/ 673 h 1728"/>
                <a:gd name="T74" fmla="*/ 89 w 1726"/>
                <a:gd name="T75" fmla="*/ 549 h 1728"/>
                <a:gd name="T76" fmla="*/ 52 w 1726"/>
                <a:gd name="T77" fmla="*/ 419 h 1728"/>
                <a:gd name="T78" fmla="*/ 23 w 1726"/>
                <a:gd name="T79" fmla="*/ 286 h 1728"/>
                <a:gd name="T80" fmla="*/ 8 w 1726"/>
                <a:gd name="T81" fmla="*/ 149 h 1728"/>
                <a:gd name="T82" fmla="*/ 0 w 1726"/>
                <a:gd name="T83" fmla="*/ 8 h 1728"/>
                <a:gd name="T84" fmla="*/ 2 w 1726"/>
                <a:gd name="T85" fmla="*/ 8 h 1728"/>
                <a:gd name="T86" fmla="*/ 2 w 1726"/>
                <a:gd name="T87" fmla="*/ 3 h 1728"/>
                <a:gd name="T88" fmla="*/ 489 w 1726"/>
                <a:gd name="T89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6" h="1728">
                  <a:moveTo>
                    <a:pt x="489" y="0"/>
                  </a:moveTo>
                  <a:lnTo>
                    <a:pt x="489" y="3"/>
                  </a:lnTo>
                  <a:lnTo>
                    <a:pt x="494" y="122"/>
                  </a:lnTo>
                  <a:lnTo>
                    <a:pt x="510" y="238"/>
                  </a:lnTo>
                  <a:lnTo>
                    <a:pt x="538" y="351"/>
                  </a:lnTo>
                  <a:lnTo>
                    <a:pt x="576" y="458"/>
                  </a:lnTo>
                  <a:lnTo>
                    <a:pt x="622" y="563"/>
                  </a:lnTo>
                  <a:lnTo>
                    <a:pt x="677" y="660"/>
                  </a:lnTo>
                  <a:lnTo>
                    <a:pt x="741" y="753"/>
                  </a:lnTo>
                  <a:lnTo>
                    <a:pt x="812" y="838"/>
                  </a:lnTo>
                  <a:lnTo>
                    <a:pt x="892" y="916"/>
                  </a:lnTo>
                  <a:lnTo>
                    <a:pt x="977" y="989"/>
                  </a:lnTo>
                  <a:lnTo>
                    <a:pt x="1069" y="1053"/>
                  </a:lnTo>
                  <a:lnTo>
                    <a:pt x="1167" y="1108"/>
                  </a:lnTo>
                  <a:lnTo>
                    <a:pt x="1270" y="1154"/>
                  </a:lnTo>
                  <a:lnTo>
                    <a:pt x="1378" y="1192"/>
                  </a:lnTo>
                  <a:lnTo>
                    <a:pt x="1490" y="1218"/>
                  </a:lnTo>
                  <a:lnTo>
                    <a:pt x="1606" y="1236"/>
                  </a:lnTo>
                  <a:lnTo>
                    <a:pt x="1726" y="1241"/>
                  </a:lnTo>
                  <a:lnTo>
                    <a:pt x="1726" y="1241"/>
                  </a:lnTo>
                  <a:lnTo>
                    <a:pt x="1726" y="1728"/>
                  </a:lnTo>
                  <a:lnTo>
                    <a:pt x="1705" y="1728"/>
                  </a:lnTo>
                  <a:lnTo>
                    <a:pt x="1565" y="1721"/>
                  </a:lnTo>
                  <a:lnTo>
                    <a:pt x="1428" y="1703"/>
                  </a:lnTo>
                  <a:lnTo>
                    <a:pt x="1295" y="1675"/>
                  </a:lnTo>
                  <a:lnTo>
                    <a:pt x="1167" y="1636"/>
                  </a:lnTo>
                  <a:lnTo>
                    <a:pt x="1041" y="1588"/>
                  </a:lnTo>
                  <a:lnTo>
                    <a:pt x="922" y="1531"/>
                  </a:lnTo>
                  <a:lnTo>
                    <a:pt x="808" y="1464"/>
                  </a:lnTo>
                  <a:lnTo>
                    <a:pt x="698" y="1391"/>
                  </a:lnTo>
                  <a:lnTo>
                    <a:pt x="597" y="1307"/>
                  </a:lnTo>
                  <a:lnTo>
                    <a:pt x="501" y="1218"/>
                  </a:lnTo>
                  <a:lnTo>
                    <a:pt x="412" y="1121"/>
                  </a:lnTo>
                  <a:lnTo>
                    <a:pt x="331" y="1018"/>
                  </a:lnTo>
                  <a:lnTo>
                    <a:pt x="258" y="909"/>
                  </a:lnTo>
                  <a:lnTo>
                    <a:pt x="192" y="794"/>
                  </a:lnTo>
                  <a:lnTo>
                    <a:pt x="135" y="673"/>
                  </a:lnTo>
                  <a:lnTo>
                    <a:pt x="89" y="549"/>
                  </a:lnTo>
                  <a:lnTo>
                    <a:pt x="52" y="419"/>
                  </a:lnTo>
                  <a:lnTo>
                    <a:pt x="23" y="286"/>
                  </a:lnTo>
                  <a:lnTo>
                    <a:pt x="8" y="149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3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C40FAB74-6B76-4E77-8995-652E45DF2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3843338"/>
              <a:ext cx="1368425" cy="1373188"/>
            </a:xfrm>
            <a:custGeom>
              <a:avLst/>
              <a:gdLst>
                <a:gd name="T0" fmla="*/ 1236 w 1725"/>
                <a:gd name="T1" fmla="*/ 0 h 1728"/>
                <a:gd name="T2" fmla="*/ 1725 w 1725"/>
                <a:gd name="T3" fmla="*/ 3 h 1728"/>
                <a:gd name="T4" fmla="*/ 1725 w 1725"/>
                <a:gd name="T5" fmla="*/ 3 h 1728"/>
                <a:gd name="T6" fmla="*/ 1725 w 1725"/>
                <a:gd name="T7" fmla="*/ 5 h 1728"/>
                <a:gd name="T8" fmla="*/ 1719 w 1725"/>
                <a:gd name="T9" fmla="*/ 138 h 1728"/>
                <a:gd name="T10" fmla="*/ 1703 w 1725"/>
                <a:gd name="T11" fmla="*/ 270 h 1728"/>
                <a:gd name="T12" fmla="*/ 1679 w 1725"/>
                <a:gd name="T13" fmla="*/ 399 h 1728"/>
                <a:gd name="T14" fmla="*/ 1645 w 1725"/>
                <a:gd name="T15" fmla="*/ 524 h 1728"/>
                <a:gd name="T16" fmla="*/ 1602 w 1725"/>
                <a:gd name="T17" fmla="*/ 644 h 1728"/>
                <a:gd name="T18" fmla="*/ 1549 w 1725"/>
                <a:gd name="T19" fmla="*/ 762 h 1728"/>
                <a:gd name="T20" fmla="*/ 1490 w 1725"/>
                <a:gd name="T21" fmla="*/ 874 h 1728"/>
                <a:gd name="T22" fmla="*/ 1421 w 1725"/>
                <a:gd name="T23" fmla="*/ 980 h 1728"/>
                <a:gd name="T24" fmla="*/ 1346 w 1725"/>
                <a:gd name="T25" fmla="*/ 1082 h 1728"/>
                <a:gd name="T26" fmla="*/ 1265 w 1725"/>
                <a:gd name="T27" fmla="*/ 1177 h 1728"/>
                <a:gd name="T28" fmla="*/ 1176 w 1725"/>
                <a:gd name="T29" fmla="*/ 1266 h 1728"/>
                <a:gd name="T30" fmla="*/ 1080 w 1725"/>
                <a:gd name="T31" fmla="*/ 1348 h 1728"/>
                <a:gd name="T32" fmla="*/ 979 w 1725"/>
                <a:gd name="T33" fmla="*/ 1424 h 1728"/>
                <a:gd name="T34" fmla="*/ 872 w 1725"/>
                <a:gd name="T35" fmla="*/ 1492 h 1728"/>
                <a:gd name="T36" fmla="*/ 760 w 1725"/>
                <a:gd name="T37" fmla="*/ 1552 h 1728"/>
                <a:gd name="T38" fmla="*/ 645 w 1725"/>
                <a:gd name="T39" fmla="*/ 1604 h 1728"/>
                <a:gd name="T40" fmla="*/ 524 w 1725"/>
                <a:gd name="T41" fmla="*/ 1648 h 1728"/>
                <a:gd name="T42" fmla="*/ 398 w 1725"/>
                <a:gd name="T43" fmla="*/ 1682 h 1728"/>
                <a:gd name="T44" fmla="*/ 270 w 1725"/>
                <a:gd name="T45" fmla="*/ 1707 h 1728"/>
                <a:gd name="T46" fmla="*/ 139 w 1725"/>
                <a:gd name="T47" fmla="*/ 1723 h 1728"/>
                <a:gd name="T48" fmla="*/ 4 w 1725"/>
                <a:gd name="T49" fmla="*/ 1728 h 1728"/>
                <a:gd name="T50" fmla="*/ 4 w 1725"/>
                <a:gd name="T51" fmla="*/ 1728 h 1728"/>
                <a:gd name="T52" fmla="*/ 0 w 1725"/>
                <a:gd name="T53" fmla="*/ 1728 h 1728"/>
                <a:gd name="T54" fmla="*/ 0 w 1725"/>
                <a:gd name="T55" fmla="*/ 1241 h 1728"/>
                <a:gd name="T56" fmla="*/ 119 w 1725"/>
                <a:gd name="T57" fmla="*/ 1236 h 1728"/>
                <a:gd name="T58" fmla="*/ 237 w 1725"/>
                <a:gd name="T59" fmla="*/ 1218 h 1728"/>
                <a:gd name="T60" fmla="*/ 348 w 1725"/>
                <a:gd name="T61" fmla="*/ 1192 h 1728"/>
                <a:gd name="T62" fmla="*/ 455 w 1725"/>
                <a:gd name="T63" fmla="*/ 1154 h 1728"/>
                <a:gd name="T64" fmla="*/ 560 w 1725"/>
                <a:gd name="T65" fmla="*/ 1108 h 1728"/>
                <a:gd name="T66" fmla="*/ 657 w 1725"/>
                <a:gd name="T67" fmla="*/ 1051 h 1728"/>
                <a:gd name="T68" fmla="*/ 748 w 1725"/>
                <a:gd name="T69" fmla="*/ 989 h 1728"/>
                <a:gd name="T70" fmla="*/ 835 w 1725"/>
                <a:gd name="T71" fmla="*/ 916 h 1728"/>
                <a:gd name="T72" fmla="*/ 913 w 1725"/>
                <a:gd name="T73" fmla="*/ 838 h 1728"/>
                <a:gd name="T74" fmla="*/ 986 w 1725"/>
                <a:gd name="T75" fmla="*/ 751 h 1728"/>
                <a:gd name="T76" fmla="*/ 1048 w 1725"/>
                <a:gd name="T77" fmla="*/ 660 h 1728"/>
                <a:gd name="T78" fmla="*/ 1105 w 1725"/>
                <a:gd name="T79" fmla="*/ 561 h 1728"/>
                <a:gd name="T80" fmla="*/ 1151 w 1725"/>
                <a:gd name="T81" fmla="*/ 458 h 1728"/>
                <a:gd name="T82" fmla="*/ 1188 w 1725"/>
                <a:gd name="T83" fmla="*/ 351 h 1728"/>
                <a:gd name="T84" fmla="*/ 1215 w 1725"/>
                <a:gd name="T85" fmla="*/ 238 h 1728"/>
                <a:gd name="T86" fmla="*/ 1231 w 1725"/>
                <a:gd name="T87" fmla="*/ 122 h 1728"/>
                <a:gd name="T88" fmla="*/ 1236 w 1725"/>
                <a:gd name="T89" fmla="*/ 3 h 1728"/>
                <a:gd name="T90" fmla="*/ 1236 w 1725"/>
                <a:gd name="T91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5" h="1728">
                  <a:moveTo>
                    <a:pt x="1236" y="0"/>
                  </a:moveTo>
                  <a:lnTo>
                    <a:pt x="1725" y="3"/>
                  </a:lnTo>
                  <a:lnTo>
                    <a:pt x="1725" y="3"/>
                  </a:lnTo>
                  <a:lnTo>
                    <a:pt x="1725" y="5"/>
                  </a:lnTo>
                  <a:lnTo>
                    <a:pt x="1719" y="138"/>
                  </a:lnTo>
                  <a:lnTo>
                    <a:pt x="1703" y="270"/>
                  </a:lnTo>
                  <a:lnTo>
                    <a:pt x="1679" y="399"/>
                  </a:lnTo>
                  <a:lnTo>
                    <a:pt x="1645" y="524"/>
                  </a:lnTo>
                  <a:lnTo>
                    <a:pt x="1602" y="644"/>
                  </a:lnTo>
                  <a:lnTo>
                    <a:pt x="1549" y="762"/>
                  </a:lnTo>
                  <a:lnTo>
                    <a:pt x="1490" y="874"/>
                  </a:lnTo>
                  <a:lnTo>
                    <a:pt x="1421" y="980"/>
                  </a:lnTo>
                  <a:lnTo>
                    <a:pt x="1346" y="1082"/>
                  </a:lnTo>
                  <a:lnTo>
                    <a:pt x="1265" y="1177"/>
                  </a:lnTo>
                  <a:lnTo>
                    <a:pt x="1176" y="1266"/>
                  </a:lnTo>
                  <a:lnTo>
                    <a:pt x="1080" y="1348"/>
                  </a:lnTo>
                  <a:lnTo>
                    <a:pt x="979" y="1424"/>
                  </a:lnTo>
                  <a:lnTo>
                    <a:pt x="872" y="1492"/>
                  </a:lnTo>
                  <a:lnTo>
                    <a:pt x="760" y="1552"/>
                  </a:lnTo>
                  <a:lnTo>
                    <a:pt x="645" y="1604"/>
                  </a:lnTo>
                  <a:lnTo>
                    <a:pt x="524" y="1648"/>
                  </a:lnTo>
                  <a:lnTo>
                    <a:pt x="398" y="1682"/>
                  </a:lnTo>
                  <a:lnTo>
                    <a:pt x="270" y="1707"/>
                  </a:lnTo>
                  <a:lnTo>
                    <a:pt x="139" y="1723"/>
                  </a:lnTo>
                  <a:lnTo>
                    <a:pt x="4" y="1728"/>
                  </a:lnTo>
                  <a:lnTo>
                    <a:pt x="4" y="1728"/>
                  </a:lnTo>
                  <a:lnTo>
                    <a:pt x="0" y="1728"/>
                  </a:lnTo>
                  <a:lnTo>
                    <a:pt x="0" y="1241"/>
                  </a:lnTo>
                  <a:lnTo>
                    <a:pt x="119" y="1236"/>
                  </a:lnTo>
                  <a:lnTo>
                    <a:pt x="237" y="1218"/>
                  </a:lnTo>
                  <a:lnTo>
                    <a:pt x="348" y="1192"/>
                  </a:lnTo>
                  <a:lnTo>
                    <a:pt x="455" y="1154"/>
                  </a:lnTo>
                  <a:lnTo>
                    <a:pt x="560" y="1108"/>
                  </a:lnTo>
                  <a:lnTo>
                    <a:pt x="657" y="1051"/>
                  </a:lnTo>
                  <a:lnTo>
                    <a:pt x="748" y="989"/>
                  </a:lnTo>
                  <a:lnTo>
                    <a:pt x="835" y="916"/>
                  </a:lnTo>
                  <a:lnTo>
                    <a:pt x="913" y="838"/>
                  </a:lnTo>
                  <a:lnTo>
                    <a:pt x="986" y="751"/>
                  </a:lnTo>
                  <a:lnTo>
                    <a:pt x="1048" y="660"/>
                  </a:lnTo>
                  <a:lnTo>
                    <a:pt x="1105" y="561"/>
                  </a:lnTo>
                  <a:lnTo>
                    <a:pt x="1151" y="458"/>
                  </a:lnTo>
                  <a:lnTo>
                    <a:pt x="1188" y="351"/>
                  </a:lnTo>
                  <a:lnTo>
                    <a:pt x="1215" y="238"/>
                  </a:lnTo>
                  <a:lnTo>
                    <a:pt x="1231" y="122"/>
                  </a:lnTo>
                  <a:lnTo>
                    <a:pt x="1236" y="3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B73F682-DD1B-44EE-B794-157200467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2478088"/>
              <a:ext cx="1370013" cy="1368425"/>
            </a:xfrm>
            <a:custGeom>
              <a:avLst/>
              <a:gdLst>
                <a:gd name="T0" fmla="*/ 1726 w 1726"/>
                <a:gd name="T1" fmla="*/ 0 h 1725"/>
                <a:gd name="T2" fmla="*/ 1726 w 1726"/>
                <a:gd name="T3" fmla="*/ 487 h 1725"/>
                <a:gd name="T4" fmla="*/ 1726 w 1726"/>
                <a:gd name="T5" fmla="*/ 487 h 1725"/>
                <a:gd name="T6" fmla="*/ 1607 w 1726"/>
                <a:gd name="T7" fmla="*/ 492 h 1725"/>
                <a:gd name="T8" fmla="*/ 1490 w 1726"/>
                <a:gd name="T9" fmla="*/ 510 h 1725"/>
                <a:gd name="T10" fmla="*/ 1378 w 1726"/>
                <a:gd name="T11" fmla="*/ 537 h 1725"/>
                <a:gd name="T12" fmla="*/ 1272 w 1726"/>
                <a:gd name="T13" fmla="*/ 574 h 1725"/>
                <a:gd name="T14" fmla="*/ 1169 w 1726"/>
                <a:gd name="T15" fmla="*/ 620 h 1725"/>
                <a:gd name="T16" fmla="*/ 1069 w 1726"/>
                <a:gd name="T17" fmla="*/ 675 h 1725"/>
                <a:gd name="T18" fmla="*/ 979 w 1726"/>
                <a:gd name="T19" fmla="*/ 739 h 1725"/>
                <a:gd name="T20" fmla="*/ 892 w 1726"/>
                <a:gd name="T21" fmla="*/ 810 h 1725"/>
                <a:gd name="T22" fmla="*/ 814 w 1726"/>
                <a:gd name="T23" fmla="*/ 888 h 1725"/>
                <a:gd name="T24" fmla="*/ 743 w 1726"/>
                <a:gd name="T25" fmla="*/ 975 h 1725"/>
                <a:gd name="T26" fmla="*/ 679 w 1726"/>
                <a:gd name="T27" fmla="*/ 1066 h 1725"/>
                <a:gd name="T28" fmla="*/ 622 w 1726"/>
                <a:gd name="T29" fmla="*/ 1164 h 1725"/>
                <a:gd name="T30" fmla="*/ 576 w 1726"/>
                <a:gd name="T31" fmla="*/ 1267 h 1725"/>
                <a:gd name="T32" fmla="*/ 538 w 1726"/>
                <a:gd name="T33" fmla="*/ 1375 h 1725"/>
                <a:gd name="T34" fmla="*/ 512 w 1726"/>
                <a:gd name="T35" fmla="*/ 1487 h 1725"/>
                <a:gd name="T36" fmla="*/ 494 w 1726"/>
                <a:gd name="T37" fmla="*/ 1603 h 1725"/>
                <a:gd name="T38" fmla="*/ 489 w 1726"/>
                <a:gd name="T39" fmla="*/ 1722 h 1725"/>
                <a:gd name="T40" fmla="*/ 2 w 1726"/>
                <a:gd name="T41" fmla="*/ 1725 h 1725"/>
                <a:gd name="T42" fmla="*/ 0 w 1726"/>
                <a:gd name="T43" fmla="*/ 1704 h 1725"/>
                <a:gd name="T44" fmla="*/ 0 w 1726"/>
                <a:gd name="T45" fmla="*/ 1704 h 1725"/>
                <a:gd name="T46" fmla="*/ 9 w 1726"/>
                <a:gd name="T47" fmla="*/ 1563 h 1725"/>
                <a:gd name="T48" fmla="*/ 27 w 1726"/>
                <a:gd name="T49" fmla="*/ 1427 h 1725"/>
                <a:gd name="T50" fmla="*/ 55 w 1726"/>
                <a:gd name="T51" fmla="*/ 1293 h 1725"/>
                <a:gd name="T52" fmla="*/ 95 w 1726"/>
                <a:gd name="T53" fmla="*/ 1164 h 1725"/>
                <a:gd name="T54" fmla="*/ 142 w 1726"/>
                <a:gd name="T55" fmla="*/ 1039 h 1725"/>
                <a:gd name="T56" fmla="*/ 199 w 1726"/>
                <a:gd name="T57" fmla="*/ 920 h 1725"/>
                <a:gd name="T58" fmla="*/ 267 w 1726"/>
                <a:gd name="T59" fmla="*/ 805 h 1725"/>
                <a:gd name="T60" fmla="*/ 341 w 1726"/>
                <a:gd name="T61" fmla="*/ 696 h 1725"/>
                <a:gd name="T62" fmla="*/ 423 w 1726"/>
                <a:gd name="T63" fmla="*/ 593 h 1725"/>
                <a:gd name="T64" fmla="*/ 514 w 1726"/>
                <a:gd name="T65" fmla="*/ 497 h 1725"/>
                <a:gd name="T66" fmla="*/ 609 w 1726"/>
                <a:gd name="T67" fmla="*/ 409 h 1725"/>
                <a:gd name="T68" fmla="*/ 714 w 1726"/>
                <a:gd name="T69" fmla="*/ 327 h 1725"/>
                <a:gd name="T70" fmla="*/ 823 w 1726"/>
                <a:gd name="T71" fmla="*/ 254 h 1725"/>
                <a:gd name="T72" fmla="*/ 938 w 1726"/>
                <a:gd name="T73" fmla="*/ 190 h 1725"/>
                <a:gd name="T74" fmla="*/ 1059 w 1726"/>
                <a:gd name="T75" fmla="*/ 133 h 1725"/>
                <a:gd name="T76" fmla="*/ 1185 w 1726"/>
                <a:gd name="T77" fmla="*/ 87 h 1725"/>
                <a:gd name="T78" fmla="*/ 1314 w 1726"/>
                <a:gd name="T79" fmla="*/ 50 h 1725"/>
                <a:gd name="T80" fmla="*/ 1448 w 1726"/>
                <a:gd name="T81" fmla="*/ 21 h 1725"/>
                <a:gd name="T82" fmla="*/ 1586 w 1726"/>
                <a:gd name="T83" fmla="*/ 5 h 1725"/>
                <a:gd name="T84" fmla="*/ 1726 w 1726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6" h="1725">
                  <a:moveTo>
                    <a:pt x="1726" y="0"/>
                  </a:moveTo>
                  <a:lnTo>
                    <a:pt x="1726" y="487"/>
                  </a:lnTo>
                  <a:lnTo>
                    <a:pt x="1726" y="487"/>
                  </a:lnTo>
                  <a:lnTo>
                    <a:pt x="1607" y="492"/>
                  </a:lnTo>
                  <a:lnTo>
                    <a:pt x="1490" y="510"/>
                  </a:lnTo>
                  <a:lnTo>
                    <a:pt x="1378" y="537"/>
                  </a:lnTo>
                  <a:lnTo>
                    <a:pt x="1272" y="574"/>
                  </a:lnTo>
                  <a:lnTo>
                    <a:pt x="1169" y="620"/>
                  </a:lnTo>
                  <a:lnTo>
                    <a:pt x="1069" y="675"/>
                  </a:lnTo>
                  <a:lnTo>
                    <a:pt x="979" y="739"/>
                  </a:lnTo>
                  <a:lnTo>
                    <a:pt x="892" y="810"/>
                  </a:lnTo>
                  <a:lnTo>
                    <a:pt x="814" y="888"/>
                  </a:lnTo>
                  <a:lnTo>
                    <a:pt x="743" y="975"/>
                  </a:lnTo>
                  <a:lnTo>
                    <a:pt x="679" y="1066"/>
                  </a:lnTo>
                  <a:lnTo>
                    <a:pt x="622" y="1164"/>
                  </a:lnTo>
                  <a:lnTo>
                    <a:pt x="576" y="1267"/>
                  </a:lnTo>
                  <a:lnTo>
                    <a:pt x="538" y="1375"/>
                  </a:lnTo>
                  <a:lnTo>
                    <a:pt x="512" y="1487"/>
                  </a:lnTo>
                  <a:lnTo>
                    <a:pt x="494" y="1603"/>
                  </a:lnTo>
                  <a:lnTo>
                    <a:pt x="489" y="1722"/>
                  </a:lnTo>
                  <a:lnTo>
                    <a:pt x="2" y="1725"/>
                  </a:lnTo>
                  <a:lnTo>
                    <a:pt x="0" y="1704"/>
                  </a:lnTo>
                  <a:lnTo>
                    <a:pt x="0" y="1704"/>
                  </a:lnTo>
                  <a:lnTo>
                    <a:pt x="9" y="1563"/>
                  </a:lnTo>
                  <a:lnTo>
                    <a:pt x="27" y="1427"/>
                  </a:lnTo>
                  <a:lnTo>
                    <a:pt x="55" y="1293"/>
                  </a:lnTo>
                  <a:lnTo>
                    <a:pt x="95" y="1164"/>
                  </a:lnTo>
                  <a:lnTo>
                    <a:pt x="142" y="1039"/>
                  </a:lnTo>
                  <a:lnTo>
                    <a:pt x="199" y="920"/>
                  </a:lnTo>
                  <a:lnTo>
                    <a:pt x="267" y="805"/>
                  </a:lnTo>
                  <a:lnTo>
                    <a:pt x="341" y="696"/>
                  </a:lnTo>
                  <a:lnTo>
                    <a:pt x="423" y="593"/>
                  </a:lnTo>
                  <a:lnTo>
                    <a:pt x="514" y="497"/>
                  </a:lnTo>
                  <a:lnTo>
                    <a:pt x="609" y="409"/>
                  </a:lnTo>
                  <a:lnTo>
                    <a:pt x="714" y="327"/>
                  </a:lnTo>
                  <a:lnTo>
                    <a:pt x="823" y="254"/>
                  </a:lnTo>
                  <a:lnTo>
                    <a:pt x="938" y="190"/>
                  </a:lnTo>
                  <a:lnTo>
                    <a:pt x="1059" y="133"/>
                  </a:lnTo>
                  <a:lnTo>
                    <a:pt x="1185" y="87"/>
                  </a:lnTo>
                  <a:lnTo>
                    <a:pt x="1314" y="50"/>
                  </a:lnTo>
                  <a:lnTo>
                    <a:pt x="1448" y="21"/>
                  </a:lnTo>
                  <a:lnTo>
                    <a:pt x="1586" y="5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CE8D3FB2-36B5-4037-8386-5522F12F2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3376613"/>
              <a:ext cx="2320925" cy="2794000"/>
            </a:xfrm>
            <a:custGeom>
              <a:avLst/>
              <a:gdLst>
                <a:gd name="T0" fmla="*/ 661 w 2925"/>
                <a:gd name="T1" fmla="*/ 2 h 3520"/>
                <a:gd name="T2" fmla="*/ 719 w 2925"/>
                <a:gd name="T3" fmla="*/ 11 h 3520"/>
                <a:gd name="T4" fmla="*/ 776 w 2925"/>
                <a:gd name="T5" fmla="*/ 27 h 3520"/>
                <a:gd name="T6" fmla="*/ 831 w 2925"/>
                <a:gd name="T7" fmla="*/ 45 h 3520"/>
                <a:gd name="T8" fmla="*/ 883 w 2925"/>
                <a:gd name="T9" fmla="*/ 70 h 3520"/>
                <a:gd name="T10" fmla="*/ 930 w 2925"/>
                <a:gd name="T11" fmla="*/ 98 h 3520"/>
                <a:gd name="T12" fmla="*/ 977 w 2925"/>
                <a:gd name="T13" fmla="*/ 132 h 3520"/>
                <a:gd name="T14" fmla="*/ 1019 w 2925"/>
                <a:gd name="T15" fmla="*/ 169 h 3520"/>
                <a:gd name="T16" fmla="*/ 1057 w 2925"/>
                <a:gd name="T17" fmla="*/ 210 h 3520"/>
                <a:gd name="T18" fmla="*/ 1087 w 2925"/>
                <a:gd name="T19" fmla="*/ 247 h 3520"/>
                <a:gd name="T20" fmla="*/ 1117 w 2925"/>
                <a:gd name="T21" fmla="*/ 294 h 3520"/>
                <a:gd name="T22" fmla="*/ 1144 w 2925"/>
                <a:gd name="T23" fmla="*/ 345 h 3520"/>
                <a:gd name="T24" fmla="*/ 1167 w 2925"/>
                <a:gd name="T25" fmla="*/ 398 h 3520"/>
                <a:gd name="T26" fmla="*/ 1183 w 2925"/>
                <a:gd name="T27" fmla="*/ 454 h 3520"/>
                <a:gd name="T28" fmla="*/ 1202 w 2925"/>
                <a:gd name="T29" fmla="*/ 592 h 3520"/>
                <a:gd name="T30" fmla="*/ 1223 w 2925"/>
                <a:gd name="T31" fmla="*/ 875 h 3520"/>
                <a:gd name="T32" fmla="*/ 1392 w 2925"/>
                <a:gd name="T33" fmla="*/ 1383 h 3520"/>
                <a:gd name="T34" fmla="*/ 1701 w 2925"/>
                <a:gd name="T35" fmla="*/ 1807 h 3520"/>
                <a:gd name="T36" fmla="*/ 2122 w 2925"/>
                <a:gd name="T37" fmla="*/ 2120 h 3520"/>
                <a:gd name="T38" fmla="*/ 2628 w 2925"/>
                <a:gd name="T39" fmla="*/ 2292 h 3520"/>
                <a:gd name="T40" fmla="*/ 2807 w 2925"/>
                <a:gd name="T41" fmla="*/ 2331 h 3520"/>
                <a:gd name="T42" fmla="*/ 2559 w 2925"/>
                <a:gd name="T43" fmla="*/ 2450 h 3520"/>
                <a:gd name="T44" fmla="*/ 2380 w 2925"/>
                <a:gd name="T45" fmla="*/ 2689 h 3520"/>
                <a:gd name="T46" fmla="*/ 2339 w 2925"/>
                <a:gd name="T47" fmla="*/ 2999 h 3520"/>
                <a:gd name="T48" fmla="*/ 2458 w 2925"/>
                <a:gd name="T49" fmla="*/ 3282 h 3520"/>
                <a:gd name="T50" fmla="*/ 2696 w 2925"/>
                <a:gd name="T51" fmla="*/ 3468 h 3520"/>
                <a:gd name="T52" fmla="*/ 2925 w 2925"/>
                <a:gd name="T53" fmla="*/ 3520 h 3520"/>
                <a:gd name="T54" fmla="*/ 2230 w 2925"/>
                <a:gd name="T55" fmla="*/ 3436 h 3520"/>
                <a:gd name="T56" fmla="*/ 1596 w 2925"/>
                <a:gd name="T57" fmla="*/ 3200 h 3520"/>
                <a:gd name="T58" fmla="*/ 1042 w 2925"/>
                <a:gd name="T59" fmla="*/ 2832 h 3520"/>
                <a:gd name="T60" fmla="*/ 586 w 2925"/>
                <a:gd name="T61" fmla="*/ 2349 h 3520"/>
                <a:gd name="T62" fmla="*/ 249 w 2925"/>
                <a:gd name="T63" fmla="*/ 1774 h 3520"/>
                <a:gd name="T64" fmla="*/ 48 w 2925"/>
                <a:gd name="T65" fmla="*/ 1122 h 3520"/>
                <a:gd name="T66" fmla="*/ 0 w 2925"/>
                <a:gd name="T67" fmla="*/ 597 h 3520"/>
                <a:gd name="T68" fmla="*/ 0 w 2925"/>
                <a:gd name="T69" fmla="*/ 585 h 3520"/>
                <a:gd name="T70" fmla="*/ 5 w 2925"/>
                <a:gd name="T71" fmla="*/ 525 h 3520"/>
                <a:gd name="T72" fmla="*/ 16 w 2925"/>
                <a:gd name="T73" fmla="*/ 466 h 3520"/>
                <a:gd name="T74" fmla="*/ 32 w 2925"/>
                <a:gd name="T75" fmla="*/ 409 h 3520"/>
                <a:gd name="T76" fmla="*/ 53 w 2925"/>
                <a:gd name="T77" fmla="*/ 356 h 3520"/>
                <a:gd name="T78" fmla="*/ 78 w 2925"/>
                <a:gd name="T79" fmla="*/ 304 h 3520"/>
                <a:gd name="T80" fmla="*/ 110 w 2925"/>
                <a:gd name="T81" fmla="*/ 255 h 3520"/>
                <a:gd name="T82" fmla="*/ 146 w 2925"/>
                <a:gd name="T83" fmla="*/ 210 h 3520"/>
                <a:gd name="T84" fmla="*/ 185 w 2925"/>
                <a:gd name="T85" fmla="*/ 167 h 3520"/>
                <a:gd name="T86" fmla="*/ 229 w 2925"/>
                <a:gd name="T87" fmla="*/ 130 h 3520"/>
                <a:gd name="T88" fmla="*/ 277 w 2925"/>
                <a:gd name="T89" fmla="*/ 96 h 3520"/>
                <a:gd name="T90" fmla="*/ 327 w 2925"/>
                <a:gd name="T91" fmla="*/ 66 h 3520"/>
                <a:gd name="T92" fmla="*/ 380 w 2925"/>
                <a:gd name="T93" fmla="*/ 43 h 3520"/>
                <a:gd name="T94" fmla="*/ 439 w 2925"/>
                <a:gd name="T95" fmla="*/ 24 h 3520"/>
                <a:gd name="T96" fmla="*/ 494 w 2925"/>
                <a:gd name="T97" fmla="*/ 9 h 3520"/>
                <a:gd name="T98" fmla="*/ 563 w 2925"/>
                <a:gd name="T99" fmla="*/ 2 h 3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25" h="3520">
                  <a:moveTo>
                    <a:pt x="600" y="0"/>
                  </a:moveTo>
                  <a:lnTo>
                    <a:pt x="632" y="0"/>
                  </a:lnTo>
                  <a:lnTo>
                    <a:pt x="641" y="2"/>
                  </a:lnTo>
                  <a:lnTo>
                    <a:pt x="661" y="2"/>
                  </a:lnTo>
                  <a:lnTo>
                    <a:pt x="673" y="4"/>
                  </a:lnTo>
                  <a:lnTo>
                    <a:pt x="691" y="8"/>
                  </a:lnTo>
                  <a:lnTo>
                    <a:pt x="703" y="9"/>
                  </a:lnTo>
                  <a:lnTo>
                    <a:pt x="719" y="11"/>
                  </a:lnTo>
                  <a:lnTo>
                    <a:pt x="733" y="15"/>
                  </a:lnTo>
                  <a:lnTo>
                    <a:pt x="749" y="18"/>
                  </a:lnTo>
                  <a:lnTo>
                    <a:pt x="762" y="22"/>
                  </a:lnTo>
                  <a:lnTo>
                    <a:pt x="776" y="27"/>
                  </a:lnTo>
                  <a:lnTo>
                    <a:pt x="790" y="31"/>
                  </a:lnTo>
                  <a:lnTo>
                    <a:pt x="804" y="36"/>
                  </a:lnTo>
                  <a:lnTo>
                    <a:pt x="817" y="41"/>
                  </a:lnTo>
                  <a:lnTo>
                    <a:pt x="831" y="45"/>
                  </a:lnTo>
                  <a:lnTo>
                    <a:pt x="843" y="52"/>
                  </a:lnTo>
                  <a:lnTo>
                    <a:pt x="858" y="57"/>
                  </a:lnTo>
                  <a:lnTo>
                    <a:pt x="870" y="64"/>
                  </a:lnTo>
                  <a:lnTo>
                    <a:pt x="883" y="70"/>
                  </a:lnTo>
                  <a:lnTo>
                    <a:pt x="895" y="77"/>
                  </a:lnTo>
                  <a:lnTo>
                    <a:pt x="907" y="84"/>
                  </a:lnTo>
                  <a:lnTo>
                    <a:pt x="920" y="93"/>
                  </a:lnTo>
                  <a:lnTo>
                    <a:pt x="930" y="98"/>
                  </a:lnTo>
                  <a:lnTo>
                    <a:pt x="945" y="109"/>
                  </a:lnTo>
                  <a:lnTo>
                    <a:pt x="954" y="116"/>
                  </a:lnTo>
                  <a:lnTo>
                    <a:pt x="968" y="125"/>
                  </a:lnTo>
                  <a:lnTo>
                    <a:pt x="977" y="132"/>
                  </a:lnTo>
                  <a:lnTo>
                    <a:pt x="989" y="143"/>
                  </a:lnTo>
                  <a:lnTo>
                    <a:pt x="998" y="150"/>
                  </a:lnTo>
                  <a:lnTo>
                    <a:pt x="1010" y="162"/>
                  </a:lnTo>
                  <a:lnTo>
                    <a:pt x="1019" y="169"/>
                  </a:lnTo>
                  <a:lnTo>
                    <a:pt x="1032" y="182"/>
                  </a:lnTo>
                  <a:lnTo>
                    <a:pt x="1039" y="189"/>
                  </a:lnTo>
                  <a:lnTo>
                    <a:pt x="1051" y="203"/>
                  </a:lnTo>
                  <a:lnTo>
                    <a:pt x="1057" y="210"/>
                  </a:lnTo>
                  <a:lnTo>
                    <a:pt x="1069" y="224"/>
                  </a:lnTo>
                  <a:lnTo>
                    <a:pt x="1069" y="224"/>
                  </a:lnTo>
                  <a:lnTo>
                    <a:pt x="1074" y="231"/>
                  </a:lnTo>
                  <a:lnTo>
                    <a:pt x="1087" y="247"/>
                  </a:lnTo>
                  <a:lnTo>
                    <a:pt x="1092" y="255"/>
                  </a:lnTo>
                  <a:lnTo>
                    <a:pt x="1103" y="271"/>
                  </a:lnTo>
                  <a:lnTo>
                    <a:pt x="1108" y="278"/>
                  </a:lnTo>
                  <a:lnTo>
                    <a:pt x="1117" y="294"/>
                  </a:lnTo>
                  <a:lnTo>
                    <a:pt x="1122" y="303"/>
                  </a:lnTo>
                  <a:lnTo>
                    <a:pt x="1131" y="319"/>
                  </a:lnTo>
                  <a:lnTo>
                    <a:pt x="1135" y="327"/>
                  </a:lnTo>
                  <a:lnTo>
                    <a:pt x="1144" y="345"/>
                  </a:lnTo>
                  <a:lnTo>
                    <a:pt x="1147" y="352"/>
                  </a:lnTo>
                  <a:lnTo>
                    <a:pt x="1156" y="370"/>
                  </a:lnTo>
                  <a:lnTo>
                    <a:pt x="1160" y="379"/>
                  </a:lnTo>
                  <a:lnTo>
                    <a:pt x="1167" y="398"/>
                  </a:lnTo>
                  <a:lnTo>
                    <a:pt x="1168" y="404"/>
                  </a:lnTo>
                  <a:lnTo>
                    <a:pt x="1176" y="425"/>
                  </a:lnTo>
                  <a:lnTo>
                    <a:pt x="1177" y="432"/>
                  </a:lnTo>
                  <a:lnTo>
                    <a:pt x="1183" y="454"/>
                  </a:lnTo>
                  <a:lnTo>
                    <a:pt x="1184" y="459"/>
                  </a:lnTo>
                  <a:lnTo>
                    <a:pt x="1188" y="475"/>
                  </a:lnTo>
                  <a:lnTo>
                    <a:pt x="1200" y="592"/>
                  </a:lnTo>
                  <a:lnTo>
                    <a:pt x="1202" y="592"/>
                  </a:lnTo>
                  <a:lnTo>
                    <a:pt x="1202" y="597"/>
                  </a:lnTo>
                  <a:lnTo>
                    <a:pt x="1200" y="597"/>
                  </a:lnTo>
                  <a:lnTo>
                    <a:pt x="1208" y="738"/>
                  </a:lnTo>
                  <a:lnTo>
                    <a:pt x="1223" y="875"/>
                  </a:lnTo>
                  <a:lnTo>
                    <a:pt x="1252" y="1008"/>
                  </a:lnTo>
                  <a:lnTo>
                    <a:pt x="1289" y="1138"/>
                  </a:lnTo>
                  <a:lnTo>
                    <a:pt x="1335" y="1262"/>
                  </a:lnTo>
                  <a:lnTo>
                    <a:pt x="1392" y="1383"/>
                  </a:lnTo>
                  <a:lnTo>
                    <a:pt x="1458" y="1498"/>
                  </a:lnTo>
                  <a:lnTo>
                    <a:pt x="1531" y="1607"/>
                  </a:lnTo>
                  <a:lnTo>
                    <a:pt x="1612" y="1710"/>
                  </a:lnTo>
                  <a:lnTo>
                    <a:pt x="1701" y="1807"/>
                  </a:lnTo>
                  <a:lnTo>
                    <a:pt x="1797" y="1896"/>
                  </a:lnTo>
                  <a:lnTo>
                    <a:pt x="1898" y="1980"/>
                  </a:lnTo>
                  <a:lnTo>
                    <a:pt x="2008" y="2053"/>
                  </a:lnTo>
                  <a:lnTo>
                    <a:pt x="2122" y="2120"/>
                  </a:lnTo>
                  <a:lnTo>
                    <a:pt x="2241" y="2177"/>
                  </a:lnTo>
                  <a:lnTo>
                    <a:pt x="2367" y="2225"/>
                  </a:lnTo>
                  <a:lnTo>
                    <a:pt x="2495" y="2264"/>
                  </a:lnTo>
                  <a:lnTo>
                    <a:pt x="2628" y="2292"/>
                  </a:lnTo>
                  <a:lnTo>
                    <a:pt x="2765" y="2310"/>
                  </a:lnTo>
                  <a:lnTo>
                    <a:pt x="2905" y="2317"/>
                  </a:lnTo>
                  <a:lnTo>
                    <a:pt x="2855" y="2323"/>
                  </a:lnTo>
                  <a:lnTo>
                    <a:pt x="2807" y="2331"/>
                  </a:lnTo>
                  <a:lnTo>
                    <a:pt x="2740" y="2349"/>
                  </a:lnTo>
                  <a:lnTo>
                    <a:pt x="2674" y="2376"/>
                  </a:lnTo>
                  <a:lnTo>
                    <a:pt x="2614" y="2410"/>
                  </a:lnTo>
                  <a:lnTo>
                    <a:pt x="2559" y="2450"/>
                  </a:lnTo>
                  <a:lnTo>
                    <a:pt x="2504" y="2500"/>
                  </a:lnTo>
                  <a:lnTo>
                    <a:pt x="2454" y="2557"/>
                  </a:lnTo>
                  <a:lnTo>
                    <a:pt x="2413" y="2621"/>
                  </a:lnTo>
                  <a:lnTo>
                    <a:pt x="2380" y="2689"/>
                  </a:lnTo>
                  <a:lnTo>
                    <a:pt x="2355" y="2761"/>
                  </a:lnTo>
                  <a:lnTo>
                    <a:pt x="2339" y="2838"/>
                  </a:lnTo>
                  <a:lnTo>
                    <a:pt x="2333" y="2918"/>
                  </a:lnTo>
                  <a:lnTo>
                    <a:pt x="2339" y="2999"/>
                  </a:lnTo>
                  <a:lnTo>
                    <a:pt x="2355" y="3076"/>
                  </a:lnTo>
                  <a:lnTo>
                    <a:pt x="2381" y="3150"/>
                  </a:lnTo>
                  <a:lnTo>
                    <a:pt x="2415" y="3218"/>
                  </a:lnTo>
                  <a:lnTo>
                    <a:pt x="2458" y="3282"/>
                  </a:lnTo>
                  <a:lnTo>
                    <a:pt x="2507" y="3341"/>
                  </a:lnTo>
                  <a:lnTo>
                    <a:pt x="2564" y="3390"/>
                  </a:lnTo>
                  <a:lnTo>
                    <a:pt x="2626" y="3435"/>
                  </a:lnTo>
                  <a:lnTo>
                    <a:pt x="2696" y="3468"/>
                  </a:lnTo>
                  <a:lnTo>
                    <a:pt x="2768" y="3495"/>
                  </a:lnTo>
                  <a:lnTo>
                    <a:pt x="2845" y="3513"/>
                  </a:lnTo>
                  <a:lnTo>
                    <a:pt x="2925" y="3520"/>
                  </a:lnTo>
                  <a:lnTo>
                    <a:pt x="2925" y="3520"/>
                  </a:lnTo>
                  <a:lnTo>
                    <a:pt x="2747" y="3515"/>
                  </a:lnTo>
                  <a:lnTo>
                    <a:pt x="2571" y="3499"/>
                  </a:lnTo>
                  <a:lnTo>
                    <a:pt x="2399" y="3472"/>
                  </a:lnTo>
                  <a:lnTo>
                    <a:pt x="2230" y="3436"/>
                  </a:lnTo>
                  <a:lnTo>
                    <a:pt x="2065" y="3390"/>
                  </a:lnTo>
                  <a:lnTo>
                    <a:pt x="1905" y="3337"/>
                  </a:lnTo>
                  <a:lnTo>
                    <a:pt x="1749" y="3273"/>
                  </a:lnTo>
                  <a:lnTo>
                    <a:pt x="1596" y="3200"/>
                  </a:lnTo>
                  <a:lnTo>
                    <a:pt x="1449" y="3120"/>
                  </a:lnTo>
                  <a:lnTo>
                    <a:pt x="1309" y="3031"/>
                  </a:lnTo>
                  <a:lnTo>
                    <a:pt x="1172" y="2935"/>
                  </a:lnTo>
                  <a:lnTo>
                    <a:pt x="1042" y="2832"/>
                  </a:lnTo>
                  <a:lnTo>
                    <a:pt x="918" y="2721"/>
                  </a:lnTo>
                  <a:lnTo>
                    <a:pt x="801" y="2603"/>
                  </a:lnTo>
                  <a:lnTo>
                    <a:pt x="689" y="2479"/>
                  </a:lnTo>
                  <a:lnTo>
                    <a:pt x="586" y="2349"/>
                  </a:lnTo>
                  <a:lnTo>
                    <a:pt x="490" y="2214"/>
                  </a:lnTo>
                  <a:lnTo>
                    <a:pt x="401" y="2072"/>
                  </a:lnTo>
                  <a:lnTo>
                    <a:pt x="320" y="1925"/>
                  </a:lnTo>
                  <a:lnTo>
                    <a:pt x="249" y="1774"/>
                  </a:lnTo>
                  <a:lnTo>
                    <a:pt x="185" y="1617"/>
                  </a:lnTo>
                  <a:lnTo>
                    <a:pt x="130" y="1456"/>
                  </a:lnTo>
                  <a:lnTo>
                    <a:pt x="83" y="1290"/>
                  </a:lnTo>
                  <a:lnTo>
                    <a:pt x="48" y="1122"/>
                  </a:lnTo>
                  <a:lnTo>
                    <a:pt x="21" y="949"/>
                  </a:lnTo>
                  <a:lnTo>
                    <a:pt x="5" y="775"/>
                  </a:lnTo>
                  <a:lnTo>
                    <a:pt x="0" y="597"/>
                  </a:lnTo>
                  <a:lnTo>
                    <a:pt x="0" y="597"/>
                  </a:lnTo>
                  <a:lnTo>
                    <a:pt x="0" y="596"/>
                  </a:lnTo>
                  <a:lnTo>
                    <a:pt x="0" y="594"/>
                  </a:lnTo>
                  <a:lnTo>
                    <a:pt x="0" y="592"/>
                  </a:lnTo>
                  <a:lnTo>
                    <a:pt x="0" y="585"/>
                  </a:lnTo>
                  <a:lnTo>
                    <a:pt x="2" y="562"/>
                  </a:lnTo>
                  <a:lnTo>
                    <a:pt x="2" y="555"/>
                  </a:lnTo>
                  <a:lnTo>
                    <a:pt x="4" y="532"/>
                  </a:lnTo>
                  <a:lnTo>
                    <a:pt x="5" y="525"/>
                  </a:lnTo>
                  <a:lnTo>
                    <a:pt x="9" y="502"/>
                  </a:lnTo>
                  <a:lnTo>
                    <a:pt x="9" y="494"/>
                  </a:lnTo>
                  <a:lnTo>
                    <a:pt x="14" y="473"/>
                  </a:lnTo>
                  <a:lnTo>
                    <a:pt x="16" y="466"/>
                  </a:lnTo>
                  <a:lnTo>
                    <a:pt x="21" y="445"/>
                  </a:lnTo>
                  <a:lnTo>
                    <a:pt x="23" y="438"/>
                  </a:lnTo>
                  <a:lnTo>
                    <a:pt x="30" y="416"/>
                  </a:lnTo>
                  <a:lnTo>
                    <a:pt x="32" y="409"/>
                  </a:lnTo>
                  <a:lnTo>
                    <a:pt x="39" y="388"/>
                  </a:lnTo>
                  <a:lnTo>
                    <a:pt x="41" y="382"/>
                  </a:lnTo>
                  <a:lnTo>
                    <a:pt x="50" y="361"/>
                  </a:lnTo>
                  <a:lnTo>
                    <a:pt x="53" y="356"/>
                  </a:lnTo>
                  <a:lnTo>
                    <a:pt x="62" y="335"/>
                  </a:lnTo>
                  <a:lnTo>
                    <a:pt x="66" y="329"/>
                  </a:lnTo>
                  <a:lnTo>
                    <a:pt x="76" y="310"/>
                  </a:lnTo>
                  <a:lnTo>
                    <a:pt x="78" y="304"/>
                  </a:lnTo>
                  <a:lnTo>
                    <a:pt x="91" y="285"/>
                  </a:lnTo>
                  <a:lnTo>
                    <a:pt x="94" y="279"/>
                  </a:lnTo>
                  <a:lnTo>
                    <a:pt x="107" y="260"/>
                  </a:lnTo>
                  <a:lnTo>
                    <a:pt x="110" y="255"/>
                  </a:lnTo>
                  <a:lnTo>
                    <a:pt x="123" y="237"/>
                  </a:lnTo>
                  <a:lnTo>
                    <a:pt x="128" y="231"/>
                  </a:lnTo>
                  <a:lnTo>
                    <a:pt x="140" y="215"/>
                  </a:lnTo>
                  <a:lnTo>
                    <a:pt x="146" y="210"/>
                  </a:lnTo>
                  <a:lnTo>
                    <a:pt x="160" y="194"/>
                  </a:lnTo>
                  <a:lnTo>
                    <a:pt x="165" y="189"/>
                  </a:lnTo>
                  <a:lnTo>
                    <a:pt x="179" y="173"/>
                  </a:lnTo>
                  <a:lnTo>
                    <a:pt x="185" y="167"/>
                  </a:lnTo>
                  <a:lnTo>
                    <a:pt x="201" y="153"/>
                  </a:lnTo>
                  <a:lnTo>
                    <a:pt x="206" y="148"/>
                  </a:lnTo>
                  <a:lnTo>
                    <a:pt x="222" y="136"/>
                  </a:lnTo>
                  <a:lnTo>
                    <a:pt x="229" y="130"/>
                  </a:lnTo>
                  <a:lnTo>
                    <a:pt x="245" y="118"/>
                  </a:lnTo>
                  <a:lnTo>
                    <a:pt x="252" y="112"/>
                  </a:lnTo>
                  <a:lnTo>
                    <a:pt x="268" y="102"/>
                  </a:lnTo>
                  <a:lnTo>
                    <a:pt x="277" y="96"/>
                  </a:lnTo>
                  <a:lnTo>
                    <a:pt x="291" y="86"/>
                  </a:lnTo>
                  <a:lnTo>
                    <a:pt x="300" y="80"/>
                  </a:lnTo>
                  <a:lnTo>
                    <a:pt x="316" y="72"/>
                  </a:lnTo>
                  <a:lnTo>
                    <a:pt x="327" y="66"/>
                  </a:lnTo>
                  <a:lnTo>
                    <a:pt x="343" y="59"/>
                  </a:lnTo>
                  <a:lnTo>
                    <a:pt x="352" y="54"/>
                  </a:lnTo>
                  <a:lnTo>
                    <a:pt x="369" y="47"/>
                  </a:lnTo>
                  <a:lnTo>
                    <a:pt x="380" y="43"/>
                  </a:lnTo>
                  <a:lnTo>
                    <a:pt x="396" y="36"/>
                  </a:lnTo>
                  <a:lnTo>
                    <a:pt x="408" y="32"/>
                  </a:lnTo>
                  <a:lnTo>
                    <a:pt x="424" y="27"/>
                  </a:lnTo>
                  <a:lnTo>
                    <a:pt x="439" y="24"/>
                  </a:lnTo>
                  <a:lnTo>
                    <a:pt x="453" y="18"/>
                  </a:lnTo>
                  <a:lnTo>
                    <a:pt x="465" y="15"/>
                  </a:lnTo>
                  <a:lnTo>
                    <a:pt x="481" y="13"/>
                  </a:lnTo>
                  <a:lnTo>
                    <a:pt x="494" y="9"/>
                  </a:lnTo>
                  <a:lnTo>
                    <a:pt x="510" y="8"/>
                  </a:lnTo>
                  <a:lnTo>
                    <a:pt x="526" y="6"/>
                  </a:lnTo>
                  <a:lnTo>
                    <a:pt x="540" y="4"/>
                  </a:lnTo>
                  <a:lnTo>
                    <a:pt x="563" y="2"/>
                  </a:lnTo>
                  <a:lnTo>
                    <a:pt x="570" y="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4F5FEB89-91C3-4E00-A811-203075F7E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1113" cy="93663"/>
            </a:xfrm>
            <a:custGeom>
              <a:avLst/>
              <a:gdLst>
                <a:gd name="T0" fmla="*/ 0 w 14"/>
                <a:gd name="T1" fmla="*/ 0 h 117"/>
                <a:gd name="T2" fmla="*/ 2 w 14"/>
                <a:gd name="T3" fmla="*/ 7 h 117"/>
                <a:gd name="T4" fmla="*/ 4 w 14"/>
                <a:gd name="T5" fmla="*/ 12 h 117"/>
                <a:gd name="T6" fmla="*/ 7 w 14"/>
                <a:gd name="T7" fmla="*/ 35 h 117"/>
                <a:gd name="T8" fmla="*/ 7 w 14"/>
                <a:gd name="T9" fmla="*/ 41 h 117"/>
                <a:gd name="T10" fmla="*/ 11 w 14"/>
                <a:gd name="T11" fmla="*/ 66 h 117"/>
                <a:gd name="T12" fmla="*/ 11 w 14"/>
                <a:gd name="T13" fmla="*/ 69 h 117"/>
                <a:gd name="T14" fmla="*/ 12 w 14"/>
                <a:gd name="T15" fmla="*/ 96 h 117"/>
                <a:gd name="T16" fmla="*/ 14 w 14"/>
                <a:gd name="T17" fmla="*/ 117 h 117"/>
                <a:gd name="T18" fmla="*/ 12 w 14"/>
                <a:gd name="T19" fmla="*/ 117 h 117"/>
                <a:gd name="T20" fmla="*/ 0 w 14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1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7" y="35"/>
                  </a:lnTo>
                  <a:lnTo>
                    <a:pt x="7" y="41"/>
                  </a:lnTo>
                  <a:lnTo>
                    <a:pt x="11" y="66"/>
                  </a:lnTo>
                  <a:lnTo>
                    <a:pt x="11" y="69"/>
                  </a:lnTo>
                  <a:lnTo>
                    <a:pt x="12" y="96"/>
                  </a:lnTo>
                  <a:lnTo>
                    <a:pt x="14" y="117"/>
                  </a:lnTo>
                  <a:lnTo>
                    <a:pt x="12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62283B3-52FD-4F43-A92F-A0A3B23F0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835400"/>
              <a:ext cx="3175" cy="11113"/>
            </a:xfrm>
            <a:custGeom>
              <a:avLst/>
              <a:gdLst>
                <a:gd name="T0" fmla="*/ 0 w 3"/>
                <a:gd name="T1" fmla="*/ 0 h 14"/>
                <a:gd name="T2" fmla="*/ 3 w 3"/>
                <a:gd name="T3" fmla="*/ 2 h 14"/>
                <a:gd name="T4" fmla="*/ 3 w 3"/>
                <a:gd name="T5" fmla="*/ 14 h 14"/>
                <a:gd name="T6" fmla="*/ 1 w 3"/>
                <a:gd name="T7" fmla="*/ 14 h 14"/>
                <a:gd name="T8" fmla="*/ 0 w 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lnTo>
                    <a:pt x="3" y="2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A34CB78-B6BA-4F3B-B08B-203090C95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3814763"/>
              <a:ext cx="4763" cy="22225"/>
            </a:xfrm>
            <a:custGeom>
              <a:avLst/>
              <a:gdLst>
                <a:gd name="T0" fmla="*/ 0 w 5"/>
                <a:gd name="T1" fmla="*/ 0 h 29"/>
                <a:gd name="T2" fmla="*/ 3 w 5"/>
                <a:gd name="T3" fmla="*/ 4 h 29"/>
                <a:gd name="T4" fmla="*/ 3 w 5"/>
                <a:gd name="T5" fmla="*/ 20 h 29"/>
                <a:gd name="T6" fmla="*/ 5 w 5"/>
                <a:gd name="T7" fmla="*/ 29 h 29"/>
                <a:gd name="T8" fmla="*/ 2 w 5"/>
                <a:gd name="T9" fmla="*/ 27 h 29"/>
                <a:gd name="T10" fmla="*/ 0 w 5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9">
                  <a:moveTo>
                    <a:pt x="0" y="0"/>
                  </a:moveTo>
                  <a:lnTo>
                    <a:pt x="3" y="4"/>
                  </a:lnTo>
                  <a:lnTo>
                    <a:pt x="3" y="20"/>
                  </a:lnTo>
                  <a:lnTo>
                    <a:pt x="5" y="29"/>
                  </a:lnTo>
                  <a:lnTo>
                    <a:pt x="2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2E0C753-7F27-4205-BE88-2192D627E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3792538"/>
              <a:ext cx="4763" cy="23813"/>
            </a:xfrm>
            <a:custGeom>
              <a:avLst/>
              <a:gdLst>
                <a:gd name="T0" fmla="*/ 0 w 7"/>
                <a:gd name="T1" fmla="*/ 0 h 30"/>
                <a:gd name="T2" fmla="*/ 4 w 7"/>
                <a:gd name="T3" fmla="*/ 3 h 30"/>
                <a:gd name="T4" fmla="*/ 6 w 7"/>
                <a:gd name="T5" fmla="*/ 16 h 30"/>
                <a:gd name="T6" fmla="*/ 6 w 7"/>
                <a:gd name="T7" fmla="*/ 19 h 30"/>
                <a:gd name="T8" fmla="*/ 7 w 7"/>
                <a:gd name="T9" fmla="*/ 30 h 30"/>
                <a:gd name="T10" fmla="*/ 4 w 7"/>
                <a:gd name="T11" fmla="*/ 26 h 30"/>
                <a:gd name="T12" fmla="*/ 0 w 7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0" y="0"/>
                  </a:moveTo>
                  <a:lnTo>
                    <a:pt x="4" y="3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F8455270-65DB-4335-AA7F-CD9450F5C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875" y="3771900"/>
              <a:ext cx="3175" cy="23813"/>
            </a:xfrm>
            <a:custGeom>
              <a:avLst/>
              <a:gdLst>
                <a:gd name="T0" fmla="*/ 0 w 5"/>
                <a:gd name="T1" fmla="*/ 0 h 30"/>
                <a:gd name="T2" fmla="*/ 1 w 5"/>
                <a:gd name="T3" fmla="*/ 4 h 30"/>
                <a:gd name="T4" fmla="*/ 3 w 5"/>
                <a:gd name="T5" fmla="*/ 12 h 30"/>
                <a:gd name="T6" fmla="*/ 3 w 5"/>
                <a:gd name="T7" fmla="*/ 18 h 30"/>
                <a:gd name="T8" fmla="*/ 5 w 5"/>
                <a:gd name="T9" fmla="*/ 30 h 30"/>
                <a:gd name="T10" fmla="*/ 1 w 5"/>
                <a:gd name="T11" fmla="*/ 27 h 30"/>
                <a:gd name="T12" fmla="*/ 0 w 5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1" y="4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5" y="30"/>
                  </a:lnTo>
                  <a:lnTo>
                    <a:pt x="1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7086F83-AF4B-46A3-A0C2-48ECE6A7C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4763" cy="22225"/>
            </a:xfrm>
            <a:custGeom>
              <a:avLst/>
              <a:gdLst>
                <a:gd name="T0" fmla="*/ 0 w 5"/>
                <a:gd name="T1" fmla="*/ 0 h 27"/>
                <a:gd name="T2" fmla="*/ 2 w 5"/>
                <a:gd name="T3" fmla="*/ 7 h 27"/>
                <a:gd name="T4" fmla="*/ 4 w 5"/>
                <a:gd name="T5" fmla="*/ 12 h 27"/>
                <a:gd name="T6" fmla="*/ 5 w 5"/>
                <a:gd name="T7" fmla="*/ 27 h 27"/>
                <a:gd name="T8" fmla="*/ 4 w 5"/>
                <a:gd name="T9" fmla="*/ 23 h 27"/>
                <a:gd name="T10" fmla="*/ 0 w 5"/>
                <a:gd name="T11" fmla="*/ 0 h 27"/>
                <a:gd name="T12" fmla="*/ 0 w 5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5" y="27"/>
                  </a:lnTo>
                  <a:lnTo>
                    <a:pt x="4" y="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101E373-6CAC-4ADF-97B7-E8AECE768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3848100"/>
              <a:ext cx="2792413" cy="2322513"/>
            </a:xfrm>
            <a:custGeom>
              <a:avLst/>
              <a:gdLst>
                <a:gd name="T0" fmla="*/ 2321 w 3518"/>
                <a:gd name="T1" fmla="*/ 59 h 2926"/>
                <a:gd name="T2" fmla="*/ 2350 w 3518"/>
                <a:gd name="T3" fmla="*/ 185 h 2926"/>
                <a:gd name="T4" fmla="*/ 2408 w 3518"/>
                <a:gd name="T5" fmla="*/ 313 h 2926"/>
                <a:gd name="T6" fmla="*/ 2499 w 3518"/>
                <a:gd name="T7" fmla="*/ 425 h 2926"/>
                <a:gd name="T8" fmla="*/ 2620 w 3518"/>
                <a:gd name="T9" fmla="*/ 515 h 2926"/>
                <a:gd name="T10" fmla="*/ 2762 w 3518"/>
                <a:gd name="T11" fmla="*/ 574 h 2926"/>
                <a:gd name="T12" fmla="*/ 2918 w 3518"/>
                <a:gd name="T13" fmla="*/ 595 h 2926"/>
                <a:gd name="T14" fmla="*/ 3072 w 3518"/>
                <a:gd name="T15" fmla="*/ 576 h 2926"/>
                <a:gd name="T16" fmla="*/ 3211 w 3518"/>
                <a:gd name="T17" fmla="*/ 519 h 2926"/>
                <a:gd name="T18" fmla="*/ 3330 w 3518"/>
                <a:gd name="T19" fmla="*/ 432 h 2926"/>
                <a:gd name="T20" fmla="*/ 3424 w 3518"/>
                <a:gd name="T21" fmla="*/ 320 h 2926"/>
                <a:gd name="T22" fmla="*/ 3488 w 3518"/>
                <a:gd name="T23" fmla="*/ 185 h 2926"/>
                <a:gd name="T24" fmla="*/ 3518 w 3518"/>
                <a:gd name="T25" fmla="*/ 35 h 2926"/>
                <a:gd name="T26" fmla="*/ 3491 w 3518"/>
                <a:gd name="T27" fmla="*/ 398 h 2926"/>
                <a:gd name="T28" fmla="*/ 3422 w 3518"/>
                <a:gd name="T29" fmla="*/ 748 h 2926"/>
                <a:gd name="T30" fmla="*/ 3312 w 3518"/>
                <a:gd name="T31" fmla="*/ 1080 h 2926"/>
                <a:gd name="T32" fmla="*/ 3165 w 3518"/>
                <a:gd name="T33" fmla="*/ 1395 h 2926"/>
                <a:gd name="T34" fmla="*/ 2984 w 3518"/>
                <a:gd name="T35" fmla="*/ 1686 h 2926"/>
                <a:gd name="T36" fmla="*/ 2769 w 3518"/>
                <a:gd name="T37" fmla="*/ 1954 h 2926"/>
                <a:gd name="T38" fmla="*/ 2525 w 3518"/>
                <a:gd name="T39" fmla="*/ 2196 h 2926"/>
                <a:gd name="T40" fmla="*/ 2256 w 3518"/>
                <a:gd name="T41" fmla="*/ 2407 h 2926"/>
                <a:gd name="T42" fmla="*/ 1961 w 3518"/>
                <a:gd name="T43" fmla="*/ 2587 h 2926"/>
                <a:gd name="T44" fmla="*/ 1646 w 3518"/>
                <a:gd name="T45" fmla="*/ 2731 h 2926"/>
                <a:gd name="T46" fmla="*/ 1311 w 3518"/>
                <a:gd name="T47" fmla="*/ 2837 h 2926"/>
                <a:gd name="T48" fmla="*/ 961 w 3518"/>
                <a:gd name="T49" fmla="*/ 2903 h 2926"/>
                <a:gd name="T50" fmla="*/ 597 w 3518"/>
                <a:gd name="T51" fmla="*/ 2926 h 2926"/>
                <a:gd name="T52" fmla="*/ 595 w 3518"/>
                <a:gd name="T53" fmla="*/ 2926 h 2926"/>
                <a:gd name="T54" fmla="*/ 593 w 3518"/>
                <a:gd name="T55" fmla="*/ 2926 h 2926"/>
                <a:gd name="T56" fmla="*/ 512 w 3518"/>
                <a:gd name="T57" fmla="*/ 2919 h 2926"/>
                <a:gd name="T58" fmla="*/ 363 w 3518"/>
                <a:gd name="T59" fmla="*/ 2874 h 2926"/>
                <a:gd name="T60" fmla="*/ 231 w 3518"/>
                <a:gd name="T61" fmla="*/ 2796 h 2926"/>
                <a:gd name="T62" fmla="*/ 125 w 3518"/>
                <a:gd name="T63" fmla="*/ 2688 h 2926"/>
                <a:gd name="T64" fmla="*/ 48 w 3518"/>
                <a:gd name="T65" fmla="*/ 2556 h 2926"/>
                <a:gd name="T66" fmla="*/ 6 w 3518"/>
                <a:gd name="T67" fmla="*/ 2405 h 2926"/>
                <a:gd name="T68" fmla="*/ 6 w 3518"/>
                <a:gd name="T69" fmla="*/ 2244 h 2926"/>
                <a:gd name="T70" fmla="*/ 47 w 3518"/>
                <a:gd name="T71" fmla="*/ 2095 h 2926"/>
                <a:gd name="T72" fmla="*/ 121 w 3518"/>
                <a:gd name="T73" fmla="*/ 1963 h 2926"/>
                <a:gd name="T74" fmla="*/ 226 w 3518"/>
                <a:gd name="T75" fmla="*/ 1856 h 2926"/>
                <a:gd name="T76" fmla="*/ 341 w 3518"/>
                <a:gd name="T77" fmla="*/ 1782 h 2926"/>
                <a:gd name="T78" fmla="*/ 474 w 3518"/>
                <a:gd name="T79" fmla="*/ 1737 h 2926"/>
                <a:gd name="T80" fmla="*/ 572 w 3518"/>
                <a:gd name="T81" fmla="*/ 1723 h 2926"/>
                <a:gd name="T82" fmla="*/ 597 w 3518"/>
                <a:gd name="T83" fmla="*/ 1723 h 2926"/>
                <a:gd name="T84" fmla="*/ 732 w 3518"/>
                <a:gd name="T85" fmla="*/ 1718 h 2926"/>
                <a:gd name="T86" fmla="*/ 991 w 3518"/>
                <a:gd name="T87" fmla="*/ 1677 h 2926"/>
                <a:gd name="T88" fmla="*/ 1238 w 3518"/>
                <a:gd name="T89" fmla="*/ 1599 h 2926"/>
                <a:gd name="T90" fmla="*/ 1465 w 3518"/>
                <a:gd name="T91" fmla="*/ 1487 h 2926"/>
                <a:gd name="T92" fmla="*/ 1673 w 3518"/>
                <a:gd name="T93" fmla="*/ 1343 h 2926"/>
                <a:gd name="T94" fmla="*/ 1858 w 3518"/>
                <a:gd name="T95" fmla="*/ 1172 h 2926"/>
                <a:gd name="T96" fmla="*/ 2014 w 3518"/>
                <a:gd name="T97" fmla="*/ 975 h 2926"/>
                <a:gd name="T98" fmla="*/ 2142 w 3518"/>
                <a:gd name="T99" fmla="*/ 757 h 2926"/>
                <a:gd name="T100" fmla="*/ 2238 w 3518"/>
                <a:gd name="T101" fmla="*/ 519 h 2926"/>
                <a:gd name="T102" fmla="*/ 2296 w 3518"/>
                <a:gd name="T103" fmla="*/ 265 h 2926"/>
                <a:gd name="T104" fmla="*/ 2318 w 3518"/>
                <a:gd name="T105" fmla="*/ 0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8" h="2926">
                  <a:moveTo>
                    <a:pt x="2318" y="0"/>
                  </a:moveTo>
                  <a:lnTo>
                    <a:pt x="2321" y="59"/>
                  </a:lnTo>
                  <a:lnTo>
                    <a:pt x="2330" y="117"/>
                  </a:lnTo>
                  <a:lnTo>
                    <a:pt x="2350" y="185"/>
                  </a:lnTo>
                  <a:lnTo>
                    <a:pt x="2375" y="250"/>
                  </a:lnTo>
                  <a:lnTo>
                    <a:pt x="2408" y="313"/>
                  </a:lnTo>
                  <a:lnTo>
                    <a:pt x="2449" y="368"/>
                  </a:lnTo>
                  <a:lnTo>
                    <a:pt x="2499" y="425"/>
                  </a:lnTo>
                  <a:lnTo>
                    <a:pt x="2557" y="474"/>
                  </a:lnTo>
                  <a:lnTo>
                    <a:pt x="2620" y="515"/>
                  </a:lnTo>
                  <a:lnTo>
                    <a:pt x="2689" y="549"/>
                  </a:lnTo>
                  <a:lnTo>
                    <a:pt x="2762" y="574"/>
                  </a:lnTo>
                  <a:lnTo>
                    <a:pt x="2838" y="590"/>
                  </a:lnTo>
                  <a:lnTo>
                    <a:pt x="2918" y="595"/>
                  </a:lnTo>
                  <a:lnTo>
                    <a:pt x="2996" y="590"/>
                  </a:lnTo>
                  <a:lnTo>
                    <a:pt x="3072" y="576"/>
                  </a:lnTo>
                  <a:lnTo>
                    <a:pt x="3143" y="551"/>
                  </a:lnTo>
                  <a:lnTo>
                    <a:pt x="3211" y="519"/>
                  </a:lnTo>
                  <a:lnTo>
                    <a:pt x="3273" y="480"/>
                  </a:lnTo>
                  <a:lnTo>
                    <a:pt x="3330" y="432"/>
                  </a:lnTo>
                  <a:lnTo>
                    <a:pt x="3380" y="378"/>
                  </a:lnTo>
                  <a:lnTo>
                    <a:pt x="3424" y="320"/>
                  </a:lnTo>
                  <a:lnTo>
                    <a:pt x="3460" y="254"/>
                  </a:lnTo>
                  <a:lnTo>
                    <a:pt x="3488" y="185"/>
                  </a:lnTo>
                  <a:lnTo>
                    <a:pt x="3507" y="112"/>
                  </a:lnTo>
                  <a:lnTo>
                    <a:pt x="3518" y="35"/>
                  </a:lnTo>
                  <a:lnTo>
                    <a:pt x="3509" y="218"/>
                  </a:lnTo>
                  <a:lnTo>
                    <a:pt x="3491" y="398"/>
                  </a:lnTo>
                  <a:lnTo>
                    <a:pt x="3461" y="576"/>
                  </a:lnTo>
                  <a:lnTo>
                    <a:pt x="3422" y="748"/>
                  </a:lnTo>
                  <a:lnTo>
                    <a:pt x="3371" y="917"/>
                  </a:lnTo>
                  <a:lnTo>
                    <a:pt x="3312" y="1080"/>
                  </a:lnTo>
                  <a:lnTo>
                    <a:pt x="3243" y="1240"/>
                  </a:lnTo>
                  <a:lnTo>
                    <a:pt x="3165" y="1395"/>
                  </a:lnTo>
                  <a:lnTo>
                    <a:pt x="3078" y="1544"/>
                  </a:lnTo>
                  <a:lnTo>
                    <a:pt x="2984" y="1686"/>
                  </a:lnTo>
                  <a:lnTo>
                    <a:pt x="2879" y="1824"/>
                  </a:lnTo>
                  <a:lnTo>
                    <a:pt x="2769" y="1954"/>
                  </a:lnTo>
                  <a:lnTo>
                    <a:pt x="2650" y="2079"/>
                  </a:lnTo>
                  <a:lnTo>
                    <a:pt x="2525" y="2196"/>
                  </a:lnTo>
                  <a:lnTo>
                    <a:pt x="2394" y="2306"/>
                  </a:lnTo>
                  <a:lnTo>
                    <a:pt x="2256" y="2407"/>
                  </a:lnTo>
                  <a:lnTo>
                    <a:pt x="2112" y="2501"/>
                  </a:lnTo>
                  <a:lnTo>
                    <a:pt x="1961" y="2587"/>
                  </a:lnTo>
                  <a:lnTo>
                    <a:pt x="1806" y="2663"/>
                  </a:lnTo>
                  <a:lnTo>
                    <a:pt x="1646" y="2731"/>
                  </a:lnTo>
                  <a:lnTo>
                    <a:pt x="1481" y="2787"/>
                  </a:lnTo>
                  <a:lnTo>
                    <a:pt x="1311" y="2837"/>
                  </a:lnTo>
                  <a:lnTo>
                    <a:pt x="1139" y="2874"/>
                  </a:lnTo>
                  <a:lnTo>
                    <a:pt x="961" y="2903"/>
                  </a:lnTo>
                  <a:lnTo>
                    <a:pt x="782" y="2919"/>
                  </a:lnTo>
                  <a:lnTo>
                    <a:pt x="597" y="2926"/>
                  </a:lnTo>
                  <a:lnTo>
                    <a:pt x="597" y="2926"/>
                  </a:lnTo>
                  <a:lnTo>
                    <a:pt x="595" y="2926"/>
                  </a:lnTo>
                  <a:lnTo>
                    <a:pt x="593" y="2926"/>
                  </a:lnTo>
                  <a:lnTo>
                    <a:pt x="593" y="2926"/>
                  </a:lnTo>
                  <a:lnTo>
                    <a:pt x="592" y="2926"/>
                  </a:lnTo>
                  <a:lnTo>
                    <a:pt x="512" y="2919"/>
                  </a:lnTo>
                  <a:lnTo>
                    <a:pt x="435" y="2901"/>
                  </a:lnTo>
                  <a:lnTo>
                    <a:pt x="363" y="2874"/>
                  </a:lnTo>
                  <a:lnTo>
                    <a:pt x="293" y="2841"/>
                  </a:lnTo>
                  <a:lnTo>
                    <a:pt x="231" y="2796"/>
                  </a:lnTo>
                  <a:lnTo>
                    <a:pt x="174" y="2747"/>
                  </a:lnTo>
                  <a:lnTo>
                    <a:pt x="125" y="2688"/>
                  </a:lnTo>
                  <a:lnTo>
                    <a:pt x="82" y="2624"/>
                  </a:lnTo>
                  <a:lnTo>
                    <a:pt x="48" y="2556"/>
                  </a:lnTo>
                  <a:lnTo>
                    <a:pt x="22" y="2482"/>
                  </a:lnTo>
                  <a:lnTo>
                    <a:pt x="6" y="2405"/>
                  </a:lnTo>
                  <a:lnTo>
                    <a:pt x="0" y="2324"/>
                  </a:lnTo>
                  <a:lnTo>
                    <a:pt x="6" y="2244"/>
                  </a:lnTo>
                  <a:lnTo>
                    <a:pt x="22" y="2167"/>
                  </a:lnTo>
                  <a:lnTo>
                    <a:pt x="47" y="2095"/>
                  </a:lnTo>
                  <a:lnTo>
                    <a:pt x="80" y="2027"/>
                  </a:lnTo>
                  <a:lnTo>
                    <a:pt x="121" y="1963"/>
                  </a:lnTo>
                  <a:lnTo>
                    <a:pt x="171" y="1906"/>
                  </a:lnTo>
                  <a:lnTo>
                    <a:pt x="226" y="1856"/>
                  </a:lnTo>
                  <a:lnTo>
                    <a:pt x="281" y="1816"/>
                  </a:lnTo>
                  <a:lnTo>
                    <a:pt x="341" y="1782"/>
                  </a:lnTo>
                  <a:lnTo>
                    <a:pt x="407" y="1755"/>
                  </a:lnTo>
                  <a:lnTo>
                    <a:pt x="474" y="1737"/>
                  </a:lnTo>
                  <a:lnTo>
                    <a:pt x="522" y="1729"/>
                  </a:lnTo>
                  <a:lnTo>
                    <a:pt x="572" y="1723"/>
                  </a:lnTo>
                  <a:lnTo>
                    <a:pt x="593" y="1723"/>
                  </a:lnTo>
                  <a:lnTo>
                    <a:pt x="597" y="1723"/>
                  </a:lnTo>
                  <a:lnTo>
                    <a:pt x="597" y="1723"/>
                  </a:lnTo>
                  <a:lnTo>
                    <a:pt x="732" y="1718"/>
                  </a:lnTo>
                  <a:lnTo>
                    <a:pt x="863" y="1702"/>
                  </a:lnTo>
                  <a:lnTo>
                    <a:pt x="991" y="1677"/>
                  </a:lnTo>
                  <a:lnTo>
                    <a:pt x="1117" y="1643"/>
                  </a:lnTo>
                  <a:lnTo>
                    <a:pt x="1238" y="1599"/>
                  </a:lnTo>
                  <a:lnTo>
                    <a:pt x="1353" y="1547"/>
                  </a:lnTo>
                  <a:lnTo>
                    <a:pt x="1465" y="1487"/>
                  </a:lnTo>
                  <a:lnTo>
                    <a:pt x="1572" y="1419"/>
                  </a:lnTo>
                  <a:lnTo>
                    <a:pt x="1673" y="1343"/>
                  </a:lnTo>
                  <a:lnTo>
                    <a:pt x="1769" y="1261"/>
                  </a:lnTo>
                  <a:lnTo>
                    <a:pt x="1858" y="1172"/>
                  </a:lnTo>
                  <a:lnTo>
                    <a:pt x="1939" y="1077"/>
                  </a:lnTo>
                  <a:lnTo>
                    <a:pt x="2014" y="975"/>
                  </a:lnTo>
                  <a:lnTo>
                    <a:pt x="2083" y="869"/>
                  </a:lnTo>
                  <a:lnTo>
                    <a:pt x="2142" y="757"/>
                  </a:lnTo>
                  <a:lnTo>
                    <a:pt x="2195" y="639"/>
                  </a:lnTo>
                  <a:lnTo>
                    <a:pt x="2238" y="519"/>
                  </a:lnTo>
                  <a:lnTo>
                    <a:pt x="2272" y="394"/>
                  </a:lnTo>
                  <a:lnTo>
                    <a:pt x="2296" y="265"/>
                  </a:lnTo>
                  <a:lnTo>
                    <a:pt x="2312" y="133"/>
                  </a:lnTo>
                  <a:lnTo>
                    <a:pt x="231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404FE2C8-8B73-457B-9912-87AB16931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2700"/>
            </a:xfrm>
            <a:custGeom>
              <a:avLst/>
              <a:gdLst>
                <a:gd name="T0" fmla="*/ 0 w 4"/>
                <a:gd name="T1" fmla="*/ 0 h 16"/>
                <a:gd name="T2" fmla="*/ 4 w 4"/>
                <a:gd name="T3" fmla="*/ 14 h 16"/>
                <a:gd name="T4" fmla="*/ 4 w 4"/>
                <a:gd name="T5" fmla="*/ 16 h 16"/>
                <a:gd name="T6" fmla="*/ 0 w 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6">
                  <a:moveTo>
                    <a:pt x="0" y="0"/>
                  </a:moveTo>
                  <a:lnTo>
                    <a:pt x="4" y="14"/>
                  </a:lnTo>
                  <a:lnTo>
                    <a:pt x="4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AAF90D-8BA7-4F8C-A8B7-1DA7E99C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1263"/>
              <a:ext cx="0" cy="1588"/>
            </a:xfrm>
            <a:custGeom>
              <a:avLst/>
              <a:gdLst>
                <a:gd name="T0" fmla="*/ 0 h 4"/>
                <a:gd name="T1" fmla="*/ 0 h 4"/>
                <a:gd name="T2" fmla="*/ 2 h 4"/>
                <a:gd name="T3" fmla="*/ 4 h 4"/>
                <a:gd name="T4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6EE6C483-42EC-4F79-9EC9-FA9A19F31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1113"/>
            </a:xfrm>
            <a:custGeom>
              <a:avLst/>
              <a:gdLst>
                <a:gd name="T0" fmla="*/ 0 w 4"/>
                <a:gd name="T1" fmla="*/ 0 h 12"/>
                <a:gd name="T2" fmla="*/ 4 w 4"/>
                <a:gd name="T3" fmla="*/ 12 h 12"/>
                <a:gd name="T4" fmla="*/ 4 w 4"/>
                <a:gd name="T5" fmla="*/ 12 h 12"/>
                <a:gd name="T6" fmla="*/ 0 w 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0" y="0"/>
                  </a:moveTo>
                  <a:lnTo>
                    <a:pt x="4" y="12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973B458B-B815-4321-A05C-45CC97094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837D3F32-C356-4C3A-B38E-A90A40BFC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  <a:gd name="T8" fmla="*/ 0 w 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DC031CA6-D8CD-48D5-88B4-18F83EC3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2478088"/>
              <a:ext cx="1368425" cy="1368425"/>
            </a:xfrm>
            <a:custGeom>
              <a:avLst/>
              <a:gdLst>
                <a:gd name="T0" fmla="*/ 0 w 1725"/>
                <a:gd name="T1" fmla="*/ 0 h 1725"/>
                <a:gd name="T2" fmla="*/ 4 w 1725"/>
                <a:gd name="T3" fmla="*/ 0 h 1725"/>
                <a:gd name="T4" fmla="*/ 4 w 1725"/>
                <a:gd name="T5" fmla="*/ 0 h 1725"/>
                <a:gd name="T6" fmla="*/ 15 w 1725"/>
                <a:gd name="T7" fmla="*/ 0 h 1725"/>
                <a:gd name="T8" fmla="*/ 155 w 1725"/>
                <a:gd name="T9" fmla="*/ 7 h 1725"/>
                <a:gd name="T10" fmla="*/ 292 w 1725"/>
                <a:gd name="T11" fmla="*/ 25 h 1725"/>
                <a:gd name="T12" fmla="*/ 427 w 1725"/>
                <a:gd name="T13" fmla="*/ 53 h 1725"/>
                <a:gd name="T14" fmla="*/ 556 w 1725"/>
                <a:gd name="T15" fmla="*/ 91 h 1725"/>
                <a:gd name="T16" fmla="*/ 681 w 1725"/>
                <a:gd name="T17" fmla="*/ 139 h 1725"/>
                <a:gd name="T18" fmla="*/ 801 w 1725"/>
                <a:gd name="T19" fmla="*/ 197 h 1725"/>
                <a:gd name="T20" fmla="*/ 917 w 1725"/>
                <a:gd name="T21" fmla="*/ 263 h 1725"/>
                <a:gd name="T22" fmla="*/ 1025 w 1725"/>
                <a:gd name="T23" fmla="*/ 338 h 1725"/>
                <a:gd name="T24" fmla="*/ 1128 w 1725"/>
                <a:gd name="T25" fmla="*/ 419 h 1725"/>
                <a:gd name="T26" fmla="*/ 1224 w 1725"/>
                <a:gd name="T27" fmla="*/ 510 h 1725"/>
                <a:gd name="T28" fmla="*/ 1313 w 1725"/>
                <a:gd name="T29" fmla="*/ 608 h 1725"/>
                <a:gd name="T30" fmla="*/ 1394 w 1725"/>
                <a:gd name="T31" fmla="*/ 711 h 1725"/>
                <a:gd name="T32" fmla="*/ 1469 w 1725"/>
                <a:gd name="T33" fmla="*/ 821 h 1725"/>
                <a:gd name="T34" fmla="*/ 1535 w 1725"/>
                <a:gd name="T35" fmla="*/ 936 h 1725"/>
                <a:gd name="T36" fmla="*/ 1590 w 1725"/>
                <a:gd name="T37" fmla="*/ 1057 h 1725"/>
                <a:gd name="T38" fmla="*/ 1638 w 1725"/>
                <a:gd name="T39" fmla="*/ 1183 h 1725"/>
                <a:gd name="T40" fmla="*/ 1675 w 1725"/>
                <a:gd name="T41" fmla="*/ 1313 h 1725"/>
                <a:gd name="T42" fmla="*/ 1702 w 1725"/>
                <a:gd name="T43" fmla="*/ 1446 h 1725"/>
                <a:gd name="T44" fmla="*/ 1719 w 1725"/>
                <a:gd name="T45" fmla="*/ 1585 h 1725"/>
                <a:gd name="T46" fmla="*/ 1725 w 1725"/>
                <a:gd name="T47" fmla="*/ 1725 h 1725"/>
                <a:gd name="T48" fmla="*/ 1236 w 1725"/>
                <a:gd name="T49" fmla="*/ 1722 h 1725"/>
                <a:gd name="T50" fmla="*/ 1231 w 1725"/>
                <a:gd name="T51" fmla="*/ 1603 h 1725"/>
                <a:gd name="T52" fmla="*/ 1213 w 1725"/>
                <a:gd name="T53" fmla="*/ 1487 h 1725"/>
                <a:gd name="T54" fmla="*/ 1187 w 1725"/>
                <a:gd name="T55" fmla="*/ 1375 h 1725"/>
                <a:gd name="T56" fmla="*/ 1149 w 1725"/>
                <a:gd name="T57" fmla="*/ 1267 h 1725"/>
                <a:gd name="T58" fmla="*/ 1103 w 1725"/>
                <a:gd name="T59" fmla="*/ 1164 h 1725"/>
                <a:gd name="T60" fmla="*/ 1048 w 1725"/>
                <a:gd name="T61" fmla="*/ 1066 h 1725"/>
                <a:gd name="T62" fmla="*/ 984 w 1725"/>
                <a:gd name="T63" fmla="*/ 975 h 1725"/>
                <a:gd name="T64" fmla="*/ 911 w 1725"/>
                <a:gd name="T65" fmla="*/ 890 h 1725"/>
                <a:gd name="T66" fmla="*/ 833 w 1725"/>
                <a:gd name="T67" fmla="*/ 810 h 1725"/>
                <a:gd name="T68" fmla="*/ 748 w 1725"/>
                <a:gd name="T69" fmla="*/ 739 h 1725"/>
                <a:gd name="T70" fmla="*/ 656 w 1725"/>
                <a:gd name="T71" fmla="*/ 675 h 1725"/>
                <a:gd name="T72" fmla="*/ 558 w 1725"/>
                <a:gd name="T73" fmla="*/ 620 h 1725"/>
                <a:gd name="T74" fmla="*/ 455 w 1725"/>
                <a:gd name="T75" fmla="*/ 574 h 1725"/>
                <a:gd name="T76" fmla="*/ 347 w 1725"/>
                <a:gd name="T77" fmla="*/ 537 h 1725"/>
                <a:gd name="T78" fmla="*/ 235 w 1725"/>
                <a:gd name="T79" fmla="*/ 510 h 1725"/>
                <a:gd name="T80" fmla="*/ 119 w 1725"/>
                <a:gd name="T81" fmla="*/ 494 h 1725"/>
                <a:gd name="T82" fmla="*/ 0 w 1725"/>
                <a:gd name="T83" fmla="*/ 487 h 1725"/>
                <a:gd name="T84" fmla="*/ 0 w 1725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5" h="1725">
                  <a:moveTo>
                    <a:pt x="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15" y="0"/>
                  </a:lnTo>
                  <a:lnTo>
                    <a:pt x="155" y="7"/>
                  </a:lnTo>
                  <a:lnTo>
                    <a:pt x="292" y="25"/>
                  </a:lnTo>
                  <a:lnTo>
                    <a:pt x="427" y="53"/>
                  </a:lnTo>
                  <a:lnTo>
                    <a:pt x="556" y="91"/>
                  </a:lnTo>
                  <a:lnTo>
                    <a:pt x="681" y="139"/>
                  </a:lnTo>
                  <a:lnTo>
                    <a:pt x="801" y="197"/>
                  </a:lnTo>
                  <a:lnTo>
                    <a:pt x="917" y="263"/>
                  </a:lnTo>
                  <a:lnTo>
                    <a:pt x="1025" y="338"/>
                  </a:lnTo>
                  <a:lnTo>
                    <a:pt x="1128" y="419"/>
                  </a:lnTo>
                  <a:lnTo>
                    <a:pt x="1224" y="510"/>
                  </a:lnTo>
                  <a:lnTo>
                    <a:pt x="1313" y="608"/>
                  </a:lnTo>
                  <a:lnTo>
                    <a:pt x="1394" y="711"/>
                  </a:lnTo>
                  <a:lnTo>
                    <a:pt x="1469" y="821"/>
                  </a:lnTo>
                  <a:lnTo>
                    <a:pt x="1535" y="936"/>
                  </a:lnTo>
                  <a:lnTo>
                    <a:pt x="1590" y="1057"/>
                  </a:lnTo>
                  <a:lnTo>
                    <a:pt x="1638" y="1183"/>
                  </a:lnTo>
                  <a:lnTo>
                    <a:pt x="1675" y="1313"/>
                  </a:lnTo>
                  <a:lnTo>
                    <a:pt x="1702" y="1446"/>
                  </a:lnTo>
                  <a:lnTo>
                    <a:pt x="1719" y="1585"/>
                  </a:lnTo>
                  <a:lnTo>
                    <a:pt x="1725" y="1725"/>
                  </a:lnTo>
                  <a:lnTo>
                    <a:pt x="1236" y="1722"/>
                  </a:lnTo>
                  <a:lnTo>
                    <a:pt x="1231" y="1603"/>
                  </a:lnTo>
                  <a:lnTo>
                    <a:pt x="1213" y="1487"/>
                  </a:lnTo>
                  <a:lnTo>
                    <a:pt x="1187" y="1375"/>
                  </a:lnTo>
                  <a:lnTo>
                    <a:pt x="1149" y="1267"/>
                  </a:lnTo>
                  <a:lnTo>
                    <a:pt x="1103" y="1164"/>
                  </a:lnTo>
                  <a:lnTo>
                    <a:pt x="1048" y="1066"/>
                  </a:lnTo>
                  <a:lnTo>
                    <a:pt x="984" y="975"/>
                  </a:lnTo>
                  <a:lnTo>
                    <a:pt x="911" y="890"/>
                  </a:lnTo>
                  <a:lnTo>
                    <a:pt x="833" y="810"/>
                  </a:lnTo>
                  <a:lnTo>
                    <a:pt x="748" y="739"/>
                  </a:lnTo>
                  <a:lnTo>
                    <a:pt x="656" y="675"/>
                  </a:lnTo>
                  <a:lnTo>
                    <a:pt x="558" y="620"/>
                  </a:lnTo>
                  <a:lnTo>
                    <a:pt x="455" y="574"/>
                  </a:lnTo>
                  <a:lnTo>
                    <a:pt x="347" y="537"/>
                  </a:lnTo>
                  <a:lnTo>
                    <a:pt x="235" y="510"/>
                  </a:lnTo>
                  <a:lnTo>
                    <a:pt x="119" y="494"/>
                  </a:lnTo>
                  <a:lnTo>
                    <a:pt x="0" y="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6CD296C3-0A29-4440-B527-EDF0517FC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1522412"/>
              <a:ext cx="2322513" cy="2798763"/>
            </a:xfrm>
            <a:custGeom>
              <a:avLst/>
              <a:gdLst>
                <a:gd name="T0" fmla="*/ 4 w 2927"/>
                <a:gd name="T1" fmla="*/ 2 h 3525"/>
                <a:gd name="T2" fmla="*/ 219 w 2927"/>
                <a:gd name="T3" fmla="*/ 9 h 3525"/>
                <a:gd name="T4" fmla="*/ 576 w 2927"/>
                <a:gd name="T5" fmla="*/ 59 h 3525"/>
                <a:gd name="T6" fmla="*/ 917 w 2927"/>
                <a:gd name="T7" fmla="*/ 148 h 3525"/>
                <a:gd name="T8" fmla="*/ 1240 w 2927"/>
                <a:gd name="T9" fmla="*/ 277 h 3525"/>
                <a:gd name="T10" fmla="*/ 1544 w 2927"/>
                <a:gd name="T11" fmla="*/ 443 h 3525"/>
                <a:gd name="T12" fmla="*/ 1824 w 2927"/>
                <a:gd name="T13" fmla="*/ 640 h 3525"/>
                <a:gd name="T14" fmla="*/ 2080 w 2927"/>
                <a:gd name="T15" fmla="*/ 871 h 3525"/>
                <a:gd name="T16" fmla="*/ 2307 w 2927"/>
                <a:gd name="T17" fmla="*/ 1128 h 3525"/>
                <a:gd name="T18" fmla="*/ 2502 w 2927"/>
                <a:gd name="T19" fmla="*/ 1411 h 3525"/>
                <a:gd name="T20" fmla="*/ 2664 w 2927"/>
                <a:gd name="T21" fmla="*/ 1716 h 3525"/>
                <a:gd name="T22" fmla="*/ 2788 w 2927"/>
                <a:gd name="T23" fmla="*/ 2042 h 3525"/>
                <a:gd name="T24" fmla="*/ 2875 w 2927"/>
                <a:gd name="T25" fmla="*/ 2386 h 3525"/>
                <a:gd name="T26" fmla="*/ 2920 w 2927"/>
                <a:gd name="T27" fmla="*/ 2743 h 3525"/>
                <a:gd name="T28" fmla="*/ 2925 w 2927"/>
                <a:gd name="T29" fmla="*/ 2928 h 3525"/>
                <a:gd name="T30" fmla="*/ 2925 w 2927"/>
                <a:gd name="T31" fmla="*/ 2965 h 3525"/>
                <a:gd name="T32" fmla="*/ 2895 w 2927"/>
                <a:gd name="T33" fmla="*/ 3115 h 3525"/>
                <a:gd name="T34" fmla="*/ 2831 w 2927"/>
                <a:gd name="T35" fmla="*/ 3250 h 3525"/>
                <a:gd name="T36" fmla="*/ 2737 w 2927"/>
                <a:gd name="T37" fmla="*/ 3362 h 3525"/>
                <a:gd name="T38" fmla="*/ 2618 w 2927"/>
                <a:gd name="T39" fmla="*/ 3449 h 3525"/>
                <a:gd name="T40" fmla="*/ 2479 w 2927"/>
                <a:gd name="T41" fmla="*/ 3506 h 3525"/>
                <a:gd name="T42" fmla="*/ 2325 w 2927"/>
                <a:gd name="T43" fmla="*/ 3525 h 3525"/>
                <a:gd name="T44" fmla="*/ 2169 w 2927"/>
                <a:gd name="T45" fmla="*/ 3504 h 3525"/>
                <a:gd name="T46" fmla="*/ 2027 w 2927"/>
                <a:gd name="T47" fmla="*/ 3445 h 3525"/>
                <a:gd name="T48" fmla="*/ 1906 w 2927"/>
                <a:gd name="T49" fmla="*/ 3355 h 3525"/>
                <a:gd name="T50" fmla="*/ 1815 w 2927"/>
                <a:gd name="T51" fmla="*/ 3243 h 3525"/>
                <a:gd name="T52" fmla="*/ 1757 w 2927"/>
                <a:gd name="T53" fmla="*/ 3115 h 3525"/>
                <a:gd name="T54" fmla="*/ 1728 w 2927"/>
                <a:gd name="T55" fmla="*/ 2989 h 3525"/>
                <a:gd name="T56" fmla="*/ 1725 w 2927"/>
                <a:gd name="T57" fmla="*/ 2928 h 3525"/>
                <a:gd name="T58" fmla="*/ 1719 w 2927"/>
                <a:gd name="T59" fmla="*/ 2788 h 3525"/>
                <a:gd name="T60" fmla="*/ 1675 w 2927"/>
                <a:gd name="T61" fmla="*/ 2516 h 3525"/>
                <a:gd name="T62" fmla="*/ 1590 w 2927"/>
                <a:gd name="T63" fmla="*/ 2260 h 3525"/>
                <a:gd name="T64" fmla="*/ 1469 w 2927"/>
                <a:gd name="T65" fmla="*/ 2024 h 3525"/>
                <a:gd name="T66" fmla="*/ 1313 w 2927"/>
                <a:gd name="T67" fmla="*/ 1811 h 3525"/>
                <a:gd name="T68" fmla="*/ 1128 w 2927"/>
                <a:gd name="T69" fmla="*/ 1622 h 3525"/>
                <a:gd name="T70" fmla="*/ 917 w 2927"/>
                <a:gd name="T71" fmla="*/ 1466 h 3525"/>
                <a:gd name="T72" fmla="*/ 681 w 2927"/>
                <a:gd name="T73" fmla="*/ 1342 h 3525"/>
                <a:gd name="T74" fmla="*/ 427 w 2927"/>
                <a:gd name="T75" fmla="*/ 1256 h 3525"/>
                <a:gd name="T76" fmla="*/ 155 w 2927"/>
                <a:gd name="T77" fmla="*/ 1210 h 3525"/>
                <a:gd name="T78" fmla="*/ 4 w 2927"/>
                <a:gd name="T79" fmla="*/ 1203 h 3525"/>
                <a:gd name="T80" fmla="*/ 0 w 2927"/>
                <a:gd name="T81" fmla="*/ 1203 h 3525"/>
                <a:gd name="T82" fmla="*/ 70 w 2927"/>
                <a:gd name="T83" fmla="*/ 1036 h 3525"/>
                <a:gd name="T84" fmla="*/ 0 w 2927"/>
                <a:gd name="T85" fmla="*/ 2 h 3525"/>
                <a:gd name="T86" fmla="*/ 0 w 2927"/>
                <a:gd name="T87" fmla="*/ 0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27" h="3525">
                  <a:moveTo>
                    <a:pt x="0" y="0"/>
                  </a:moveTo>
                  <a:lnTo>
                    <a:pt x="4" y="2"/>
                  </a:lnTo>
                  <a:lnTo>
                    <a:pt x="36" y="2"/>
                  </a:lnTo>
                  <a:lnTo>
                    <a:pt x="219" y="9"/>
                  </a:lnTo>
                  <a:lnTo>
                    <a:pt x="398" y="29"/>
                  </a:lnTo>
                  <a:lnTo>
                    <a:pt x="576" y="59"/>
                  </a:lnTo>
                  <a:lnTo>
                    <a:pt x="748" y="98"/>
                  </a:lnTo>
                  <a:lnTo>
                    <a:pt x="917" y="148"/>
                  </a:lnTo>
                  <a:lnTo>
                    <a:pt x="1082" y="208"/>
                  </a:lnTo>
                  <a:lnTo>
                    <a:pt x="1240" y="277"/>
                  </a:lnTo>
                  <a:lnTo>
                    <a:pt x="1396" y="356"/>
                  </a:lnTo>
                  <a:lnTo>
                    <a:pt x="1544" y="443"/>
                  </a:lnTo>
                  <a:lnTo>
                    <a:pt x="1687" y="537"/>
                  </a:lnTo>
                  <a:lnTo>
                    <a:pt x="1824" y="640"/>
                  </a:lnTo>
                  <a:lnTo>
                    <a:pt x="1956" y="752"/>
                  </a:lnTo>
                  <a:lnTo>
                    <a:pt x="2080" y="871"/>
                  </a:lnTo>
                  <a:lnTo>
                    <a:pt x="2197" y="995"/>
                  </a:lnTo>
                  <a:lnTo>
                    <a:pt x="2307" y="1128"/>
                  </a:lnTo>
                  <a:lnTo>
                    <a:pt x="2408" y="1265"/>
                  </a:lnTo>
                  <a:lnTo>
                    <a:pt x="2502" y="1411"/>
                  </a:lnTo>
                  <a:lnTo>
                    <a:pt x="2588" y="1560"/>
                  </a:lnTo>
                  <a:lnTo>
                    <a:pt x="2664" y="1716"/>
                  </a:lnTo>
                  <a:lnTo>
                    <a:pt x="2732" y="1876"/>
                  </a:lnTo>
                  <a:lnTo>
                    <a:pt x="2788" y="2042"/>
                  </a:lnTo>
                  <a:lnTo>
                    <a:pt x="2836" y="2212"/>
                  </a:lnTo>
                  <a:lnTo>
                    <a:pt x="2875" y="2386"/>
                  </a:lnTo>
                  <a:lnTo>
                    <a:pt x="2902" y="2562"/>
                  </a:lnTo>
                  <a:lnTo>
                    <a:pt x="2920" y="2743"/>
                  </a:lnTo>
                  <a:lnTo>
                    <a:pt x="2925" y="2926"/>
                  </a:lnTo>
                  <a:lnTo>
                    <a:pt x="2925" y="2928"/>
                  </a:lnTo>
                  <a:lnTo>
                    <a:pt x="2927" y="2928"/>
                  </a:lnTo>
                  <a:lnTo>
                    <a:pt x="2925" y="2965"/>
                  </a:lnTo>
                  <a:lnTo>
                    <a:pt x="2914" y="3042"/>
                  </a:lnTo>
                  <a:lnTo>
                    <a:pt x="2895" y="3115"/>
                  </a:lnTo>
                  <a:lnTo>
                    <a:pt x="2867" y="3184"/>
                  </a:lnTo>
                  <a:lnTo>
                    <a:pt x="2831" y="3250"/>
                  </a:lnTo>
                  <a:lnTo>
                    <a:pt x="2787" y="3308"/>
                  </a:lnTo>
                  <a:lnTo>
                    <a:pt x="2737" y="3362"/>
                  </a:lnTo>
                  <a:lnTo>
                    <a:pt x="2680" y="3410"/>
                  </a:lnTo>
                  <a:lnTo>
                    <a:pt x="2618" y="3449"/>
                  </a:lnTo>
                  <a:lnTo>
                    <a:pt x="2550" y="3481"/>
                  </a:lnTo>
                  <a:lnTo>
                    <a:pt x="2479" y="3506"/>
                  </a:lnTo>
                  <a:lnTo>
                    <a:pt x="2403" y="3520"/>
                  </a:lnTo>
                  <a:lnTo>
                    <a:pt x="2325" y="3525"/>
                  </a:lnTo>
                  <a:lnTo>
                    <a:pt x="2245" y="3520"/>
                  </a:lnTo>
                  <a:lnTo>
                    <a:pt x="2169" y="3504"/>
                  </a:lnTo>
                  <a:lnTo>
                    <a:pt x="2096" y="3479"/>
                  </a:lnTo>
                  <a:lnTo>
                    <a:pt x="2027" y="3445"/>
                  </a:lnTo>
                  <a:lnTo>
                    <a:pt x="1964" y="3404"/>
                  </a:lnTo>
                  <a:lnTo>
                    <a:pt x="1906" y="3355"/>
                  </a:lnTo>
                  <a:lnTo>
                    <a:pt x="1856" y="3298"/>
                  </a:lnTo>
                  <a:lnTo>
                    <a:pt x="1815" y="3243"/>
                  </a:lnTo>
                  <a:lnTo>
                    <a:pt x="1782" y="3180"/>
                  </a:lnTo>
                  <a:lnTo>
                    <a:pt x="1757" y="3115"/>
                  </a:lnTo>
                  <a:lnTo>
                    <a:pt x="1737" y="3047"/>
                  </a:lnTo>
                  <a:lnTo>
                    <a:pt x="1728" y="2989"/>
                  </a:lnTo>
                  <a:lnTo>
                    <a:pt x="1725" y="2930"/>
                  </a:lnTo>
                  <a:lnTo>
                    <a:pt x="1725" y="2928"/>
                  </a:lnTo>
                  <a:lnTo>
                    <a:pt x="1725" y="2928"/>
                  </a:lnTo>
                  <a:lnTo>
                    <a:pt x="1719" y="2788"/>
                  </a:lnTo>
                  <a:lnTo>
                    <a:pt x="1702" y="2649"/>
                  </a:lnTo>
                  <a:lnTo>
                    <a:pt x="1675" y="2516"/>
                  </a:lnTo>
                  <a:lnTo>
                    <a:pt x="1638" y="2386"/>
                  </a:lnTo>
                  <a:lnTo>
                    <a:pt x="1590" y="2260"/>
                  </a:lnTo>
                  <a:lnTo>
                    <a:pt x="1535" y="2139"/>
                  </a:lnTo>
                  <a:lnTo>
                    <a:pt x="1469" y="2024"/>
                  </a:lnTo>
                  <a:lnTo>
                    <a:pt x="1394" y="1914"/>
                  </a:lnTo>
                  <a:lnTo>
                    <a:pt x="1313" y="1811"/>
                  </a:lnTo>
                  <a:lnTo>
                    <a:pt x="1224" y="1713"/>
                  </a:lnTo>
                  <a:lnTo>
                    <a:pt x="1128" y="1622"/>
                  </a:lnTo>
                  <a:lnTo>
                    <a:pt x="1025" y="1541"/>
                  </a:lnTo>
                  <a:lnTo>
                    <a:pt x="917" y="1466"/>
                  </a:lnTo>
                  <a:lnTo>
                    <a:pt x="801" y="1400"/>
                  </a:lnTo>
                  <a:lnTo>
                    <a:pt x="681" y="1342"/>
                  </a:lnTo>
                  <a:lnTo>
                    <a:pt x="556" y="1294"/>
                  </a:lnTo>
                  <a:lnTo>
                    <a:pt x="427" y="1256"/>
                  </a:lnTo>
                  <a:lnTo>
                    <a:pt x="292" y="1228"/>
                  </a:lnTo>
                  <a:lnTo>
                    <a:pt x="155" y="1210"/>
                  </a:lnTo>
                  <a:lnTo>
                    <a:pt x="15" y="1203"/>
                  </a:lnTo>
                  <a:lnTo>
                    <a:pt x="4" y="1203"/>
                  </a:lnTo>
                  <a:lnTo>
                    <a:pt x="4" y="1203"/>
                  </a:lnTo>
                  <a:lnTo>
                    <a:pt x="0" y="1203"/>
                  </a:lnTo>
                  <a:lnTo>
                    <a:pt x="0" y="1203"/>
                  </a:lnTo>
                  <a:lnTo>
                    <a:pt x="70" y="1036"/>
                  </a:lnTo>
                  <a:lnTo>
                    <a:pt x="244" y="62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C24FDB4D-CF19-4239-85CC-421B5CC50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1522412"/>
              <a:ext cx="2798763" cy="2322513"/>
            </a:xfrm>
            <a:custGeom>
              <a:avLst/>
              <a:gdLst>
                <a:gd name="T0" fmla="*/ 2930 w 3527"/>
                <a:gd name="T1" fmla="*/ 7 h 2926"/>
                <a:gd name="T2" fmla="*/ 3113 w 3527"/>
                <a:gd name="T3" fmla="*/ 30 h 2926"/>
                <a:gd name="T4" fmla="*/ 3363 w 3527"/>
                <a:gd name="T5" fmla="*/ 189 h 2926"/>
                <a:gd name="T6" fmla="*/ 3507 w 3527"/>
                <a:gd name="T7" fmla="*/ 448 h 2926"/>
                <a:gd name="T8" fmla="*/ 3505 w 3527"/>
                <a:gd name="T9" fmla="*/ 759 h 2926"/>
                <a:gd name="T10" fmla="*/ 3356 w 3527"/>
                <a:gd name="T11" fmla="*/ 1022 h 2926"/>
                <a:gd name="T12" fmla="*/ 3124 w 3527"/>
                <a:gd name="T13" fmla="*/ 1169 h 2926"/>
                <a:gd name="T14" fmla="*/ 2926 w 3527"/>
                <a:gd name="T15" fmla="*/ 1203 h 2926"/>
                <a:gd name="T16" fmla="*/ 2514 w 3527"/>
                <a:gd name="T17" fmla="*/ 1253 h 2926"/>
                <a:gd name="T18" fmla="*/ 2023 w 3527"/>
                <a:gd name="T19" fmla="*/ 1457 h 2926"/>
                <a:gd name="T20" fmla="*/ 1623 w 3527"/>
                <a:gd name="T21" fmla="*/ 1796 h 2926"/>
                <a:gd name="T22" fmla="*/ 1342 w 3527"/>
                <a:gd name="T23" fmla="*/ 2242 h 2926"/>
                <a:gd name="T24" fmla="*/ 1209 w 3527"/>
                <a:gd name="T25" fmla="*/ 2766 h 2926"/>
                <a:gd name="T26" fmla="*/ 1199 w 3527"/>
                <a:gd name="T27" fmla="*/ 2877 h 2926"/>
                <a:gd name="T28" fmla="*/ 1190 w 3527"/>
                <a:gd name="T29" fmla="*/ 2818 h 2926"/>
                <a:gd name="T30" fmla="*/ 1177 w 3527"/>
                <a:gd name="T31" fmla="*/ 2768 h 2926"/>
                <a:gd name="T32" fmla="*/ 1160 w 3527"/>
                <a:gd name="T33" fmla="*/ 2715 h 2926"/>
                <a:gd name="T34" fmla="*/ 1135 w 3527"/>
                <a:gd name="T35" fmla="*/ 2663 h 2926"/>
                <a:gd name="T36" fmla="*/ 1108 w 3527"/>
                <a:gd name="T37" fmla="*/ 2614 h 2926"/>
                <a:gd name="T38" fmla="*/ 1074 w 3527"/>
                <a:gd name="T39" fmla="*/ 2567 h 2926"/>
                <a:gd name="T40" fmla="*/ 1051 w 3527"/>
                <a:gd name="T41" fmla="*/ 2539 h 2926"/>
                <a:gd name="T42" fmla="*/ 1010 w 3527"/>
                <a:gd name="T43" fmla="*/ 2498 h 2926"/>
                <a:gd name="T44" fmla="*/ 968 w 3527"/>
                <a:gd name="T45" fmla="*/ 2461 h 2926"/>
                <a:gd name="T46" fmla="*/ 920 w 3527"/>
                <a:gd name="T47" fmla="*/ 2429 h 2926"/>
                <a:gd name="T48" fmla="*/ 870 w 3527"/>
                <a:gd name="T49" fmla="*/ 2400 h 2926"/>
                <a:gd name="T50" fmla="*/ 817 w 3527"/>
                <a:gd name="T51" fmla="*/ 2377 h 2926"/>
                <a:gd name="T52" fmla="*/ 762 w 3527"/>
                <a:gd name="T53" fmla="*/ 2358 h 2926"/>
                <a:gd name="T54" fmla="*/ 703 w 3527"/>
                <a:gd name="T55" fmla="*/ 2345 h 2926"/>
                <a:gd name="T56" fmla="*/ 641 w 3527"/>
                <a:gd name="T57" fmla="*/ 2338 h 2926"/>
                <a:gd name="T58" fmla="*/ 563 w 3527"/>
                <a:gd name="T59" fmla="*/ 2338 h 2926"/>
                <a:gd name="T60" fmla="*/ 494 w 3527"/>
                <a:gd name="T61" fmla="*/ 2345 h 2926"/>
                <a:gd name="T62" fmla="*/ 439 w 3527"/>
                <a:gd name="T63" fmla="*/ 2360 h 2926"/>
                <a:gd name="T64" fmla="*/ 380 w 3527"/>
                <a:gd name="T65" fmla="*/ 2379 h 2926"/>
                <a:gd name="T66" fmla="*/ 327 w 3527"/>
                <a:gd name="T67" fmla="*/ 2402 h 2926"/>
                <a:gd name="T68" fmla="*/ 277 w 3527"/>
                <a:gd name="T69" fmla="*/ 2432 h 2926"/>
                <a:gd name="T70" fmla="*/ 229 w 3527"/>
                <a:gd name="T71" fmla="*/ 2466 h 2926"/>
                <a:gd name="T72" fmla="*/ 185 w 3527"/>
                <a:gd name="T73" fmla="*/ 2503 h 2926"/>
                <a:gd name="T74" fmla="*/ 146 w 3527"/>
                <a:gd name="T75" fmla="*/ 2546 h 2926"/>
                <a:gd name="T76" fmla="*/ 110 w 3527"/>
                <a:gd name="T77" fmla="*/ 2591 h 2926"/>
                <a:gd name="T78" fmla="*/ 78 w 3527"/>
                <a:gd name="T79" fmla="*/ 2640 h 2926"/>
                <a:gd name="T80" fmla="*/ 53 w 3527"/>
                <a:gd name="T81" fmla="*/ 2692 h 2926"/>
                <a:gd name="T82" fmla="*/ 32 w 3527"/>
                <a:gd name="T83" fmla="*/ 2745 h 2926"/>
                <a:gd name="T84" fmla="*/ 16 w 3527"/>
                <a:gd name="T85" fmla="*/ 2802 h 2926"/>
                <a:gd name="T86" fmla="*/ 5 w 3527"/>
                <a:gd name="T87" fmla="*/ 2861 h 2926"/>
                <a:gd name="T88" fmla="*/ 0 w 3527"/>
                <a:gd name="T89" fmla="*/ 2921 h 2926"/>
                <a:gd name="T90" fmla="*/ 21 w 3527"/>
                <a:gd name="T91" fmla="*/ 2573 h 2926"/>
                <a:gd name="T92" fmla="*/ 183 w 3527"/>
                <a:gd name="T93" fmla="*/ 1907 h 2926"/>
                <a:gd name="T94" fmla="*/ 488 w 3527"/>
                <a:gd name="T95" fmla="*/ 1310 h 2926"/>
                <a:gd name="T96" fmla="*/ 916 w 3527"/>
                <a:gd name="T97" fmla="*/ 800 h 2926"/>
                <a:gd name="T98" fmla="*/ 1449 w 3527"/>
                <a:gd name="T99" fmla="*/ 402 h 2926"/>
                <a:gd name="T100" fmla="*/ 2065 w 3527"/>
                <a:gd name="T101" fmla="*/ 130 h 2926"/>
                <a:gd name="T102" fmla="*/ 2747 w 3527"/>
                <a:gd name="T103" fmla="*/ 7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27" h="2926">
                  <a:moveTo>
                    <a:pt x="2925" y="0"/>
                  </a:moveTo>
                  <a:lnTo>
                    <a:pt x="2926" y="2"/>
                  </a:lnTo>
                  <a:lnTo>
                    <a:pt x="2926" y="2"/>
                  </a:lnTo>
                  <a:lnTo>
                    <a:pt x="2930" y="7"/>
                  </a:lnTo>
                  <a:lnTo>
                    <a:pt x="2930" y="2"/>
                  </a:lnTo>
                  <a:lnTo>
                    <a:pt x="2962" y="2"/>
                  </a:lnTo>
                  <a:lnTo>
                    <a:pt x="3038" y="11"/>
                  </a:lnTo>
                  <a:lnTo>
                    <a:pt x="3113" y="30"/>
                  </a:lnTo>
                  <a:lnTo>
                    <a:pt x="3182" y="59"/>
                  </a:lnTo>
                  <a:lnTo>
                    <a:pt x="3248" y="94"/>
                  </a:lnTo>
                  <a:lnTo>
                    <a:pt x="3308" y="139"/>
                  </a:lnTo>
                  <a:lnTo>
                    <a:pt x="3363" y="189"/>
                  </a:lnTo>
                  <a:lnTo>
                    <a:pt x="3409" y="245"/>
                  </a:lnTo>
                  <a:lnTo>
                    <a:pt x="3450" y="308"/>
                  </a:lnTo>
                  <a:lnTo>
                    <a:pt x="3482" y="375"/>
                  </a:lnTo>
                  <a:lnTo>
                    <a:pt x="3507" y="448"/>
                  </a:lnTo>
                  <a:lnTo>
                    <a:pt x="3521" y="523"/>
                  </a:lnTo>
                  <a:lnTo>
                    <a:pt x="3527" y="603"/>
                  </a:lnTo>
                  <a:lnTo>
                    <a:pt x="3521" y="682"/>
                  </a:lnTo>
                  <a:lnTo>
                    <a:pt x="3505" y="759"/>
                  </a:lnTo>
                  <a:lnTo>
                    <a:pt x="3480" y="832"/>
                  </a:lnTo>
                  <a:lnTo>
                    <a:pt x="3447" y="901"/>
                  </a:lnTo>
                  <a:lnTo>
                    <a:pt x="3406" y="963"/>
                  </a:lnTo>
                  <a:lnTo>
                    <a:pt x="3356" y="1022"/>
                  </a:lnTo>
                  <a:lnTo>
                    <a:pt x="3299" y="1072"/>
                  </a:lnTo>
                  <a:lnTo>
                    <a:pt x="3246" y="1111"/>
                  </a:lnTo>
                  <a:lnTo>
                    <a:pt x="3186" y="1144"/>
                  </a:lnTo>
                  <a:lnTo>
                    <a:pt x="3124" y="1169"/>
                  </a:lnTo>
                  <a:lnTo>
                    <a:pt x="3058" y="1189"/>
                  </a:lnTo>
                  <a:lnTo>
                    <a:pt x="2930" y="1201"/>
                  </a:lnTo>
                  <a:lnTo>
                    <a:pt x="2930" y="1198"/>
                  </a:lnTo>
                  <a:lnTo>
                    <a:pt x="2926" y="1203"/>
                  </a:lnTo>
                  <a:lnTo>
                    <a:pt x="2926" y="1203"/>
                  </a:lnTo>
                  <a:lnTo>
                    <a:pt x="2786" y="1208"/>
                  </a:lnTo>
                  <a:lnTo>
                    <a:pt x="2648" y="1224"/>
                  </a:lnTo>
                  <a:lnTo>
                    <a:pt x="2514" y="1253"/>
                  </a:lnTo>
                  <a:lnTo>
                    <a:pt x="2385" y="1290"/>
                  </a:lnTo>
                  <a:lnTo>
                    <a:pt x="2259" y="1336"/>
                  </a:lnTo>
                  <a:lnTo>
                    <a:pt x="2138" y="1393"/>
                  </a:lnTo>
                  <a:lnTo>
                    <a:pt x="2023" y="1457"/>
                  </a:lnTo>
                  <a:lnTo>
                    <a:pt x="1914" y="1530"/>
                  </a:lnTo>
                  <a:lnTo>
                    <a:pt x="1809" y="1612"/>
                  </a:lnTo>
                  <a:lnTo>
                    <a:pt x="1714" y="1700"/>
                  </a:lnTo>
                  <a:lnTo>
                    <a:pt x="1623" y="1796"/>
                  </a:lnTo>
                  <a:lnTo>
                    <a:pt x="1541" y="1899"/>
                  </a:lnTo>
                  <a:lnTo>
                    <a:pt x="1467" y="2008"/>
                  </a:lnTo>
                  <a:lnTo>
                    <a:pt x="1399" y="2123"/>
                  </a:lnTo>
                  <a:lnTo>
                    <a:pt x="1342" y="2242"/>
                  </a:lnTo>
                  <a:lnTo>
                    <a:pt x="1295" y="2367"/>
                  </a:lnTo>
                  <a:lnTo>
                    <a:pt x="1255" y="2496"/>
                  </a:lnTo>
                  <a:lnTo>
                    <a:pt x="1227" y="2630"/>
                  </a:lnTo>
                  <a:lnTo>
                    <a:pt x="1209" y="2766"/>
                  </a:lnTo>
                  <a:lnTo>
                    <a:pt x="1200" y="2907"/>
                  </a:lnTo>
                  <a:lnTo>
                    <a:pt x="1200" y="2907"/>
                  </a:lnTo>
                  <a:lnTo>
                    <a:pt x="1199" y="2880"/>
                  </a:lnTo>
                  <a:lnTo>
                    <a:pt x="1199" y="2877"/>
                  </a:lnTo>
                  <a:lnTo>
                    <a:pt x="1195" y="2852"/>
                  </a:lnTo>
                  <a:lnTo>
                    <a:pt x="1195" y="2846"/>
                  </a:lnTo>
                  <a:lnTo>
                    <a:pt x="1192" y="2823"/>
                  </a:lnTo>
                  <a:lnTo>
                    <a:pt x="1190" y="2818"/>
                  </a:lnTo>
                  <a:lnTo>
                    <a:pt x="1188" y="2809"/>
                  </a:lnTo>
                  <a:lnTo>
                    <a:pt x="1184" y="2795"/>
                  </a:lnTo>
                  <a:lnTo>
                    <a:pt x="1183" y="2790"/>
                  </a:lnTo>
                  <a:lnTo>
                    <a:pt x="1177" y="2768"/>
                  </a:lnTo>
                  <a:lnTo>
                    <a:pt x="1176" y="2761"/>
                  </a:lnTo>
                  <a:lnTo>
                    <a:pt x="1168" y="2740"/>
                  </a:lnTo>
                  <a:lnTo>
                    <a:pt x="1167" y="2734"/>
                  </a:lnTo>
                  <a:lnTo>
                    <a:pt x="1160" y="2715"/>
                  </a:lnTo>
                  <a:lnTo>
                    <a:pt x="1156" y="2706"/>
                  </a:lnTo>
                  <a:lnTo>
                    <a:pt x="1147" y="2688"/>
                  </a:lnTo>
                  <a:lnTo>
                    <a:pt x="1144" y="2681"/>
                  </a:lnTo>
                  <a:lnTo>
                    <a:pt x="1135" y="2663"/>
                  </a:lnTo>
                  <a:lnTo>
                    <a:pt x="1131" y="2655"/>
                  </a:lnTo>
                  <a:lnTo>
                    <a:pt x="1122" y="2639"/>
                  </a:lnTo>
                  <a:lnTo>
                    <a:pt x="1117" y="2630"/>
                  </a:lnTo>
                  <a:lnTo>
                    <a:pt x="1108" y="2614"/>
                  </a:lnTo>
                  <a:lnTo>
                    <a:pt x="1103" y="2607"/>
                  </a:lnTo>
                  <a:lnTo>
                    <a:pt x="1092" y="2591"/>
                  </a:lnTo>
                  <a:lnTo>
                    <a:pt x="1087" y="2583"/>
                  </a:lnTo>
                  <a:lnTo>
                    <a:pt x="1074" y="2567"/>
                  </a:lnTo>
                  <a:lnTo>
                    <a:pt x="1069" y="2560"/>
                  </a:lnTo>
                  <a:lnTo>
                    <a:pt x="1069" y="2560"/>
                  </a:lnTo>
                  <a:lnTo>
                    <a:pt x="1057" y="2546"/>
                  </a:lnTo>
                  <a:lnTo>
                    <a:pt x="1051" y="2539"/>
                  </a:lnTo>
                  <a:lnTo>
                    <a:pt x="1039" y="2525"/>
                  </a:lnTo>
                  <a:lnTo>
                    <a:pt x="1032" y="2518"/>
                  </a:lnTo>
                  <a:lnTo>
                    <a:pt x="1019" y="2505"/>
                  </a:lnTo>
                  <a:lnTo>
                    <a:pt x="1010" y="2498"/>
                  </a:lnTo>
                  <a:lnTo>
                    <a:pt x="998" y="2486"/>
                  </a:lnTo>
                  <a:lnTo>
                    <a:pt x="989" y="2479"/>
                  </a:lnTo>
                  <a:lnTo>
                    <a:pt x="977" y="2468"/>
                  </a:lnTo>
                  <a:lnTo>
                    <a:pt x="968" y="2461"/>
                  </a:lnTo>
                  <a:lnTo>
                    <a:pt x="954" y="2452"/>
                  </a:lnTo>
                  <a:lnTo>
                    <a:pt x="945" y="2445"/>
                  </a:lnTo>
                  <a:lnTo>
                    <a:pt x="930" y="2434"/>
                  </a:lnTo>
                  <a:lnTo>
                    <a:pt x="920" y="2429"/>
                  </a:lnTo>
                  <a:lnTo>
                    <a:pt x="907" y="2420"/>
                  </a:lnTo>
                  <a:lnTo>
                    <a:pt x="895" y="2413"/>
                  </a:lnTo>
                  <a:lnTo>
                    <a:pt x="883" y="2406"/>
                  </a:lnTo>
                  <a:lnTo>
                    <a:pt x="870" y="2400"/>
                  </a:lnTo>
                  <a:lnTo>
                    <a:pt x="858" y="2393"/>
                  </a:lnTo>
                  <a:lnTo>
                    <a:pt x="843" y="2388"/>
                  </a:lnTo>
                  <a:lnTo>
                    <a:pt x="831" y="2381"/>
                  </a:lnTo>
                  <a:lnTo>
                    <a:pt x="817" y="2377"/>
                  </a:lnTo>
                  <a:lnTo>
                    <a:pt x="804" y="2372"/>
                  </a:lnTo>
                  <a:lnTo>
                    <a:pt x="790" y="2367"/>
                  </a:lnTo>
                  <a:lnTo>
                    <a:pt x="776" y="2363"/>
                  </a:lnTo>
                  <a:lnTo>
                    <a:pt x="762" y="2358"/>
                  </a:lnTo>
                  <a:lnTo>
                    <a:pt x="749" y="2354"/>
                  </a:lnTo>
                  <a:lnTo>
                    <a:pt x="733" y="2351"/>
                  </a:lnTo>
                  <a:lnTo>
                    <a:pt x="719" y="2347"/>
                  </a:lnTo>
                  <a:lnTo>
                    <a:pt x="703" y="2345"/>
                  </a:lnTo>
                  <a:lnTo>
                    <a:pt x="691" y="2344"/>
                  </a:lnTo>
                  <a:lnTo>
                    <a:pt x="673" y="2340"/>
                  </a:lnTo>
                  <a:lnTo>
                    <a:pt x="661" y="2338"/>
                  </a:lnTo>
                  <a:lnTo>
                    <a:pt x="641" y="2338"/>
                  </a:lnTo>
                  <a:lnTo>
                    <a:pt x="632" y="2336"/>
                  </a:lnTo>
                  <a:lnTo>
                    <a:pt x="600" y="2336"/>
                  </a:lnTo>
                  <a:lnTo>
                    <a:pt x="570" y="2336"/>
                  </a:lnTo>
                  <a:lnTo>
                    <a:pt x="563" y="2338"/>
                  </a:lnTo>
                  <a:lnTo>
                    <a:pt x="540" y="2340"/>
                  </a:lnTo>
                  <a:lnTo>
                    <a:pt x="526" y="2342"/>
                  </a:lnTo>
                  <a:lnTo>
                    <a:pt x="510" y="2344"/>
                  </a:lnTo>
                  <a:lnTo>
                    <a:pt x="494" y="2345"/>
                  </a:lnTo>
                  <a:lnTo>
                    <a:pt x="481" y="2349"/>
                  </a:lnTo>
                  <a:lnTo>
                    <a:pt x="465" y="2351"/>
                  </a:lnTo>
                  <a:lnTo>
                    <a:pt x="453" y="2354"/>
                  </a:lnTo>
                  <a:lnTo>
                    <a:pt x="439" y="2360"/>
                  </a:lnTo>
                  <a:lnTo>
                    <a:pt x="424" y="2363"/>
                  </a:lnTo>
                  <a:lnTo>
                    <a:pt x="408" y="2368"/>
                  </a:lnTo>
                  <a:lnTo>
                    <a:pt x="396" y="2372"/>
                  </a:lnTo>
                  <a:lnTo>
                    <a:pt x="380" y="2379"/>
                  </a:lnTo>
                  <a:lnTo>
                    <a:pt x="369" y="2383"/>
                  </a:lnTo>
                  <a:lnTo>
                    <a:pt x="352" y="2390"/>
                  </a:lnTo>
                  <a:lnTo>
                    <a:pt x="343" y="2395"/>
                  </a:lnTo>
                  <a:lnTo>
                    <a:pt x="327" y="2402"/>
                  </a:lnTo>
                  <a:lnTo>
                    <a:pt x="316" y="2408"/>
                  </a:lnTo>
                  <a:lnTo>
                    <a:pt x="300" y="2416"/>
                  </a:lnTo>
                  <a:lnTo>
                    <a:pt x="291" y="2422"/>
                  </a:lnTo>
                  <a:lnTo>
                    <a:pt x="277" y="2432"/>
                  </a:lnTo>
                  <a:lnTo>
                    <a:pt x="268" y="2438"/>
                  </a:lnTo>
                  <a:lnTo>
                    <a:pt x="252" y="2448"/>
                  </a:lnTo>
                  <a:lnTo>
                    <a:pt x="245" y="2454"/>
                  </a:lnTo>
                  <a:lnTo>
                    <a:pt x="229" y="2466"/>
                  </a:lnTo>
                  <a:lnTo>
                    <a:pt x="222" y="2472"/>
                  </a:lnTo>
                  <a:lnTo>
                    <a:pt x="206" y="2484"/>
                  </a:lnTo>
                  <a:lnTo>
                    <a:pt x="201" y="2489"/>
                  </a:lnTo>
                  <a:lnTo>
                    <a:pt x="185" y="2503"/>
                  </a:lnTo>
                  <a:lnTo>
                    <a:pt x="179" y="2509"/>
                  </a:lnTo>
                  <a:lnTo>
                    <a:pt x="165" y="2525"/>
                  </a:lnTo>
                  <a:lnTo>
                    <a:pt x="160" y="2530"/>
                  </a:lnTo>
                  <a:lnTo>
                    <a:pt x="146" y="2546"/>
                  </a:lnTo>
                  <a:lnTo>
                    <a:pt x="140" y="2551"/>
                  </a:lnTo>
                  <a:lnTo>
                    <a:pt x="128" y="2567"/>
                  </a:lnTo>
                  <a:lnTo>
                    <a:pt x="123" y="2573"/>
                  </a:lnTo>
                  <a:lnTo>
                    <a:pt x="110" y="2591"/>
                  </a:lnTo>
                  <a:lnTo>
                    <a:pt x="107" y="2596"/>
                  </a:lnTo>
                  <a:lnTo>
                    <a:pt x="94" y="2615"/>
                  </a:lnTo>
                  <a:lnTo>
                    <a:pt x="91" y="2621"/>
                  </a:lnTo>
                  <a:lnTo>
                    <a:pt x="78" y="2640"/>
                  </a:lnTo>
                  <a:lnTo>
                    <a:pt x="76" y="2646"/>
                  </a:lnTo>
                  <a:lnTo>
                    <a:pt x="66" y="2665"/>
                  </a:lnTo>
                  <a:lnTo>
                    <a:pt x="62" y="2671"/>
                  </a:lnTo>
                  <a:lnTo>
                    <a:pt x="53" y="2692"/>
                  </a:lnTo>
                  <a:lnTo>
                    <a:pt x="50" y="2697"/>
                  </a:lnTo>
                  <a:lnTo>
                    <a:pt x="41" y="2718"/>
                  </a:lnTo>
                  <a:lnTo>
                    <a:pt x="39" y="2724"/>
                  </a:lnTo>
                  <a:lnTo>
                    <a:pt x="32" y="2745"/>
                  </a:lnTo>
                  <a:lnTo>
                    <a:pt x="30" y="2752"/>
                  </a:lnTo>
                  <a:lnTo>
                    <a:pt x="23" y="2774"/>
                  </a:lnTo>
                  <a:lnTo>
                    <a:pt x="21" y="2781"/>
                  </a:lnTo>
                  <a:lnTo>
                    <a:pt x="16" y="2802"/>
                  </a:lnTo>
                  <a:lnTo>
                    <a:pt x="14" y="2809"/>
                  </a:lnTo>
                  <a:lnTo>
                    <a:pt x="9" y="2830"/>
                  </a:lnTo>
                  <a:lnTo>
                    <a:pt x="9" y="2838"/>
                  </a:lnTo>
                  <a:lnTo>
                    <a:pt x="5" y="2861"/>
                  </a:lnTo>
                  <a:lnTo>
                    <a:pt x="4" y="2868"/>
                  </a:lnTo>
                  <a:lnTo>
                    <a:pt x="2" y="2891"/>
                  </a:lnTo>
                  <a:lnTo>
                    <a:pt x="2" y="2898"/>
                  </a:lnTo>
                  <a:lnTo>
                    <a:pt x="0" y="2921"/>
                  </a:lnTo>
                  <a:lnTo>
                    <a:pt x="0" y="2926"/>
                  </a:lnTo>
                  <a:lnTo>
                    <a:pt x="0" y="2926"/>
                  </a:lnTo>
                  <a:lnTo>
                    <a:pt x="5" y="2749"/>
                  </a:lnTo>
                  <a:lnTo>
                    <a:pt x="21" y="2573"/>
                  </a:lnTo>
                  <a:lnTo>
                    <a:pt x="48" y="2400"/>
                  </a:lnTo>
                  <a:lnTo>
                    <a:pt x="83" y="2232"/>
                  </a:lnTo>
                  <a:lnTo>
                    <a:pt x="128" y="2068"/>
                  </a:lnTo>
                  <a:lnTo>
                    <a:pt x="183" y="1907"/>
                  </a:lnTo>
                  <a:lnTo>
                    <a:pt x="247" y="1750"/>
                  </a:lnTo>
                  <a:lnTo>
                    <a:pt x="320" y="1597"/>
                  </a:lnTo>
                  <a:lnTo>
                    <a:pt x="400" y="1450"/>
                  </a:lnTo>
                  <a:lnTo>
                    <a:pt x="488" y="1310"/>
                  </a:lnTo>
                  <a:lnTo>
                    <a:pt x="584" y="1173"/>
                  </a:lnTo>
                  <a:lnTo>
                    <a:pt x="689" y="1043"/>
                  </a:lnTo>
                  <a:lnTo>
                    <a:pt x="799" y="919"/>
                  </a:lnTo>
                  <a:lnTo>
                    <a:pt x="916" y="800"/>
                  </a:lnTo>
                  <a:lnTo>
                    <a:pt x="1041" y="690"/>
                  </a:lnTo>
                  <a:lnTo>
                    <a:pt x="1170" y="587"/>
                  </a:lnTo>
                  <a:lnTo>
                    <a:pt x="1307" y="489"/>
                  </a:lnTo>
                  <a:lnTo>
                    <a:pt x="1449" y="402"/>
                  </a:lnTo>
                  <a:lnTo>
                    <a:pt x="1596" y="320"/>
                  </a:lnTo>
                  <a:lnTo>
                    <a:pt x="1747" y="249"/>
                  </a:lnTo>
                  <a:lnTo>
                    <a:pt x="1904" y="185"/>
                  </a:lnTo>
                  <a:lnTo>
                    <a:pt x="2065" y="130"/>
                  </a:lnTo>
                  <a:lnTo>
                    <a:pt x="2230" y="84"/>
                  </a:lnTo>
                  <a:lnTo>
                    <a:pt x="2399" y="48"/>
                  </a:lnTo>
                  <a:lnTo>
                    <a:pt x="2571" y="22"/>
                  </a:lnTo>
                  <a:lnTo>
                    <a:pt x="2747" y="7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C0CD5DE1-21AC-4436-B865-C0592FBF7076}"/>
              </a:ext>
            </a:extLst>
          </p:cNvPr>
          <p:cNvSpPr/>
          <p:nvPr/>
        </p:nvSpPr>
        <p:spPr>
          <a:xfrm>
            <a:off x="7388180" y="2044697"/>
            <a:ext cx="40396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1.</a:t>
            </a:r>
            <a:br>
              <a:rPr lang="en-ZA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Activities that give feedback via the LMS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C4E2D14-8D32-48F4-9DA2-14FBEDF1FB73}"/>
              </a:ext>
            </a:extLst>
          </p:cNvPr>
          <p:cNvSpPr/>
          <p:nvPr/>
        </p:nvSpPr>
        <p:spPr>
          <a:xfrm>
            <a:off x="1730785" y="4378399"/>
            <a:ext cx="1889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3.</a:t>
            </a:r>
          </a:p>
          <a:p>
            <a:pPr algn="r"/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LMS diagnostic</a:t>
            </a:r>
            <a:br>
              <a:rPr lang="en-ZA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tools and tracking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CF1F78B-E773-48FE-BC6D-1AA44A70D4C7}"/>
              </a:ext>
            </a:extLst>
          </p:cNvPr>
          <p:cNvSpPr/>
          <p:nvPr/>
        </p:nvSpPr>
        <p:spPr>
          <a:xfrm>
            <a:off x="1027959" y="1886210"/>
            <a:ext cx="2761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4. </a:t>
            </a:r>
          </a:p>
          <a:p>
            <a:pPr algn="r"/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Rethinking summative</a:t>
            </a:r>
            <a:br>
              <a:rPr lang="en-ZA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assessment during ERT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7A8D44-9E9F-4286-9D66-B2DE4220B2B7}"/>
              </a:ext>
            </a:extLst>
          </p:cNvPr>
          <p:cNvSpPr/>
          <p:nvPr/>
        </p:nvSpPr>
        <p:spPr>
          <a:xfrm>
            <a:off x="7388179" y="4499661"/>
            <a:ext cx="3537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/>
              <a:t>2.</a:t>
            </a:r>
          </a:p>
          <a:p>
            <a:r>
              <a:rPr lang="en-ZA" b="1" dirty="0"/>
              <a:t>ERT assessment: Exploiting digital diagnostic and formative assessment tools</a:t>
            </a:r>
          </a:p>
        </p:txBody>
      </p:sp>
      <p:pic>
        <p:nvPicPr>
          <p:cNvPr id="27" name="Graphic 26" descr="Badge Tick">
            <a:extLst>
              <a:ext uri="{FF2B5EF4-FFF2-40B4-BE49-F238E27FC236}">
                <a16:creationId xmlns:a16="http://schemas.microsoft.com/office/drawing/2014/main" id="{1886AB37-9B4E-4E60-B9B8-958C104A7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50665" y="2520678"/>
            <a:ext cx="643554" cy="643554"/>
          </a:xfrm>
          <a:prstGeom prst="rect">
            <a:avLst/>
          </a:prstGeom>
        </p:spPr>
      </p:pic>
      <p:pic>
        <p:nvPicPr>
          <p:cNvPr id="29" name="Graphic 28" descr="Baby crawling">
            <a:extLst>
              <a:ext uri="{FF2B5EF4-FFF2-40B4-BE49-F238E27FC236}">
                <a16:creationId xmlns:a16="http://schemas.microsoft.com/office/drawing/2014/main" id="{E3E719CD-8C66-407E-915B-56CB5E3DD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44485" y="4443258"/>
            <a:ext cx="801382" cy="801382"/>
          </a:xfrm>
          <a:prstGeom prst="rect">
            <a:avLst/>
          </a:prstGeom>
        </p:spPr>
      </p:pic>
      <p:pic>
        <p:nvPicPr>
          <p:cNvPr id="31" name="Graphic 30" descr="Badge Cross">
            <a:extLst>
              <a:ext uri="{FF2B5EF4-FFF2-40B4-BE49-F238E27FC236}">
                <a16:creationId xmlns:a16="http://schemas.microsoft.com/office/drawing/2014/main" id="{4A01006A-BE1D-4892-B0EE-2FA3AC9105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173806" y="2449967"/>
            <a:ext cx="429675" cy="429675"/>
          </a:xfrm>
          <a:prstGeom prst="rect">
            <a:avLst/>
          </a:prstGeom>
        </p:spPr>
      </p:pic>
      <p:pic>
        <p:nvPicPr>
          <p:cNvPr id="33" name="Graphic 32" descr="Server">
            <a:extLst>
              <a:ext uri="{FF2B5EF4-FFF2-40B4-BE49-F238E27FC236}">
                <a16:creationId xmlns:a16="http://schemas.microsoft.com/office/drawing/2014/main" id="{74C0ED0C-B273-46B3-9797-9C8BB1A88C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08929" y="4302864"/>
            <a:ext cx="559216" cy="559216"/>
          </a:xfrm>
          <a:prstGeom prst="rect">
            <a:avLst/>
          </a:prstGeom>
        </p:spPr>
      </p:pic>
      <p:pic>
        <p:nvPicPr>
          <p:cNvPr id="38" name="Graphic 37" descr="Shield Tick">
            <a:extLst>
              <a:ext uri="{FF2B5EF4-FFF2-40B4-BE49-F238E27FC236}">
                <a16:creationId xmlns:a16="http://schemas.microsoft.com/office/drawing/2014/main" id="{F1845D90-B12A-48B2-BAE3-06252908CE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289187" y="2148549"/>
            <a:ext cx="643554" cy="64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219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CD8-39B8-4A35-9E87-C4D3DEB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ERT assessment?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DB4BC6-EBCA-4068-8595-9F57FC112425}"/>
              </a:ext>
            </a:extLst>
          </p:cNvPr>
          <p:cNvGrpSpPr/>
          <p:nvPr/>
        </p:nvGrpSpPr>
        <p:grpSpPr>
          <a:xfrm>
            <a:off x="6196544" y="2609788"/>
            <a:ext cx="2591466" cy="3360146"/>
            <a:chOff x="6196544" y="2609788"/>
            <a:chExt cx="2591466" cy="33601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0135E8-A0CB-4921-B141-78B5BEEA5858}"/>
                </a:ext>
              </a:extLst>
            </p:cNvPr>
            <p:cNvSpPr/>
            <p:nvPr/>
          </p:nvSpPr>
          <p:spPr>
            <a:xfrm>
              <a:off x="6196544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CE60CA4-2302-42DC-8FC5-8AD29D484734}"/>
                </a:ext>
              </a:extLst>
            </p:cNvPr>
            <p:cNvSpPr/>
            <p:nvPr/>
          </p:nvSpPr>
          <p:spPr>
            <a:xfrm>
              <a:off x="6948287" y="2784422"/>
              <a:ext cx="1188720" cy="1188720"/>
            </a:xfrm>
            <a:prstGeom prst="ellipse">
              <a:avLst/>
            </a:prstGeom>
            <a:solidFill>
              <a:schemeClr val="accent4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6623FC-2D4C-4EAC-8D75-BE9B56C2BF89}"/>
                </a:ext>
              </a:extLst>
            </p:cNvPr>
            <p:cNvSpPr/>
            <p:nvPr/>
          </p:nvSpPr>
          <p:spPr>
            <a:xfrm>
              <a:off x="6327275" y="4189296"/>
              <a:ext cx="23446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Summative assessments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42D485D-FF22-469C-A835-7A714219CCFD}"/>
              </a:ext>
            </a:extLst>
          </p:cNvPr>
          <p:cNvSpPr txBox="1"/>
          <p:nvPr/>
        </p:nvSpPr>
        <p:spPr>
          <a:xfrm>
            <a:off x="838200" y="1582310"/>
            <a:ext cx="525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types of assessment lend themselves to ERT? </a:t>
            </a:r>
            <a:endParaRPr lang="en-ZA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F7671B7-C41C-43A4-9E9C-C77CAC89F118}"/>
              </a:ext>
            </a:extLst>
          </p:cNvPr>
          <p:cNvGrpSpPr/>
          <p:nvPr/>
        </p:nvGrpSpPr>
        <p:grpSpPr>
          <a:xfrm>
            <a:off x="8888110" y="2609788"/>
            <a:ext cx="2591466" cy="3360146"/>
            <a:chOff x="8888110" y="2609788"/>
            <a:chExt cx="2591466" cy="336014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CC2204-0250-44D5-9BCB-69C8E440F84B}"/>
                </a:ext>
              </a:extLst>
            </p:cNvPr>
            <p:cNvSpPr/>
            <p:nvPr/>
          </p:nvSpPr>
          <p:spPr>
            <a:xfrm>
              <a:off x="8888110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C29DA4E-2FB7-47EE-A68C-B296DB15161A}"/>
                </a:ext>
              </a:extLst>
            </p:cNvPr>
            <p:cNvSpPr/>
            <p:nvPr/>
          </p:nvSpPr>
          <p:spPr>
            <a:xfrm>
              <a:off x="9605370" y="2779434"/>
              <a:ext cx="1188720" cy="1188720"/>
            </a:xfrm>
            <a:prstGeom prst="ellipse">
              <a:avLst/>
            </a:prstGeom>
            <a:solidFill>
              <a:srgbClr val="1C75BC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EB2F59-78D2-4C16-8DE7-443232759311}"/>
                </a:ext>
              </a:extLst>
            </p:cNvPr>
            <p:cNvSpPr/>
            <p:nvPr/>
          </p:nvSpPr>
          <p:spPr>
            <a:xfrm>
              <a:off x="9009123" y="4189296"/>
              <a:ext cx="234467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1C75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Subjects using equations or skill sets </a:t>
              </a:r>
              <a:endParaRPr lang="en-US" dirty="0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1AF5747-BFC9-405A-A612-BFA2D7FA370E}"/>
              </a:ext>
            </a:extLst>
          </p:cNvPr>
          <p:cNvGrpSpPr/>
          <p:nvPr/>
        </p:nvGrpSpPr>
        <p:grpSpPr>
          <a:xfrm>
            <a:off x="813412" y="2609788"/>
            <a:ext cx="2591466" cy="3360146"/>
            <a:chOff x="813412" y="2609788"/>
            <a:chExt cx="2591466" cy="336014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0B2340-FC72-4006-BABB-405F8A15031B}"/>
                </a:ext>
              </a:extLst>
            </p:cNvPr>
            <p:cNvSpPr/>
            <p:nvPr/>
          </p:nvSpPr>
          <p:spPr>
            <a:xfrm>
              <a:off x="813412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1573C36-6E52-4645-A6AD-7C1A5A271973}"/>
                </a:ext>
              </a:extLst>
            </p:cNvPr>
            <p:cNvSpPr/>
            <p:nvPr/>
          </p:nvSpPr>
          <p:spPr>
            <a:xfrm>
              <a:off x="1523445" y="2741802"/>
              <a:ext cx="1188720" cy="1188720"/>
            </a:xfrm>
            <a:prstGeom prst="ellipse">
              <a:avLst/>
            </a:prstGeom>
            <a:solidFill>
              <a:srgbClr val="393464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E32E760-8DF8-4D04-88FC-AF2033D8037E}"/>
                </a:ext>
              </a:extLst>
            </p:cNvPr>
            <p:cNvSpPr/>
            <p:nvPr/>
          </p:nvSpPr>
          <p:spPr>
            <a:xfrm>
              <a:off x="993873" y="4189296"/>
              <a:ext cx="23446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393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Diagnostic testing</a:t>
              </a:r>
            </a:p>
          </p:txBody>
        </p:sp>
        <p:pic>
          <p:nvPicPr>
            <p:cNvPr id="33" name="Graphic 32" descr="Thermometer">
              <a:extLst>
                <a:ext uri="{FF2B5EF4-FFF2-40B4-BE49-F238E27FC236}">
                  <a16:creationId xmlns:a16="http://schemas.microsoft.com/office/drawing/2014/main" id="{959C19B5-DB56-4280-A761-C254D1187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773488" y="3001027"/>
              <a:ext cx="676842" cy="6768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252CD61-DCAA-4030-8FB4-EC727DA4980D}"/>
              </a:ext>
            </a:extLst>
          </p:cNvPr>
          <p:cNvGrpSpPr/>
          <p:nvPr/>
        </p:nvGrpSpPr>
        <p:grpSpPr>
          <a:xfrm>
            <a:off x="3504978" y="2609788"/>
            <a:ext cx="2591466" cy="3360146"/>
            <a:chOff x="3504978" y="2609788"/>
            <a:chExt cx="2591466" cy="33601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A36A86-2960-443F-8C0D-5524A8699D3D}"/>
                </a:ext>
              </a:extLst>
            </p:cNvPr>
            <p:cNvSpPr/>
            <p:nvPr/>
          </p:nvSpPr>
          <p:spPr>
            <a:xfrm>
              <a:off x="3504978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7BBD27-D9D1-4A6E-8521-B27FB9CD8FBC}"/>
                </a:ext>
              </a:extLst>
            </p:cNvPr>
            <p:cNvSpPr/>
            <p:nvPr/>
          </p:nvSpPr>
          <p:spPr>
            <a:xfrm>
              <a:off x="4206350" y="2787908"/>
              <a:ext cx="1188720" cy="1188720"/>
            </a:xfrm>
            <a:prstGeom prst="ellipse">
              <a:avLst/>
            </a:prstGeom>
            <a:solidFill>
              <a:schemeClr val="accent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4979AF-D1B8-4708-907A-751086A1DDDD}"/>
                </a:ext>
              </a:extLst>
            </p:cNvPr>
            <p:cNvSpPr/>
            <p:nvPr/>
          </p:nvSpPr>
          <p:spPr>
            <a:xfrm>
              <a:off x="3628372" y="4189296"/>
              <a:ext cx="23446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Formative assessments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5" name="Graphic 34" descr="Baby">
              <a:extLst>
                <a:ext uri="{FF2B5EF4-FFF2-40B4-BE49-F238E27FC236}">
                  <a16:creationId xmlns:a16="http://schemas.microsoft.com/office/drawing/2014/main" id="{E74F6BC5-3E26-4D26-8DE0-E24DAED3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372754" y="2895415"/>
              <a:ext cx="855911" cy="855911"/>
            </a:xfrm>
            <a:prstGeom prst="rect">
              <a:avLst/>
            </a:prstGeom>
          </p:spPr>
        </p:pic>
      </p:grpSp>
      <p:pic>
        <p:nvPicPr>
          <p:cNvPr id="16" name="Graphic 15" descr="Alarm clock">
            <a:extLst>
              <a:ext uri="{FF2B5EF4-FFF2-40B4-BE49-F238E27FC236}">
                <a16:creationId xmlns:a16="http://schemas.microsoft.com/office/drawing/2014/main" id="{D626BA2B-CA1E-4875-AC39-57873F762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127148" y="2923115"/>
            <a:ext cx="830997" cy="830997"/>
          </a:xfrm>
          <a:prstGeom prst="rect">
            <a:avLst/>
          </a:prstGeom>
        </p:spPr>
      </p:pic>
      <p:pic>
        <p:nvPicPr>
          <p:cNvPr id="20" name="Graphic 19" descr="Trigonometry">
            <a:extLst>
              <a:ext uri="{FF2B5EF4-FFF2-40B4-BE49-F238E27FC236}">
                <a16:creationId xmlns:a16="http://schemas.microsoft.com/office/drawing/2014/main" id="{A4E7BAD4-E97B-47F1-AE51-25CAE54371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872125" y="2923115"/>
            <a:ext cx="754754" cy="754754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F9E4D1FC-53C5-49C0-B7DF-853088AA7B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12165" y="4968025"/>
            <a:ext cx="914400" cy="914400"/>
          </a:xfrm>
          <a:prstGeom prst="rect">
            <a:avLst/>
          </a:prstGeom>
        </p:spPr>
      </p:pic>
      <p:pic>
        <p:nvPicPr>
          <p:cNvPr id="28" name="Graphic 27" descr="Checkmark">
            <a:extLst>
              <a:ext uri="{FF2B5EF4-FFF2-40B4-BE49-F238E27FC236}">
                <a16:creationId xmlns:a16="http://schemas.microsoft.com/office/drawing/2014/main" id="{FA1898A8-2E24-4DDC-88F9-E8715B9A7B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80505" y="4968025"/>
            <a:ext cx="914400" cy="914400"/>
          </a:xfrm>
          <a:prstGeom prst="rect">
            <a:avLst/>
          </a:prstGeom>
        </p:spPr>
      </p:pic>
      <p:pic>
        <p:nvPicPr>
          <p:cNvPr id="31" name="Graphic 30" descr="Checkmark">
            <a:extLst>
              <a:ext uri="{FF2B5EF4-FFF2-40B4-BE49-F238E27FC236}">
                <a16:creationId xmlns:a16="http://schemas.microsoft.com/office/drawing/2014/main" id="{D8552282-C8A4-4B4B-A38A-7FDB5E4E12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31951" y="4982995"/>
            <a:ext cx="914400" cy="914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41EEC9D-202E-4A92-ADC3-992445051A18}"/>
              </a:ext>
            </a:extLst>
          </p:cNvPr>
          <p:cNvSpPr txBox="1"/>
          <p:nvPr/>
        </p:nvSpPr>
        <p:spPr>
          <a:xfrm>
            <a:off x="8994190" y="5716018"/>
            <a:ext cx="25106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050" dirty="0"/>
              <a:t>Will require new skill sets to do during ERT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95E977-058B-4A21-9D2C-95AE604F64E0}"/>
              </a:ext>
            </a:extLst>
          </p:cNvPr>
          <p:cNvSpPr txBox="1"/>
          <p:nvPr/>
        </p:nvSpPr>
        <p:spPr>
          <a:xfrm>
            <a:off x="6376131" y="5716018"/>
            <a:ext cx="22958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050" dirty="0"/>
              <a:t>At least, not the way we do it normally</a:t>
            </a:r>
          </a:p>
        </p:txBody>
      </p:sp>
      <p:pic>
        <p:nvPicPr>
          <p:cNvPr id="34" name="Graphic 33" descr="Checkmark">
            <a:extLst>
              <a:ext uri="{FF2B5EF4-FFF2-40B4-BE49-F238E27FC236}">
                <a16:creationId xmlns:a16="http://schemas.microsoft.com/office/drawing/2014/main" id="{657A41F8-6EB8-43E3-B157-8773A55B01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33832" y="49829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583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9BDC35A2-A5E4-449C-BE19-40D40AF43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60" y="2541929"/>
            <a:ext cx="1352911" cy="1352911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7E569F8-3E35-4E88-A4D8-C3914F840CBC}"/>
              </a:ext>
            </a:extLst>
          </p:cNvPr>
          <p:cNvSpPr/>
          <p:nvPr/>
        </p:nvSpPr>
        <p:spPr>
          <a:xfrm>
            <a:off x="957330" y="2421228"/>
            <a:ext cx="3623256" cy="2975020"/>
          </a:xfrm>
          <a:prstGeom prst="roundRect">
            <a:avLst/>
          </a:prstGeom>
          <a:noFill/>
          <a:ln w="19050">
            <a:solidFill>
              <a:srgbClr val="393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C22E33B-749C-4D6D-B8FF-B7F0E4CDDB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16" y="1741981"/>
            <a:ext cx="4164647" cy="39595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A59A73C-359D-4DF4-8953-6ABE18825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682" y="731137"/>
            <a:ext cx="2152425" cy="21817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38CD8-39B8-4A35-9E87-C4D3DEB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ERT assessment?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F2926E-F867-4629-B3EF-4E63581D4E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6413" b="-13066"/>
          <a:stretch/>
        </p:blipFill>
        <p:spPr>
          <a:xfrm>
            <a:off x="4460350" y="6114615"/>
            <a:ext cx="518050" cy="299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D479D7-0509-4264-9C89-5E28526A816A}"/>
              </a:ext>
            </a:extLst>
          </p:cNvPr>
          <p:cNvSpPr txBox="1"/>
          <p:nvPr/>
        </p:nvSpPr>
        <p:spPr>
          <a:xfrm>
            <a:off x="4920973" y="6114615"/>
            <a:ext cx="1382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000" b="1" dirty="0"/>
              <a:t>Gcrisp01 on Wikipedia</a:t>
            </a:r>
          </a:p>
        </p:txBody>
      </p:sp>
      <p:pic>
        <p:nvPicPr>
          <p:cNvPr id="22" name="Picture 21" descr="A picture containing flower&#10;&#10;Description automatically generated">
            <a:extLst>
              <a:ext uri="{FF2B5EF4-FFF2-40B4-BE49-F238E27FC236}">
                <a16:creationId xmlns:a16="http://schemas.microsoft.com/office/drawing/2014/main" id="{C519DE06-5343-458C-9CA7-A6E1A3521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91" y="2260334"/>
            <a:ext cx="1906997" cy="1325563"/>
          </a:xfrm>
          <a:prstGeom prst="rect">
            <a:avLst/>
          </a:prstGeom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FEE3B-E209-4675-B4DA-B05319A2E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78" y="4999254"/>
            <a:ext cx="1177481" cy="883111"/>
          </a:xfrm>
          <a:prstGeom prst="rect">
            <a:avLst/>
          </a:prstGeom>
        </p:spPr>
      </p:pic>
      <p:pic>
        <p:nvPicPr>
          <p:cNvPr id="26" name="Picture 25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3312C663-1727-4E5C-B86E-6FE2E672AE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686" y="4092730"/>
            <a:ext cx="2403199" cy="643895"/>
          </a:xfrm>
          <a:prstGeom prst="rect">
            <a:avLst/>
          </a:prstGeom>
        </p:spPr>
      </p:pic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717E6AF-34D3-49DA-B36C-F9C8C9DAAB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918" y="365304"/>
            <a:ext cx="1252330" cy="1252330"/>
          </a:xfrm>
          <a:prstGeom prst="rect">
            <a:avLst/>
          </a:prstGeom>
        </p:spPr>
      </p:pic>
      <p:pic>
        <p:nvPicPr>
          <p:cNvPr id="32" name="Picture 31" descr="A picture containing food&#10;&#10;Description automatically generated">
            <a:extLst>
              <a:ext uri="{FF2B5EF4-FFF2-40B4-BE49-F238E27FC236}">
                <a16:creationId xmlns:a16="http://schemas.microsoft.com/office/drawing/2014/main" id="{CFA3C49D-BE1E-4DD0-86CF-CF651E5B1B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2574567"/>
            <a:ext cx="1086040" cy="1047888"/>
          </a:xfrm>
          <a:prstGeom prst="rect">
            <a:avLst/>
          </a:prstGeom>
        </p:spPr>
      </p:pic>
      <p:pic>
        <p:nvPicPr>
          <p:cNvPr id="40" name="Picture 39" descr="A close up of a sign&#10;&#10;Description automatically generated">
            <a:extLst>
              <a:ext uri="{FF2B5EF4-FFF2-40B4-BE49-F238E27FC236}">
                <a16:creationId xmlns:a16="http://schemas.microsoft.com/office/drawing/2014/main" id="{58A2C6E6-9B40-4FDD-B612-BA049537F7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47" y="3583654"/>
            <a:ext cx="3236622" cy="166204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1D10626-02A7-4687-85F4-04A05BEFE29E}"/>
              </a:ext>
            </a:extLst>
          </p:cNvPr>
          <p:cNvSpPr txBox="1"/>
          <p:nvPr/>
        </p:nvSpPr>
        <p:spPr>
          <a:xfrm>
            <a:off x="2404299" y="167731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/>
              <a:t>LMS</a:t>
            </a:r>
          </a:p>
        </p:txBody>
      </p:sp>
    </p:spTree>
    <p:extLst>
      <p:ext uri="{BB962C8B-B14F-4D97-AF65-F5344CB8AC3E}">
        <p14:creationId xmlns:p14="http://schemas.microsoft.com/office/powerpoint/2010/main" val="30303373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CD8-39B8-4A35-9E87-C4D3DEB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ERT assessment?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2D485D-FF22-469C-A835-7A714219CCFD}"/>
              </a:ext>
            </a:extLst>
          </p:cNvPr>
          <p:cNvSpPr txBox="1"/>
          <p:nvPr/>
        </p:nvSpPr>
        <p:spPr>
          <a:xfrm>
            <a:off x="838200" y="1582310"/>
            <a:ext cx="813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Can assessment be done in any meaningful way during ERT? Yes, but with caveats… </a:t>
            </a:r>
            <a:endParaRPr lang="en-ZA" b="1" dirty="0"/>
          </a:p>
        </p:txBody>
      </p:sp>
      <p:pic>
        <p:nvPicPr>
          <p:cNvPr id="5" name="Graphic 4" descr="Single gear">
            <a:extLst>
              <a:ext uri="{FF2B5EF4-FFF2-40B4-BE49-F238E27FC236}">
                <a16:creationId xmlns:a16="http://schemas.microsoft.com/office/drawing/2014/main" id="{6C91AE97-4B32-42F6-B172-E2C9F9CBA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6687" y="3063111"/>
            <a:ext cx="545876" cy="545876"/>
          </a:xfrm>
          <a:prstGeom prst="rect">
            <a:avLst/>
          </a:prstGeom>
        </p:spPr>
      </p:pic>
      <p:pic>
        <p:nvPicPr>
          <p:cNvPr id="16" name="Graphic 15" descr="Meeting">
            <a:extLst>
              <a:ext uri="{FF2B5EF4-FFF2-40B4-BE49-F238E27FC236}">
                <a16:creationId xmlns:a16="http://schemas.microsoft.com/office/drawing/2014/main" id="{D626BA2B-CA1E-4875-AC39-57873F762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7148" y="2923115"/>
            <a:ext cx="830997" cy="83099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7BC38E0-0E2E-4804-8BCA-CC47A44D8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075" y="3091240"/>
            <a:ext cx="1481803" cy="65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24894D0-8F71-49A0-9371-955E437359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5" y="3076540"/>
            <a:ext cx="678639" cy="671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F2926E-F867-4629-B3EF-4E63581D4E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1531" y="5720506"/>
            <a:ext cx="3812913" cy="264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FAFBE-B93C-4488-B654-3C252A9F78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9916" y="2268792"/>
            <a:ext cx="6585397" cy="33653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1D90FB-D1F9-4C18-B61D-7663251D5317}"/>
              </a:ext>
            </a:extLst>
          </p:cNvPr>
          <p:cNvSpPr/>
          <p:nvPr/>
        </p:nvSpPr>
        <p:spPr>
          <a:xfrm>
            <a:off x="6495245" y="4700789"/>
            <a:ext cx="1395211" cy="214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F57435-0504-4BF9-9985-769095E61B25}"/>
              </a:ext>
            </a:extLst>
          </p:cNvPr>
          <p:cNvSpPr/>
          <p:nvPr/>
        </p:nvSpPr>
        <p:spPr>
          <a:xfrm>
            <a:off x="6495244" y="3687651"/>
            <a:ext cx="830997" cy="1720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B37812-831B-4BC4-A182-162A259D48A8}"/>
              </a:ext>
            </a:extLst>
          </p:cNvPr>
          <p:cNvSpPr/>
          <p:nvPr/>
        </p:nvSpPr>
        <p:spPr>
          <a:xfrm>
            <a:off x="6934662" y="2664705"/>
            <a:ext cx="2565653" cy="1720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289A1F-0D2D-4C82-83AA-CE569FC5F4EA}"/>
              </a:ext>
            </a:extLst>
          </p:cNvPr>
          <p:cNvSpPr/>
          <p:nvPr/>
        </p:nvSpPr>
        <p:spPr>
          <a:xfrm>
            <a:off x="8669318" y="3092223"/>
            <a:ext cx="1191606" cy="1720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075689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5F770-33BF-4D1A-B9CB-B03F083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Formative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D7DEAB-7534-4202-B9A8-97AA26248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25" t="3531" b="60608"/>
          <a:stretch/>
        </p:blipFill>
        <p:spPr>
          <a:xfrm>
            <a:off x="2651616" y="1690686"/>
            <a:ext cx="8500815" cy="4134678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C33162-7FA6-4697-9F22-C557AE5A4E3C}"/>
              </a:ext>
            </a:extLst>
          </p:cNvPr>
          <p:cNvSpPr/>
          <p:nvPr/>
        </p:nvSpPr>
        <p:spPr>
          <a:xfrm>
            <a:off x="7902713" y="663765"/>
            <a:ext cx="3249718" cy="72828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Navigate to </a:t>
            </a:r>
            <a:r>
              <a:rPr lang="en-ZA" dirty="0">
                <a:hlinkClick r:id="rId3"/>
              </a:rPr>
              <a:t>https://kahoot.it</a:t>
            </a:r>
            <a:r>
              <a:rPr lang="en-ZA" dirty="0"/>
              <a:t> </a:t>
            </a:r>
            <a:br>
              <a:rPr lang="en-ZA" dirty="0"/>
            </a:br>
            <a:r>
              <a:rPr lang="en-ZA" dirty="0"/>
              <a:t>on your phone or second device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E84134-B220-4C42-95A4-680ACC7ED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3" y="1690686"/>
            <a:ext cx="1501593" cy="267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0094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E96582E-9B0A-460C-AF52-B6E3F0BD2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201" y="3188064"/>
            <a:ext cx="1443309" cy="1831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Graphic 3" descr="Speech">
            <a:extLst>
              <a:ext uri="{FF2B5EF4-FFF2-40B4-BE49-F238E27FC236}">
                <a16:creationId xmlns:a16="http://schemas.microsoft.com/office/drawing/2014/main" id="{9A946002-D5AA-450F-9C87-21482CB3F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6119" y="-294204"/>
            <a:ext cx="4789648" cy="478964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23821" y="5259182"/>
            <a:ext cx="9544358" cy="1197382"/>
            <a:chOff x="1529620" y="5396308"/>
            <a:chExt cx="9544358" cy="1197382"/>
          </a:xfrm>
        </p:grpSpPr>
        <p:grpSp>
          <p:nvGrpSpPr>
            <p:cNvPr id="14" name="Group 13"/>
            <p:cNvGrpSpPr/>
            <p:nvPr/>
          </p:nvGrpSpPr>
          <p:grpSpPr>
            <a:xfrm>
              <a:off x="4711893" y="5396308"/>
              <a:ext cx="3179812" cy="502729"/>
              <a:chOff x="4548720" y="5396308"/>
              <a:chExt cx="3179812" cy="50272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4696598" y="5447617"/>
                <a:ext cx="288405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kern="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AAU &amp; OER Africa</a:t>
                </a: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548720" y="5396308"/>
                <a:ext cx="3179812" cy="502729"/>
                <a:chOff x="4584355" y="5396308"/>
                <a:chExt cx="3179812" cy="502729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 flipH="1" flipV="1">
                  <a:off x="4370059" y="5610604"/>
                  <a:ext cx="502729" cy="74138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 flipV="1">
                  <a:off x="7475733" y="5610604"/>
                  <a:ext cx="502729" cy="7413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/>
            <p:cNvGrpSpPr/>
            <p:nvPr/>
          </p:nvGrpSpPr>
          <p:grpSpPr>
            <a:xfrm>
              <a:off x="1529620" y="5947359"/>
              <a:ext cx="9544358" cy="646331"/>
              <a:chOff x="1529620" y="5947359"/>
              <a:chExt cx="9544358" cy="64633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529620" y="5947359"/>
                <a:ext cx="954435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Use either the Zoom chat facility or the Google Classroom discussion forum </a:t>
                </a:r>
                <a:br>
                  <a:rPr 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to tell us what your response is to the above query</a:t>
                </a: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 flipV="1">
                <a:off x="1636191" y="6226320"/>
                <a:ext cx="646330" cy="8840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10314902" y="6232496"/>
                <a:ext cx="646330" cy="76057"/>
              </a:xfrm>
              <a:prstGeom prst="rect">
                <a:avLst/>
              </a:prstGeom>
            </p:spPr>
          </p:pic>
        </p:grpSp>
      </p:grpSp>
      <p:sp>
        <p:nvSpPr>
          <p:cNvPr id="23" name="Isosceles Triangle 22"/>
          <p:cNvSpPr/>
          <p:nvPr/>
        </p:nvSpPr>
        <p:spPr>
          <a:xfrm rot="5400000">
            <a:off x="6051672" y="2833630"/>
            <a:ext cx="1594155" cy="44266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40106" y="1952561"/>
            <a:ext cx="55473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kern="0" dirty="0">
                <a:solidFill>
                  <a:srgbClr val="393464"/>
                </a:solidFill>
                <a:latin typeface="Arial" pitchFamily="34" charset="0"/>
                <a:cs typeface="Arial" pitchFamily="34" charset="0"/>
              </a:rPr>
              <a:t>What digital assessment tools do you use currently and what has been your experience using them?</a:t>
            </a:r>
            <a:endParaRPr lang="en-US" sz="3600" dirty="0">
              <a:solidFill>
                <a:srgbClr val="393464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0576" y="467168"/>
            <a:ext cx="11283318" cy="792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019255-C414-4EE2-83AF-5AD98322B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5490" y="767773"/>
            <a:ext cx="2871465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0995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5E8D7-299D-4697-B0EC-5538CC0EB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Diagnostic tracking</a:t>
            </a:r>
            <a:endParaRPr lang="en-ZA" sz="4000" dirty="0">
              <a:solidFill>
                <a:srgbClr val="393464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F33AA9-537E-43F9-ACAF-6BE01405E8F0}"/>
              </a:ext>
            </a:extLst>
          </p:cNvPr>
          <p:cNvGrpSpPr/>
          <p:nvPr/>
        </p:nvGrpSpPr>
        <p:grpSpPr>
          <a:xfrm>
            <a:off x="3598779" y="1826415"/>
            <a:ext cx="3789401" cy="3791991"/>
            <a:chOff x="3768725" y="1522412"/>
            <a:chExt cx="4645026" cy="4648201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57D5376F-FC51-4B18-8938-642329289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3554413"/>
              <a:ext cx="3175" cy="6350"/>
            </a:xfrm>
            <a:custGeom>
              <a:avLst/>
              <a:gdLst>
                <a:gd name="T0" fmla="*/ 0 w 5"/>
                <a:gd name="T1" fmla="*/ 0 h 7"/>
                <a:gd name="T2" fmla="*/ 5 w 5"/>
                <a:gd name="T3" fmla="*/ 7 h 7"/>
                <a:gd name="T4" fmla="*/ 0 w 5"/>
                <a:gd name="T5" fmla="*/ 0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BE39556-46D9-491F-9642-0A33913C8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3843338"/>
              <a:ext cx="1370013" cy="1373188"/>
            </a:xfrm>
            <a:custGeom>
              <a:avLst/>
              <a:gdLst>
                <a:gd name="T0" fmla="*/ 489 w 1726"/>
                <a:gd name="T1" fmla="*/ 0 h 1728"/>
                <a:gd name="T2" fmla="*/ 489 w 1726"/>
                <a:gd name="T3" fmla="*/ 3 h 1728"/>
                <a:gd name="T4" fmla="*/ 494 w 1726"/>
                <a:gd name="T5" fmla="*/ 122 h 1728"/>
                <a:gd name="T6" fmla="*/ 510 w 1726"/>
                <a:gd name="T7" fmla="*/ 238 h 1728"/>
                <a:gd name="T8" fmla="*/ 538 w 1726"/>
                <a:gd name="T9" fmla="*/ 351 h 1728"/>
                <a:gd name="T10" fmla="*/ 576 w 1726"/>
                <a:gd name="T11" fmla="*/ 458 h 1728"/>
                <a:gd name="T12" fmla="*/ 622 w 1726"/>
                <a:gd name="T13" fmla="*/ 563 h 1728"/>
                <a:gd name="T14" fmla="*/ 677 w 1726"/>
                <a:gd name="T15" fmla="*/ 660 h 1728"/>
                <a:gd name="T16" fmla="*/ 741 w 1726"/>
                <a:gd name="T17" fmla="*/ 753 h 1728"/>
                <a:gd name="T18" fmla="*/ 812 w 1726"/>
                <a:gd name="T19" fmla="*/ 838 h 1728"/>
                <a:gd name="T20" fmla="*/ 892 w 1726"/>
                <a:gd name="T21" fmla="*/ 916 h 1728"/>
                <a:gd name="T22" fmla="*/ 977 w 1726"/>
                <a:gd name="T23" fmla="*/ 989 h 1728"/>
                <a:gd name="T24" fmla="*/ 1069 w 1726"/>
                <a:gd name="T25" fmla="*/ 1053 h 1728"/>
                <a:gd name="T26" fmla="*/ 1167 w 1726"/>
                <a:gd name="T27" fmla="*/ 1108 h 1728"/>
                <a:gd name="T28" fmla="*/ 1270 w 1726"/>
                <a:gd name="T29" fmla="*/ 1154 h 1728"/>
                <a:gd name="T30" fmla="*/ 1378 w 1726"/>
                <a:gd name="T31" fmla="*/ 1192 h 1728"/>
                <a:gd name="T32" fmla="*/ 1490 w 1726"/>
                <a:gd name="T33" fmla="*/ 1218 h 1728"/>
                <a:gd name="T34" fmla="*/ 1606 w 1726"/>
                <a:gd name="T35" fmla="*/ 1236 h 1728"/>
                <a:gd name="T36" fmla="*/ 1726 w 1726"/>
                <a:gd name="T37" fmla="*/ 1241 h 1728"/>
                <a:gd name="T38" fmla="*/ 1726 w 1726"/>
                <a:gd name="T39" fmla="*/ 1241 h 1728"/>
                <a:gd name="T40" fmla="*/ 1726 w 1726"/>
                <a:gd name="T41" fmla="*/ 1728 h 1728"/>
                <a:gd name="T42" fmla="*/ 1705 w 1726"/>
                <a:gd name="T43" fmla="*/ 1728 h 1728"/>
                <a:gd name="T44" fmla="*/ 1565 w 1726"/>
                <a:gd name="T45" fmla="*/ 1721 h 1728"/>
                <a:gd name="T46" fmla="*/ 1428 w 1726"/>
                <a:gd name="T47" fmla="*/ 1703 h 1728"/>
                <a:gd name="T48" fmla="*/ 1295 w 1726"/>
                <a:gd name="T49" fmla="*/ 1675 h 1728"/>
                <a:gd name="T50" fmla="*/ 1167 w 1726"/>
                <a:gd name="T51" fmla="*/ 1636 h 1728"/>
                <a:gd name="T52" fmla="*/ 1041 w 1726"/>
                <a:gd name="T53" fmla="*/ 1588 h 1728"/>
                <a:gd name="T54" fmla="*/ 922 w 1726"/>
                <a:gd name="T55" fmla="*/ 1531 h 1728"/>
                <a:gd name="T56" fmla="*/ 808 w 1726"/>
                <a:gd name="T57" fmla="*/ 1464 h 1728"/>
                <a:gd name="T58" fmla="*/ 698 w 1726"/>
                <a:gd name="T59" fmla="*/ 1391 h 1728"/>
                <a:gd name="T60" fmla="*/ 597 w 1726"/>
                <a:gd name="T61" fmla="*/ 1307 h 1728"/>
                <a:gd name="T62" fmla="*/ 501 w 1726"/>
                <a:gd name="T63" fmla="*/ 1218 h 1728"/>
                <a:gd name="T64" fmla="*/ 412 w 1726"/>
                <a:gd name="T65" fmla="*/ 1121 h 1728"/>
                <a:gd name="T66" fmla="*/ 331 w 1726"/>
                <a:gd name="T67" fmla="*/ 1018 h 1728"/>
                <a:gd name="T68" fmla="*/ 258 w 1726"/>
                <a:gd name="T69" fmla="*/ 909 h 1728"/>
                <a:gd name="T70" fmla="*/ 192 w 1726"/>
                <a:gd name="T71" fmla="*/ 794 h 1728"/>
                <a:gd name="T72" fmla="*/ 135 w 1726"/>
                <a:gd name="T73" fmla="*/ 673 h 1728"/>
                <a:gd name="T74" fmla="*/ 89 w 1726"/>
                <a:gd name="T75" fmla="*/ 549 h 1728"/>
                <a:gd name="T76" fmla="*/ 52 w 1726"/>
                <a:gd name="T77" fmla="*/ 419 h 1728"/>
                <a:gd name="T78" fmla="*/ 23 w 1726"/>
                <a:gd name="T79" fmla="*/ 286 h 1728"/>
                <a:gd name="T80" fmla="*/ 8 w 1726"/>
                <a:gd name="T81" fmla="*/ 149 h 1728"/>
                <a:gd name="T82" fmla="*/ 0 w 1726"/>
                <a:gd name="T83" fmla="*/ 8 h 1728"/>
                <a:gd name="T84" fmla="*/ 2 w 1726"/>
                <a:gd name="T85" fmla="*/ 8 h 1728"/>
                <a:gd name="T86" fmla="*/ 2 w 1726"/>
                <a:gd name="T87" fmla="*/ 3 h 1728"/>
                <a:gd name="T88" fmla="*/ 489 w 1726"/>
                <a:gd name="T89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6" h="1728">
                  <a:moveTo>
                    <a:pt x="489" y="0"/>
                  </a:moveTo>
                  <a:lnTo>
                    <a:pt x="489" y="3"/>
                  </a:lnTo>
                  <a:lnTo>
                    <a:pt x="494" y="122"/>
                  </a:lnTo>
                  <a:lnTo>
                    <a:pt x="510" y="238"/>
                  </a:lnTo>
                  <a:lnTo>
                    <a:pt x="538" y="351"/>
                  </a:lnTo>
                  <a:lnTo>
                    <a:pt x="576" y="458"/>
                  </a:lnTo>
                  <a:lnTo>
                    <a:pt x="622" y="563"/>
                  </a:lnTo>
                  <a:lnTo>
                    <a:pt x="677" y="660"/>
                  </a:lnTo>
                  <a:lnTo>
                    <a:pt x="741" y="753"/>
                  </a:lnTo>
                  <a:lnTo>
                    <a:pt x="812" y="838"/>
                  </a:lnTo>
                  <a:lnTo>
                    <a:pt x="892" y="916"/>
                  </a:lnTo>
                  <a:lnTo>
                    <a:pt x="977" y="989"/>
                  </a:lnTo>
                  <a:lnTo>
                    <a:pt x="1069" y="1053"/>
                  </a:lnTo>
                  <a:lnTo>
                    <a:pt x="1167" y="1108"/>
                  </a:lnTo>
                  <a:lnTo>
                    <a:pt x="1270" y="1154"/>
                  </a:lnTo>
                  <a:lnTo>
                    <a:pt x="1378" y="1192"/>
                  </a:lnTo>
                  <a:lnTo>
                    <a:pt x="1490" y="1218"/>
                  </a:lnTo>
                  <a:lnTo>
                    <a:pt x="1606" y="1236"/>
                  </a:lnTo>
                  <a:lnTo>
                    <a:pt x="1726" y="1241"/>
                  </a:lnTo>
                  <a:lnTo>
                    <a:pt x="1726" y="1241"/>
                  </a:lnTo>
                  <a:lnTo>
                    <a:pt x="1726" y="1728"/>
                  </a:lnTo>
                  <a:lnTo>
                    <a:pt x="1705" y="1728"/>
                  </a:lnTo>
                  <a:lnTo>
                    <a:pt x="1565" y="1721"/>
                  </a:lnTo>
                  <a:lnTo>
                    <a:pt x="1428" y="1703"/>
                  </a:lnTo>
                  <a:lnTo>
                    <a:pt x="1295" y="1675"/>
                  </a:lnTo>
                  <a:lnTo>
                    <a:pt x="1167" y="1636"/>
                  </a:lnTo>
                  <a:lnTo>
                    <a:pt x="1041" y="1588"/>
                  </a:lnTo>
                  <a:lnTo>
                    <a:pt x="922" y="1531"/>
                  </a:lnTo>
                  <a:lnTo>
                    <a:pt x="808" y="1464"/>
                  </a:lnTo>
                  <a:lnTo>
                    <a:pt x="698" y="1391"/>
                  </a:lnTo>
                  <a:lnTo>
                    <a:pt x="597" y="1307"/>
                  </a:lnTo>
                  <a:lnTo>
                    <a:pt x="501" y="1218"/>
                  </a:lnTo>
                  <a:lnTo>
                    <a:pt x="412" y="1121"/>
                  </a:lnTo>
                  <a:lnTo>
                    <a:pt x="331" y="1018"/>
                  </a:lnTo>
                  <a:lnTo>
                    <a:pt x="258" y="909"/>
                  </a:lnTo>
                  <a:lnTo>
                    <a:pt x="192" y="794"/>
                  </a:lnTo>
                  <a:lnTo>
                    <a:pt x="135" y="673"/>
                  </a:lnTo>
                  <a:lnTo>
                    <a:pt x="89" y="549"/>
                  </a:lnTo>
                  <a:lnTo>
                    <a:pt x="52" y="419"/>
                  </a:lnTo>
                  <a:lnTo>
                    <a:pt x="23" y="286"/>
                  </a:lnTo>
                  <a:lnTo>
                    <a:pt x="8" y="149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3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C40FAB74-6B76-4E77-8995-652E45DF2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3843338"/>
              <a:ext cx="1368425" cy="1373188"/>
            </a:xfrm>
            <a:custGeom>
              <a:avLst/>
              <a:gdLst>
                <a:gd name="T0" fmla="*/ 1236 w 1725"/>
                <a:gd name="T1" fmla="*/ 0 h 1728"/>
                <a:gd name="T2" fmla="*/ 1725 w 1725"/>
                <a:gd name="T3" fmla="*/ 3 h 1728"/>
                <a:gd name="T4" fmla="*/ 1725 w 1725"/>
                <a:gd name="T5" fmla="*/ 3 h 1728"/>
                <a:gd name="T6" fmla="*/ 1725 w 1725"/>
                <a:gd name="T7" fmla="*/ 5 h 1728"/>
                <a:gd name="T8" fmla="*/ 1719 w 1725"/>
                <a:gd name="T9" fmla="*/ 138 h 1728"/>
                <a:gd name="T10" fmla="*/ 1703 w 1725"/>
                <a:gd name="T11" fmla="*/ 270 h 1728"/>
                <a:gd name="T12" fmla="*/ 1679 w 1725"/>
                <a:gd name="T13" fmla="*/ 399 h 1728"/>
                <a:gd name="T14" fmla="*/ 1645 w 1725"/>
                <a:gd name="T15" fmla="*/ 524 h 1728"/>
                <a:gd name="T16" fmla="*/ 1602 w 1725"/>
                <a:gd name="T17" fmla="*/ 644 h 1728"/>
                <a:gd name="T18" fmla="*/ 1549 w 1725"/>
                <a:gd name="T19" fmla="*/ 762 h 1728"/>
                <a:gd name="T20" fmla="*/ 1490 w 1725"/>
                <a:gd name="T21" fmla="*/ 874 h 1728"/>
                <a:gd name="T22" fmla="*/ 1421 w 1725"/>
                <a:gd name="T23" fmla="*/ 980 h 1728"/>
                <a:gd name="T24" fmla="*/ 1346 w 1725"/>
                <a:gd name="T25" fmla="*/ 1082 h 1728"/>
                <a:gd name="T26" fmla="*/ 1265 w 1725"/>
                <a:gd name="T27" fmla="*/ 1177 h 1728"/>
                <a:gd name="T28" fmla="*/ 1176 w 1725"/>
                <a:gd name="T29" fmla="*/ 1266 h 1728"/>
                <a:gd name="T30" fmla="*/ 1080 w 1725"/>
                <a:gd name="T31" fmla="*/ 1348 h 1728"/>
                <a:gd name="T32" fmla="*/ 979 w 1725"/>
                <a:gd name="T33" fmla="*/ 1424 h 1728"/>
                <a:gd name="T34" fmla="*/ 872 w 1725"/>
                <a:gd name="T35" fmla="*/ 1492 h 1728"/>
                <a:gd name="T36" fmla="*/ 760 w 1725"/>
                <a:gd name="T37" fmla="*/ 1552 h 1728"/>
                <a:gd name="T38" fmla="*/ 645 w 1725"/>
                <a:gd name="T39" fmla="*/ 1604 h 1728"/>
                <a:gd name="T40" fmla="*/ 524 w 1725"/>
                <a:gd name="T41" fmla="*/ 1648 h 1728"/>
                <a:gd name="T42" fmla="*/ 398 w 1725"/>
                <a:gd name="T43" fmla="*/ 1682 h 1728"/>
                <a:gd name="T44" fmla="*/ 270 w 1725"/>
                <a:gd name="T45" fmla="*/ 1707 h 1728"/>
                <a:gd name="T46" fmla="*/ 139 w 1725"/>
                <a:gd name="T47" fmla="*/ 1723 h 1728"/>
                <a:gd name="T48" fmla="*/ 4 w 1725"/>
                <a:gd name="T49" fmla="*/ 1728 h 1728"/>
                <a:gd name="T50" fmla="*/ 4 w 1725"/>
                <a:gd name="T51" fmla="*/ 1728 h 1728"/>
                <a:gd name="T52" fmla="*/ 0 w 1725"/>
                <a:gd name="T53" fmla="*/ 1728 h 1728"/>
                <a:gd name="T54" fmla="*/ 0 w 1725"/>
                <a:gd name="T55" fmla="*/ 1241 h 1728"/>
                <a:gd name="T56" fmla="*/ 119 w 1725"/>
                <a:gd name="T57" fmla="*/ 1236 h 1728"/>
                <a:gd name="T58" fmla="*/ 237 w 1725"/>
                <a:gd name="T59" fmla="*/ 1218 h 1728"/>
                <a:gd name="T60" fmla="*/ 348 w 1725"/>
                <a:gd name="T61" fmla="*/ 1192 h 1728"/>
                <a:gd name="T62" fmla="*/ 455 w 1725"/>
                <a:gd name="T63" fmla="*/ 1154 h 1728"/>
                <a:gd name="T64" fmla="*/ 560 w 1725"/>
                <a:gd name="T65" fmla="*/ 1108 h 1728"/>
                <a:gd name="T66" fmla="*/ 657 w 1725"/>
                <a:gd name="T67" fmla="*/ 1051 h 1728"/>
                <a:gd name="T68" fmla="*/ 748 w 1725"/>
                <a:gd name="T69" fmla="*/ 989 h 1728"/>
                <a:gd name="T70" fmla="*/ 835 w 1725"/>
                <a:gd name="T71" fmla="*/ 916 h 1728"/>
                <a:gd name="T72" fmla="*/ 913 w 1725"/>
                <a:gd name="T73" fmla="*/ 838 h 1728"/>
                <a:gd name="T74" fmla="*/ 986 w 1725"/>
                <a:gd name="T75" fmla="*/ 751 h 1728"/>
                <a:gd name="T76" fmla="*/ 1048 w 1725"/>
                <a:gd name="T77" fmla="*/ 660 h 1728"/>
                <a:gd name="T78" fmla="*/ 1105 w 1725"/>
                <a:gd name="T79" fmla="*/ 561 h 1728"/>
                <a:gd name="T80" fmla="*/ 1151 w 1725"/>
                <a:gd name="T81" fmla="*/ 458 h 1728"/>
                <a:gd name="T82" fmla="*/ 1188 w 1725"/>
                <a:gd name="T83" fmla="*/ 351 h 1728"/>
                <a:gd name="T84" fmla="*/ 1215 w 1725"/>
                <a:gd name="T85" fmla="*/ 238 h 1728"/>
                <a:gd name="T86" fmla="*/ 1231 w 1725"/>
                <a:gd name="T87" fmla="*/ 122 h 1728"/>
                <a:gd name="T88" fmla="*/ 1236 w 1725"/>
                <a:gd name="T89" fmla="*/ 3 h 1728"/>
                <a:gd name="T90" fmla="*/ 1236 w 1725"/>
                <a:gd name="T91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5" h="1728">
                  <a:moveTo>
                    <a:pt x="1236" y="0"/>
                  </a:moveTo>
                  <a:lnTo>
                    <a:pt x="1725" y="3"/>
                  </a:lnTo>
                  <a:lnTo>
                    <a:pt x="1725" y="3"/>
                  </a:lnTo>
                  <a:lnTo>
                    <a:pt x="1725" y="5"/>
                  </a:lnTo>
                  <a:lnTo>
                    <a:pt x="1719" y="138"/>
                  </a:lnTo>
                  <a:lnTo>
                    <a:pt x="1703" y="270"/>
                  </a:lnTo>
                  <a:lnTo>
                    <a:pt x="1679" y="399"/>
                  </a:lnTo>
                  <a:lnTo>
                    <a:pt x="1645" y="524"/>
                  </a:lnTo>
                  <a:lnTo>
                    <a:pt x="1602" y="644"/>
                  </a:lnTo>
                  <a:lnTo>
                    <a:pt x="1549" y="762"/>
                  </a:lnTo>
                  <a:lnTo>
                    <a:pt x="1490" y="874"/>
                  </a:lnTo>
                  <a:lnTo>
                    <a:pt x="1421" y="980"/>
                  </a:lnTo>
                  <a:lnTo>
                    <a:pt x="1346" y="1082"/>
                  </a:lnTo>
                  <a:lnTo>
                    <a:pt x="1265" y="1177"/>
                  </a:lnTo>
                  <a:lnTo>
                    <a:pt x="1176" y="1266"/>
                  </a:lnTo>
                  <a:lnTo>
                    <a:pt x="1080" y="1348"/>
                  </a:lnTo>
                  <a:lnTo>
                    <a:pt x="979" y="1424"/>
                  </a:lnTo>
                  <a:lnTo>
                    <a:pt x="872" y="1492"/>
                  </a:lnTo>
                  <a:lnTo>
                    <a:pt x="760" y="1552"/>
                  </a:lnTo>
                  <a:lnTo>
                    <a:pt x="645" y="1604"/>
                  </a:lnTo>
                  <a:lnTo>
                    <a:pt x="524" y="1648"/>
                  </a:lnTo>
                  <a:lnTo>
                    <a:pt x="398" y="1682"/>
                  </a:lnTo>
                  <a:lnTo>
                    <a:pt x="270" y="1707"/>
                  </a:lnTo>
                  <a:lnTo>
                    <a:pt x="139" y="1723"/>
                  </a:lnTo>
                  <a:lnTo>
                    <a:pt x="4" y="1728"/>
                  </a:lnTo>
                  <a:lnTo>
                    <a:pt x="4" y="1728"/>
                  </a:lnTo>
                  <a:lnTo>
                    <a:pt x="0" y="1728"/>
                  </a:lnTo>
                  <a:lnTo>
                    <a:pt x="0" y="1241"/>
                  </a:lnTo>
                  <a:lnTo>
                    <a:pt x="119" y="1236"/>
                  </a:lnTo>
                  <a:lnTo>
                    <a:pt x="237" y="1218"/>
                  </a:lnTo>
                  <a:lnTo>
                    <a:pt x="348" y="1192"/>
                  </a:lnTo>
                  <a:lnTo>
                    <a:pt x="455" y="1154"/>
                  </a:lnTo>
                  <a:lnTo>
                    <a:pt x="560" y="1108"/>
                  </a:lnTo>
                  <a:lnTo>
                    <a:pt x="657" y="1051"/>
                  </a:lnTo>
                  <a:lnTo>
                    <a:pt x="748" y="989"/>
                  </a:lnTo>
                  <a:lnTo>
                    <a:pt x="835" y="916"/>
                  </a:lnTo>
                  <a:lnTo>
                    <a:pt x="913" y="838"/>
                  </a:lnTo>
                  <a:lnTo>
                    <a:pt x="986" y="751"/>
                  </a:lnTo>
                  <a:lnTo>
                    <a:pt x="1048" y="660"/>
                  </a:lnTo>
                  <a:lnTo>
                    <a:pt x="1105" y="561"/>
                  </a:lnTo>
                  <a:lnTo>
                    <a:pt x="1151" y="458"/>
                  </a:lnTo>
                  <a:lnTo>
                    <a:pt x="1188" y="351"/>
                  </a:lnTo>
                  <a:lnTo>
                    <a:pt x="1215" y="238"/>
                  </a:lnTo>
                  <a:lnTo>
                    <a:pt x="1231" y="122"/>
                  </a:lnTo>
                  <a:lnTo>
                    <a:pt x="1236" y="3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B73F682-DD1B-44EE-B794-157200467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2478088"/>
              <a:ext cx="1370013" cy="1368425"/>
            </a:xfrm>
            <a:custGeom>
              <a:avLst/>
              <a:gdLst>
                <a:gd name="T0" fmla="*/ 1726 w 1726"/>
                <a:gd name="T1" fmla="*/ 0 h 1725"/>
                <a:gd name="T2" fmla="*/ 1726 w 1726"/>
                <a:gd name="T3" fmla="*/ 487 h 1725"/>
                <a:gd name="T4" fmla="*/ 1726 w 1726"/>
                <a:gd name="T5" fmla="*/ 487 h 1725"/>
                <a:gd name="T6" fmla="*/ 1607 w 1726"/>
                <a:gd name="T7" fmla="*/ 492 h 1725"/>
                <a:gd name="T8" fmla="*/ 1490 w 1726"/>
                <a:gd name="T9" fmla="*/ 510 h 1725"/>
                <a:gd name="T10" fmla="*/ 1378 w 1726"/>
                <a:gd name="T11" fmla="*/ 537 h 1725"/>
                <a:gd name="T12" fmla="*/ 1272 w 1726"/>
                <a:gd name="T13" fmla="*/ 574 h 1725"/>
                <a:gd name="T14" fmla="*/ 1169 w 1726"/>
                <a:gd name="T15" fmla="*/ 620 h 1725"/>
                <a:gd name="T16" fmla="*/ 1069 w 1726"/>
                <a:gd name="T17" fmla="*/ 675 h 1725"/>
                <a:gd name="T18" fmla="*/ 979 w 1726"/>
                <a:gd name="T19" fmla="*/ 739 h 1725"/>
                <a:gd name="T20" fmla="*/ 892 w 1726"/>
                <a:gd name="T21" fmla="*/ 810 h 1725"/>
                <a:gd name="T22" fmla="*/ 814 w 1726"/>
                <a:gd name="T23" fmla="*/ 888 h 1725"/>
                <a:gd name="T24" fmla="*/ 743 w 1726"/>
                <a:gd name="T25" fmla="*/ 975 h 1725"/>
                <a:gd name="T26" fmla="*/ 679 w 1726"/>
                <a:gd name="T27" fmla="*/ 1066 h 1725"/>
                <a:gd name="T28" fmla="*/ 622 w 1726"/>
                <a:gd name="T29" fmla="*/ 1164 h 1725"/>
                <a:gd name="T30" fmla="*/ 576 w 1726"/>
                <a:gd name="T31" fmla="*/ 1267 h 1725"/>
                <a:gd name="T32" fmla="*/ 538 w 1726"/>
                <a:gd name="T33" fmla="*/ 1375 h 1725"/>
                <a:gd name="T34" fmla="*/ 512 w 1726"/>
                <a:gd name="T35" fmla="*/ 1487 h 1725"/>
                <a:gd name="T36" fmla="*/ 494 w 1726"/>
                <a:gd name="T37" fmla="*/ 1603 h 1725"/>
                <a:gd name="T38" fmla="*/ 489 w 1726"/>
                <a:gd name="T39" fmla="*/ 1722 h 1725"/>
                <a:gd name="T40" fmla="*/ 2 w 1726"/>
                <a:gd name="T41" fmla="*/ 1725 h 1725"/>
                <a:gd name="T42" fmla="*/ 0 w 1726"/>
                <a:gd name="T43" fmla="*/ 1704 h 1725"/>
                <a:gd name="T44" fmla="*/ 0 w 1726"/>
                <a:gd name="T45" fmla="*/ 1704 h 1725"/>
                <a:gd name="T46" fmla="*/ 9 w 1726"/>
                <a:gd name="T47" fmla="*/ 1563 h 1725"/>
                <a:gd name="T48" fmla="*/ 27 w 1726"/>
                <a:gd name="T49" fmla="*/ 1427 h 1725"/>
                <a:gd name="T50" fmla="*/ 55 w 1726"/>
                <a:gd name="T51" fmla="*/ 1293 h 1725"/>
                <a:gd name="T52" fmla="*/ 95 w 1726"/>
                <a:gd name="T53" fmla="*/ 1164 h 1725"/>
                <a:gd name="T54" fmla="*/ 142 w 1726"/>
                <a:gd name="T55" fmla="*/ 1039 h 1725"/>
                <a:gd name="T56" fmla="*/ 199 w 1726"/>
                <a:gd name="T57" fmla="*/ 920 h 1725"/>
                <a:gd name="T58" fmla="*/ 267 w 1726"/>
                <a:gd name="T59" fmla="*/ 805 h 1725"/>
                <a:gd name="T60" fmla="*/ 341 w 1726"/>
                <a:gd name="T61" fmla="*/ 696 h 1725"/>
                <a:gd name="T62" fmla="*/ 423 w 1726"/>
                <a:gd name="T63" fmla="*/ 593 h 1725"/>
                <a:gd name="T64" fmla="*/ 514 w 1726"/>
                <a:gd name="T65" fmla="*/ 497 h 1725"/>
                <a:gd name="T66" fmla="*/ 609 w 1726"/>
                <a:gd name="T67" fmla="*/ 409 h 1725"/>
                <a:gd name="T68" fmla="*/ 714 w 1726"/>
                <a:gd name="T69" fmla="*/ 327 h 1725"/>
                <a:gd name="T70" fmla="*/ 823 w 1726"/>
                <a:gd name="T71" fmla="*/ 254 h 1725"/>
                <a:gd name="T72" fmla="*/ 938 w 1726"/>
                <a:gd name="T73" fmla="*/ 190 h 1725"/>
                <a:gd name="T74" fmla="*/ 1059 w 1726"/>
                <a:gd name="T75" fmla="*/ 133 h 1725"/>
                <a:gd name="T76" fmla="*/ 1185 w 1726"/>
                <a:gd name="T77" fmla="*/ 87 h 1725"/>
                <a:gd name="T78" fmla="*/ 1314 w 1726"/>
                <a:gd name="T79" fmla="*/ 50 h 1725"/>
                <a:gd name="T80" fmla="*/ 1448 w 1726"/>
                <a:gd name="T81" fmla="*/ 21 h 1725"/>
                <a:gd name="T82" fmla="*/ 1586 w 1726"/>
                <a:gd name="T83" fmla="*/ 5 h 1725"/>
                <a:gd name="T84" fmla="*/ 1726 w 1726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6" h="1725">
                  <a:moveTo>
                    <a:pt x="1726" y="0"/>
                  </a:moveTo>
                  <a:lnTo>
                    <a:pt x="1726" y="487"/>
                  </a:lnTo>
                  <a:lnTo>
                    <a:pt x="1726" y="487"/>
                  </a:lnTo>
                  <a:lnTo>
                    <a:pt x="1607" y="492"/>
                  </a:lnTo>
                  <a:lnTo>
                    <a:pt x="1490" y="510"/>
                  </a:lnTo>
                  <a:lnTo>
                    <a:pt x="1378" y="537"/>
                  </a:lnTo>
                  <a:lnTo>
                    <a:pt x="1272" y="574"/>
                  </a:lnTo>
                  <a:lnTo>
                    <a:pt x="1169" y="620"/>
                  </a:lnTo>
                  <a:lnTo>
                    <a:pt x="1069" y="675"/>
                  </a:lnTo>
                  <a:lnTo>
                    <a:pt x="979" y="739"/>
                  </a:lnTo>
                  <a:lnTo>
                    <a:pt x="892" y="810"/>
                  </a:lnTo>
                  <a:lnTo>
                    <a:pt x="814" y="888"/>
                  </a:lnTo>
                  <a:lnTo>
                    <a:pt x="743" y="975"/>
                  </a:lnTo>
                  <a:lnTo>
                    <a:pt x="679" y="1066"/>
                  </a:lnTo>
                  <a:lnTo>
                    <a:pt x="622" y="1164"/>
                  </a:lnTo>
                  <a:lnTo>
                    <a:pt x="576" y="1267"/>
                  </a:lnTo>
                  <a:lnTo>
                    <a:pt x="538" y="1375"/>
                  </a:lnTo>
                  <a:lnTo>
                    <a:pt x="512" y="1487"/>
                  </a:lnTo>
                  <a:lnTo>
                    <a:pt x="494" y="1603"/>
                  </a:lnTo>
                  <a:lnTo>
                    <a:pt x="489" y="1722"/>
                  </a:lnTo>
                  <a:lnTo>
                    <a:pt x="2" y="1725"/>
                  </a:lnTo>
                  <a:lnTo>
                    <a:pt x="0" y="1704"/>
                  </a:lnTo>
                  <a:lnTo>
                    <a:pt x="0" y="1704"/>
                  </a:lnTo>
                  <a:lnTo>
                    <a:pt x="9" y="1563"/>
                  </a:lnTo>
                  <a:lnTo>
                    <a:pt x="27" y="1427"/>
                  </a:lnTo>
                  <a:lnTo>
                    <a:pt x="55" y="1293"/>
                  </a:lnTo>
                  <a:lnTo>
                    <a:pt x="95" y="1164"/>
                  </a:lnTo>
                  <a:lnTo>
                    <a:pt x="142" y="1039"/>
                  </a:lnTo>
                  <a:lnTo>
                    <a:pt x="199" y="920"/>
                  </a:lnTo>
                  <a:lnTo>
                    <a:pt x="267" y="805"/>
                  </a:lnTo>
                  <a:lnTo>
                    <a:pt x="341" y="696"/>
                  </a:lnTo>
                  <a:lnTo>
                    <a:pt x="423" y="593"/>
                  </a:lnTo>
                  <a:lnTo>
                    <a:pt x="514" y="497"/>
                  </a:lnTo>
                  <a:lnTo>
                    <a:pt x="609" y="409"/>
                  </a:lnTo>
                  <a:lnTo>
                    <a:pt x="714" y="327"/>
                  </a:lnTo>
                  <a:lnTo>
                    <a:pt x="823" y="254"/>
                  </a:lnTo>
                  <a:lnTo>
                    <a:pt x="938" y="190"/>
                  </a:lnTo>
                  <a:lnTo>
                    <a:pt x="1059" y="133"/>
                  </a:lnTo>
                  <a:lnTo>
                    <a:pt x="1185" y="87"/>
                  </a:lnTo>
                  <a:lnTo>
                    <a:pt x="1314" y="50"/>
                  </a:lnTo>
                  <a:lnTo>
                    <a:pt x="1448" y="21"/>
                  </a:lnTo>
                  <a:lnTo>
                    <a:pt x="1586" y="5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CE8D3FB2-36B5-4037-8386-5522F12F2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3376613"/>
              <a:ext cx="2320925" cy="2794000"/>
            </a:xfrm>
            <a:custGeom>
              <a:avLst/>
              <a:gdLst>
                <a:gd name="T0" fmla="*/ 661 w 2925"/>
                <a:gd name="T1" fmla="*/ 2 h 3520"/>
                <a:gd name="T2" fmla="*/ 719 w 2925"/>
                <a:gd name="T3" fmla="*/ 11 h 3520"/>
                <a:gd name="T4" fmla="*/ 776 w 2925"/>
                <a:gd name="T5" fmla="*/ 27 h 3520"/>
                <a:gd name="T6" fmla="*/ 831 w 2925"/>
                <a:gd name="T7" fmla="*/ 45 h 3520"/>
                <a:gd name="T8" fmla="*/ 883 w 2925"/>
                <a:gd name="T9" fmla="*/ 70 h 3520"/>
                <a:gd name="T10" fmla="*/ 930 w 2925"/>
                <a:gd name="T11" fmla="*/ 98 h 3520"/>
                <a:gd name="T12" fmla="*/ 977 w 2925"/>
                <a:gd name="T13" fmla="*/ 132 h 3520"/>
                <a:gd name="T14" fmla="*/ 1019 w 2925"/>
                <a:gd name="T15" fmla="*/ 169 h 3520"/>
                <a:gd name="T16" fmla="*/ 1057 w 2925"/>
                <a:gd name="T17" fmla="*/ 210 h 3520"/>
                <a:gd name="T18" fmla="*/ 1087 w 2925"/>
                <a:gd name="T19" fmla="*/ 247 h 3520"/>
                <a:gd name="T20" fmla="*/ 1117 w 2925"/>
                <a:gd name="T21" fmla="*/ 294 h 3520"/>
                <a:gd name="T22" fmla="*/ 1144 w 2925"/>
                <a:gd name="T23" fmla="*/ 345 h 3520"/>
                <a:gd name="T24" fmla="*/ 1167 w 2925"/>
                <a:gd name="T25" fmla="*/ 398 h 3520"/>
                <a:gd name="T26" fmla="*/ 1183 w 2925"/>
                <a:gd name="T27" fmla="*/ 454 h 3520"/>
                <a:gd name="T28" fmla="*/ 1202 w 2925"/>
                <a:gd name="T29" fmla="*/ 592 h 3520"/>
                <a:gd name="T30" fmla="*/ 1223 w 2925"/>
                <a:gd name="T31" fmla="*/ 875 h 3520"/>
                <a:gd name="T32" fmla="*/ 1392 w 2925"/>
                <a:gd name="T33" fmla="*/ 1383 h 3520"/>
                <a:gd name="T34" fmla="*/ 1701 w 2925"/>
                <a:gd name="T35" fmla="*/ 1807 h 3520"/>
                <a:gd name="T36" fmla="*/ 2122 w 2925"/>
                <a:gd name="T37" fmla="*/ 2120 h 3520"/>
                <a:gd name="T38" fmla="*/ 2628 w 2925"/>
                <a:gd name="T39" fmla="*/ 2292 h 3520"/>
                <a:gd name="T40" fmla="*/ 2807 w 2925"/>
                <a:gd name="T41" fmla="*/ 2331 h 3520"/>
                <a:gd name="T42" fmla="*/ 2559 w 2925"/>
                <a:gd name="T43" fmla="*/ 2450 h 3520"/>
                <a:gd name="T44" fmla="*/ 2380 w 2925"/>
                <a:gd name="T45" fmla="*/ 2689 h 3520"/>
                <a:gd name="T46" fmla="*/ 2339 w 2925"/>
                <a:gd name="T47" fmla="*/ 2999 h 3520"/>
                <a:gd name="T48" fmla="*/ 2458 w 2925"/>
                <a:gd name="T49" fmla="*/ 3282 h 3520"/>
                <a:gd name="T50" fmla="*/ 2696 w 2925"/>
                <a:gd name="T51" fmla="*/ 3468 h 3520"/>
                <a:gd name="T52" fmla="*/ 2925 w 2925"/>
                <a:gd name="T53" fmla="*/ 3520 h 3520"/>
                <a:gd name="T54" fmla="*/ 2230 w 2925"/>
                <a:gd name="T55" fmla="*/ 3436 h 3520"/>
                <a:gd name="T56" fmla="*/ 1596 w 2925"/>
                <a:gd name="T57" fmla="*/ 3200 h 3520"/>
                <a:gd name="T58" fmla="*/ 1042 w 2925"/>
                <a:gd name="T59" fmla="*/ 2832 h 3520"/>
                <a:gd name="T60" fmla="*/ 586 w 2925"/>
                <a:gd name="T61" fmla="*/ 2349 h 3520"/>
                <a:gd name="T62" fmla="*/ 249 w 2925"/>
                <a:gd name="T63" fmla="*/ 1774 h 3520"/>
                <a:gd name="T64" fmla="*/ 48 w 2925"/>
                <a:gd name="T65" fmla="*/ 1122 h 3520"/>
                <a:gd name="T66" fmla="*/ 0 w 2925"/>
                <a:gd name="T67" fmla="*/ 597 h 3520"/>
                <a:gd name="T68" fmla="*/ 0 w 2925"/>
                <a:gd name="T69" fmla="*/ 585 h 3520"/>
                <a:gd name="T70" fmla="*/ 5 w 2925"/>
                <a:gd name="T71" fmla="*/ 525 h 3520"/>
                <a:gd name="T72" fmla="*/ 16 w 2925"/>
                <a:gd name="T73" fmla="*/ 466 h 3520"/>
                <a:gd name="T74" fmla="*/ 32 w 2925"/>
                <a:gd name="T75" fmla="*/ 409 h 3520"/>
                <a:gd name="T76" fmla="*/ 53 w 2925"/>
                <a:gd name="T77" fmla="*/ 356 h 3520"/>
                <a:gd name="T78" fmla="*/ 78 w 2925"/>
                <a:gd name="T79" fmla="*/ 304 h 3520"/>
                <a:gd name="T80" fmla="*/ 110 w 2925"/>
                <a:gd name="T81" fmla="*/ 255 h 3520"/>
                <a:gd name="T82" fmla="*/ 146 w 2925"/>
                <a:gd name="T83" fmla="*/ 210 h 3520"/>
                <a:gd name="T84" fmla="*/ 185 w 2925"/>
                <a:gd name="T85" fmla="*/ 167 h 3520"/>
                <a:gd name="T86" fmla="*/ 229 w 2925"/>
                <a:gd name="T87" fmla="*/ 130 h 3520"/>
                <a:gd name="T88" fmla="*/ 277 w 2925"/>
                <a:gd name="T89" fmla="*/ 96 h 3520"/>
                <a:gd name="T90" fmla="*/ 327 w 2925"/>
                <a:gd name="T91" fmla="*/ 66 h 3520"/>
                <a:gd name="T92" fmla="*/ 380 w 2925"/>
                <a:gd name="T93" fmla="*/ 43 h 3520"/>
                <a:gd name="T94" fmla="*/ 439 w 2925"/>
                <a:gd name="T95" fmla="*/ 24 h 3520"/>
                <a:gd name="T96" fmla="*/ 494 w 2925"/>
                <a:gd name="T97" fmla="*/ 9 h 3520"/>
                <a:gd name="T98" fmla="*/ 563 w 2925"/>
                <a:gd name="T99" fmla="*/ 2 h 3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25" h="3520">
                  <a:moveTo>
                    <a:pt x="600" y="0"/>
                  </a:moveTo>
                  <a:lnTo>
                    <a:pt x="632" y="0"/>
                  </a:lnTo>
                  <a:lnTo>
                    <a:pt x="641" y="2"/>
                  </a:lnTo>
                  <a:lnTo>
                    <a:pt x="661" y="2"/>
                  </a:lnTo>
                  <a:lnTo>
                    <a:pt x="673" y="4"/>
                  </a:lnTo>
                  <a:lnTo>
                    <a:pt x="691" y="8"/>
                  </a:lnTo>
                  <a:lnTo>
                    <a:pt x="703" y="9"/>
                  </a:lnTo>
                  <a:lnTo>
                    <a:pt x="719" y="11"/>
                  </a:lnTo>
                  <a:lnTo>
                    <a:pt x="733" y="15"/>
                  </a:lnTo>
                  <a:lnTo>
                    <a:pt x="749" y="18"/>
                  </a:lnTo>
                  <a:lnTo>
                    <a:pt x="762" y="22"/>
                  </a:lnTo>
                  <a:lnTo>
                    <a:pt x="776" y="27"/>
                  </a:lnTo>
                  <a:lnTo>
                    <a:pt x="790" y="31"/>
                  </a:lnTo>
                  <a:lnTo>
                    <a:pt x="804" y="36"/>
                  </a:lnTo>
                  <a:lnTo>
                    <a:pt x="817" y="41"/>
                  </a:lnTo>
                  <a:lnTo>
                    <a:pt x="831" y="45"/>
                  </a:lnTo>
                  <a:lnTo>
                    <a:pt x="843" y="52"/>
                  </a:lnTo>
                  <a:lnTo>
                    <a:pt x="858" y="57"/>
                  </a:lnTo>
                  <a:lnTo>
                    <a:pt x="870" y="64"/>
                  </a:lnTo>
                  <a:lnTo>
                    <a:pt x="883" y="70"/>
                  </a:lnTo>
                  <a:lnTo>
                    <a:pt x="895" y="77"/>
                  </a:lnTo>
                  <a:lnTo>
                    <a:pt x="907" y="84"/>
                  </a:lnTo>
                  <a:lnTo>
                    <a:pt x="920" y="93"/>
                  </a:lnTo>
                  <a:lnTo>
                    <a:pt x="930" y="98"/>
                  </a:lnTo>
                  <a:lnTo>
                    <a:pt x="945" y="109"/>
                  </a:lnTo>
                  <a:lnTo>
                    <a:pt x="954" y="116"/>
                  </a:lnTo>
                  <a:lnTo>
                    <a:pt x="968" y="125"/>
                  </a:lnTo>
                  <a:lnTo>
                    <a:pt x="977" y="132"/>
                  </a:lnTo>
                  <a:lnTo>
                    <a:pt x="989" y="143"/>
                  </a:lnTo>
                  <a:lnTo>
                    <a:pt x="998" y="150"/>
                  </a:lnTo>
                  <a:lnTo>
                    <a:pt x="1010" y="162"/>
                  </a:lnTo>
                  <a:lnTo>
                    <a:pt x="1019" y="169"/>
                  </a:lnTo>
                  <a:lnTo>
                    <a:pt x="1032" y="182"/>
                  </a:lnTo>
                  <a:lnTo>
                    <a:pt x="1039" y="189"/>
                  </a:lnTo>
                  <a:lnTo>
                    <a:pt x="1051" y="203"/>
                  </a:lnTo>
                  <a:lnTo>
                    <a:pt x="1057" y="210"/>
                  </a:lnTo>
                  <a:lnTo>
                    <a:pt x="1069" y="224"/>
                  </a:lnTo>
                  <a:lnTo>
                    <a:pt x="1069" y="224"/>
                  </a:lnTo>
                  <a:lnTo>
                    <a:pt x="1074" y="231"/>
                  </a:lnTo>
                  <a:lnTo>
                    <a:pt x="1087" y="247"/>
                  </a:lnTo>
                  <a:lnTo>
                    <a:pt x="1092" y="255"/>
                  </a:lnTo>
                  <a:lnTo>
                    <a:pt x="1103" y="271"/>
                  </a:lnTo>
                  <a:lnTo>
                    <a:pt x="1108" y="278"/>
                  </a:lnTo>
                  <a:lnTo>
                    <a:pt x="1117" y="294"/>
                  </a:lnTo>
                  <a:lnTo>
                    <a:pt x="1122" y="303"/>
                  </a:lnTo>
                  <a:lnTo>
                    <a:pt x="1131" y="319"/>
                  </a:lnTo>
                  <a:lnTo>
                    <a:pt x="1135" y="327"/>
                  </a:lnTo>
                  <a:lnTo>
                    <a:pt x="1144" y="345"/>
                  </a:lnTo>
                  <a:lnTo>
                    <a:pt x="1147" y="352"/>
                  </a:lnTo>
                  <a:lnTo>
                    <a:pt x="1156" y="370"/>
                  </a:lnTo>
                  <a:lnTo>
                    <a:pt x="1160" y="379"/>
                  </a:lnTo>
                  <a:lnTo>
                    <a:pt x="1167" y="398"/>
                  </a:lnTo>
                  <a:lnTo>
                    <a:pt x="1168" y="404"/>
                  </a:lnTo>
                  <a:lnTo>
                    <a:pt x="1176" y="425"/>
                  </a:lnTo>
                  <a:lnTo>
                    <a:pt x="1177" y="432"/>
                  </a:lnTo>
                  <a:lnTo>
                    <a:pt x="1183" y="454"/>
                  </a:lnTo>
                  <a:lnTo>
                    <a:pt x="1184" y="459"/>
                  </a:lnTo>
                  <a:lnTo>
                    <a:pt x="1188" y="475"/>
                  </a:lnTo>
                  <a:lnTo>
                    <a:pt x="1200" y="592"/>
                  </a:lnTo>
                  <a:lnTo>
                    <a:pt x="1202" y="592"/>
                  </a:lnTo>
                  <a:lnTo>
                    <a:pt x="1202" y="597"/>
                  </a:lnTo>
                  <a:lnTo>
                    <a:pt x="1200" y="597"/>
                  </a:lnTo>
                  <a:lnTo>
                    <a:pt x="1208" y="738"/>
                  </a:lnTo>
                  <a:lnTo>
                    <a:pt x="1223" y="875"/>
                  </a:lnTo>
                  <a:lnTo>
                    <a:pt x="1252" y="1008"/>
                  </a:lnTo>
                  <a:lnTo>
                    <a:pt x="1289" y="1138"/>
                  </a:lnTo>
                  <a:lnTo>
                    <a:pt x="1335" y="1262"/>
                  </a:lnTo>
                  <a:lnTo>
                    <a:pt x="1392" y="1383"/>
                  </a:lnTo>
                  <a:lnTo>
                    <a:pt x="1458" y="1498"/>
                  </a:lnTo>
                  <a:lnTo>
                    <a:pt x="1531" y="1607"/>
                  </a:lnTo>
                  <a:lnTo>
                    <a:pt x="1612" y="1710"/>
                  </a:lnTo>
                  <a:lnTo>
                    <a:pt x="1701" y="1807"/>
                  </a:lnTo>
                  <a:lnTo>
                    <a:pt x="1797" y="1896"/>
                  </a:lnTo>
                  <a:lnTo>
                    <a:pt x="1898" y="1980"/>
                  </a:lnTo>
                  <a:lnTo>
                    <a:pt x="2008" y="2053"/>
                  </a:lnTo>
                  <a:lnTo>
                    <a:pt x="2122" y="2120"/>
                  </a:lnTo>
                  <a:lnTo>
                    <a:pt x="2241" y="2177"/>
                  </a:lnTo>
                  <a:lnTo>
                    <a:pt x="2367" y="2225"/>
                  </a:lnTo>
                  <a:lnTo>
                    <a:pt x="2495" y="2264"/>
                  </a:lnTo>
                  <a:lnTo>
                    <a:pt x="2628" y="2292"/>
                  </a:lnTo>
                  <a:lnTo>
                    <a:pt x="2765" y="2310"/>
                  </a:lnTo>
                  <a:lnTo>
                    <a:pt x="2905" y="2317"/>
                  </a:lnTo>
                  <a:lnTo>
                    <a:pt x="2855" y="2323"/>
                  </a:lnTo>
                  <a:lnTo>
                    <a:pt x="2807" y="2331"/>
                  </a:lnTo>
                  <a:lnTo>
                    <a:pt x="2740" y="2349"/>
                  </a:lnTo>
                  <a:lnTo>
                    <a:pt x="2674" y="2376"/>
                  </a:lnTo>
                  <a:lnTo>
                    <a:pt x="2614" y="2410"/>
                  </a:lnTo>
                  <a:lnTo>
                    <a:pt x="2559" y="2450"/>
                  </a:lnTo>
                  <a:lnTo>
                    <a:pt x="2504" y="2500"/>
                  </a:lnTo>
                  <a:lnTo>
                    <a:pt x="2454" y="2557"/>
                  </a:lnTo>
                  <a:lnTo>
                    <a:pt x="2413" y="2621"/>
                  </a:lnTo>
                  <a:lnTo>
                    <a:pt x="2380" y="2689"/>
                  </a:lnTo>
                  <a:lnTo>
                    <a:pt x="2355" y="2761"/>
                  </a:lnTo>
                  <a:lnTo>
                    <a:pt x="2339" y="2838"/>
                  </a:lnTo>
                  <a:lnTo>
                    <a:pt x="2333" y="2918"/>
                  </a:lnTo>
                  <a:lnTo>
                    <a:pt x="2339" y="2999"/>
                  </a:lnTo>
                  <a:lnTo>
                    <a:pt x="2355" y="3076"/>
                  </a:lnTo>
                  <a:lnTo>
                    <a:pt x="2381" y="3150"/>
                  </a:lnTo>
                  <a:lnTo>
                    <a:pt x="2415" y="3218"/>
                  </a:lnTo>
                  <a:lnTo>
                    <a:pt x="2458" y="3282"/>
                  </a:lnTo>
                  <a:lnTo>
                    <a:pt x="2507" y="3341"/>
                  </a:lnTo>
                  <a:lnTo>
                    <a:pt x="2564" y="3390"/>
                  </a:lnTo>
                  <a:lnTo>
                    <a:pt x="2626" y="3435"/>
                  </a:lnTo>
                  <a:lnTo>
                    <a:pt x="2696" y="3468"/>
                  </a:lnTo>
                  <a:lnTo>
                    <a:pt x="2768" y="3495"/>
                  </a:lnTo>
                  <a:lnTo>
                    <a:pt x="2845" y="3513"/>
                  </a:lnTo>
                  <a:lnTo>
                    <a:pt x="2925" y="3520"/>
                  </a:lnTo>
                  <a:lnTo>
                    <a:pt x="2925" y="3520"/>
                  </a:lnTo>
                  <a:lnTo>
                    <a:pt x="2747" y="3515"/>
                  </a:lnTo>
                  <a:lnTo>
                    <a:pt x="2571" y="3499"/>
                  </a:lnTo>
                  <a:lnTo>
                    <a:pt x="2399" y="3472"/>
                  </a:lnTo>
                  <a:lnTo>
                    <a:pt x="2230" y="3436"/>
                  </a:lnTo>
                  <a:lnTo>
                    <a:pt x="2065" y="3390"/>
                  </a:lnTo>
                  <a:lnTo>
                    <a:pt x="1905" y="3337"/>
                  </a:lnTo>
                  <a:lnTo>
                    <a:pt x="1749" y="3273"/>
                  </a:lnTo>
                  <a:lnTo>
                    <a:pt x="1596" y="3200"/>
                  </a:lnTo>
                  <a:lnTo>
                    <a:pt x="1449" y="3120"/>
                  </a:lnTo>
                  <a:lnTo>
                    <a:pt x="1309" y="3031"/>
                  </a:lnTo>
                  <a:lnTo>
                    <a:pt x="1172" y="2935"/>
                  </a:lnTo>
                  <a:lnTo>
                    <a:pt x="1042" y="2832"/>
                  </a:lnTo>
                  <a:lnTo>
                    <a:pt x="918" y="2721"/>
                  </a:lnTo>
                  <a:lnTo>
                    <a:pt x="801" y="2603"/>
                  </a:lnTo>
                  <a:lnTo>
                    <a:pt x="689" y="2479"/>
                  </a:lnTo>
                  <a:lnTo>
                    <a:pt x="586" y="2349"/>
                  </a:lnTo>
                  <a:lnTo>
                    <a:pt x="490" y="2214"/>
                  </a:lnTo>
                  <a:lnTo>
                    <a:pt x="401" y="2072"/>
                  </a:lnTo>
                  <a:lnTo>
                    <a:pt x="320" y="1925"/>
                  </a:lnTo>
                  <a:lnTo>
                    <a:pt x="249" y="1774"/>
                  </a:lnTo>
                  <a:lnTo>
                    <a:pt x="185" y="1617"/>
                  </a:lnTo>
                  <a:lnTo>
                    <a:pt x="130" y="1456"/>
                  </a:lnTo>
                  <a:lnTo>
                    <a:pt x="83" y="1290"/>
                  </a:lnTo>
                  <a:lnTo>
                    <a:pt x="48" y="1122"/>
                  </a:lnTo>
                  <a:lnTo>
                    <a:pt x="21" y="949"/>
                  </a:lnTo>
                  <a:lnTo>
                    <a:pt x="5" y="775"/>
                  </a:lnTo>
                  <a:lnTo>
                    <a:pt x="0" y="597"/>
                  </a:lnTo>
                  <a:lnTo>
                    <a:pt x="0" y="597"/>
                  </a:lnTo>
                  <a:lnTo>
                    <a:pt x="0" y="596"/>
                  </a:lnTo>
                  <a:lnTo>
                    <a:pt x="0" y="594"/>
                  </a:lnTo>
                  <a:lnTo>
                    <a:pt x="0" y="592"/>
                  </a:lnTo>
                  <a:lnTo>
                    <a:pt x="0" y="585"/>
                  </a:lnTo>
                  <a:lnTo>
                    <a:pt x="2" y="562"/>
                  </a:lnTo>
                  <a:lnTo>
                    <a:pt x="2" y="555"/>
                  </a:lnTo>
                  <a:lnTo>
                    <a:pt x="4" y="532"/>
                  </a:lnTo>
                  <a:lnTo>
                    <a:pt x="5" y="525"/>
                  </a:lnTo>
                  <a:lnTo>
                    <a:pt x="9" y="502"/>
                  </a:lnTo>
                  <a:lnTo>
                    <a:pt x="9" y="494"/>
                  </a:lnTo>
                  <a:lnTo>
                    <a:pt x="14" y="473"/>
                  </a:lnTo>
                  <a:lnTo>
                    <a:pt x="16" y="466"/>
                  </a:lnTo>
                  <a:lnTo>
                    <a:pt x="21" y="445"/>
                  </a:lnTo>
                  <a:lnTo>
                    <a:pt x="23" y="438"/>
                  </a:lnTo>
                  <a:lnTo>
                    <a:pt x="30" y="416"/>
                  </a:lnTo>
                  <a:lnTo>
                    <a:pt x="32" y="409"/>
                  </a:lnTo>
                  <a:lnTo>
                    <a:pt x="39" y="388"/>
                  </a:lnTo>
                  <a:lnTo>
                    <a:pt x="41" y="382"/>
                  </a:lnTo>
                  <a:lnTo>
                    <a:pt x="50" y="361"/>
                  </a:lnTo>
                  <a:lnTo>
                    <a:pt x="53" y="356"/>
                  </a:lnTo>
                  <a:lnTo>
                    <a:pt x="62" y="335"/>
                  </a:lnTo>
                  <a:lnTo>
                    <a:pt x="66" y="329"/>
                  </a:lnTo>
                  <a:lnTo>
                    <a:pt x="76" y="310"/>
                  </a:lnTo>
                  <a:lnTo>
                    <a:pt x="78" y="304"/>
                  </a:lnTo>
                  <a:lnTo>
                    <a:pt x="91" y="285"/>
                  </a:lnTo>
                  <a:lnTo>
                    <a:pt x="94" y="279"/>
                  </a:lnTo>
                  <a:lnTo>
                    <a:pt x="107" y="260"/>
                  </a:lnTo>
                  <a:lnTo>
                    <a:pt x="110" y="255"/>
                  </a:lnTo>
                  <a:lnTo>
                    <a:pt x="123" y="237"/>
                  </a:lnTo>
                  <a:lnTo>
                    <a:pt x="128" y="231"/>
                  </a:lnTo>
                  <a:lnTo>
                    <a:pt x="140" y="215"/>
                  </a:lnTo>
                  <a:lnTo>
                    <a:pt x="146" y="210"/>
                  </a:lnTo>
                  <a:lnTo>
                    <a:pt x="160" y="194"/>
                  </a:lnTo>
                  <a:lnTo>
                    <a:pt x="165" y="189"/>
                  </a:lnTo>
                  <a:lnTo>
                    <a:pt x="179" y="173"/>
                  </a:lnTo>
                  <a:lnTo>
                    <a:pt x="185" y="167"/>
                  </a:lnTo>
                  <a:lnTo>
                    <a:pt x="201" y="153"/>
                  </a:lnTo>
                  <a:lnTo>
                    <a:pt x="206" y="148"/>
                  </a:lnTo>
                  <a:lnTo>
                    <a:pt x="222" y="136"/>
                  </a:lnTo>
                  <a:lnTo>
                    <a:pt x="229" y="130"/>
                  </a:lnTo>
                  <a:lnTo>
                    <a:pt x="245" y="118"/>
                  </a:lnTo>
                  <a:lnTo>
                    <a:pt x="252" y="112"/>
                  </a:lnTo>
                  <a:lnTo>
                    <a:pt x="268" y="102"/>
                  </a:lnTo>
                  <a:lnTo>
                    <a:pt x="277" y="96"/>
                  </a:lnTo>
                  <a:lnTo>
                    <a:pt x="291" y="86"/>
                  </a:lnTo>
                  <a:lnTo>
                    <a:pt x="300" y="80"/>
                  </a:lnTo>
                  <a:lnTo>
                    <a:pt x="316" y="72"/>
                  </a:lnTo>
                  <a:lnTo>
                    <a:pt x="327" y="66"/>
                  </a:lnTo>
                  <a:lnTo>
                    <a:pt x="343" y="59"/>
                  </a:lnTo>
                  <a:lnTo>
                    <a:pt x="352" y="54"/>
                  </a:lnTo>
                  <a:lnTo>
                    <a:pt x="369" y="47"/>
                  </a:lnTo>
                  <a:lnTo>
                    <a:pt x="380" y="43"/>
                  </a:lnTo>
                  <a:lnTo>
                    <a:pt x="396" y="36"/>
                  </a:lnTo>
                  <a:lnTo>
                    <a:pt x="408" y="32"/>
                  </a:lnTo>
                  <a:lnTo>
                    <a:pt x="424" y="27"/>
                  </a:lnTo>
                  <a:lnTo>
                    <a:pt x="439" y="24"/>
                  </a:lnTo>
                  <a:lnTo>
                    <a:pt x="453" y="18"/>
                  </a:lnTo>
                  <a:lnTo>
                    <a:pt x="465" y="15"/>
                  </a:lnTo>
                  <a:lnTo>
                    <a:pt x="481" y="13"/>
                  </a:lnTo>
                  <a:lnTo>
                    <a:pt x="494" y="9"/>
                  </a:lnTo>
                  <a:lnTo>
                    <a:pt x="510" y="8"/>
                  </a:lnTo>
                  <a:lnTo>
                    <a:pt x="526" y="6"/>
                  </a:lnTo>
                  <a:lnTo>
                    <a:pt x="540" y="4"/>
                  </a:lnTo>
                  <a:lnTo>
                    <a:pt x="563" y="2"/>
                  </a:lnTo>
                  <a:lnTo>
                    <a:pt x="570" y="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4F5FEB89-91C3-4E00-A811-203075F7E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1113" cy="93663"/>
            </a:xfrm>
            <a:custGeom>
              <a:avLst/>
              <a:gdLst>
                <a:gd name="T0" fmla="*/ 0 w 14"/>
                <a:gd name="T1" fmla="*/ 0 h 117"/>
                <a:gd name="T2" fmla="*/ 2 w 14"/>
                <a:gd name="T3" fmla="*/ 7 h 117"/>
                <a:gd name="T4" fmla="*/ 4 w 14"/>
                <a:gd name="T5" fmla="*/ 12 h 117"/>
                <a:gd name="T6" fmla="*/ 7 w 14"/>
                <a:gd name="T7" fmla="*/ 35 h 117"/>
                <a:gd name="T8" fmla="*/ 7 w 14"/>
                <a:gd name="T9" fmla="*/ 41 h 117"/>
                <a:gd name="T10" fmla="*/ 11 w 14"/>
                <a:gd name="T11" fmla="*/ 66 h 117"/>
                <a:gd name="T12" fmla="*/ 11 w 14"/>
                <a:gd name="T13" fmla="*/ 69 h 117"/>
                <a:gd name="T14" fmla="*/ 12 w 14"/>
                <a:gd name="T15" fmla="*/ 96 h 117"/>
                <a:gd name="T16" fmla="*/ 14 w 14"/>
                <a:gd name="T17" fmla="*/ 117 h 117"/>
                <a:gd name="T18" fmla="*/ 12 w 14"/>
                <a:gd name="T19" fmla="*/ 117 h 117"/>
                <a:gd name="T20" fmla="*/ 0 w 14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1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7" y="35"/>
                  </a:lnTo>
                  <a:lnTo>
                    <a:pt x="7" y="41"/>
                  </a:lnTo>
                  <a:lnTo>
                    <a:pt x="11" y="66"/>
                  </a:lnTo>
                  <a:lnTo>
                    <a:pt x="11" y="69"/>
                  </a:lnTo>
                  <a:lnTo>
                    <a:pt x="12" y="96"/>
                  </a:lnTo>
                  <a:lnTo>
                    <a:pt x="14" y="117"/>
                  </a:lnTo>
                  <a:lnTo>
                    <a:pt x="12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62283B3-52FD-4F43-A92F-A0A3B23F0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835400"/>
              <a:ext cx="3175" cy="11113"/>
            </a:xfrm>
            <a:custGeom>
              <a:avLst/>
              <a:gdLst>
                <a:gd name="T0" fmla="*/ 0 w 3"/>
                <a:gd name="T1" fmla="*/ 0 h 14"/>
                <a:gd name="T2" fmla="*/ 3 w 3"/>
                <a:gd name="T3" fmla="*/ 2 h 14"/>
                <a:gd name="T4" fmla="*/ 3 w 3"/>
                <a:gd name="T5" fmla="*/ 14 h 14"/>
                <a:gd name="T6" fmla="*/ 1 w 3"/>
                <a:gd name="T7" fmla="*/ 14 h 14"/>
                <a:gd name="T8" fmla="*/ 0 w 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lnTo>
                    <a:pt x="3" y="2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A34CB78-B6BA-4F3B-B08B-203090C95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3814763"/>
              <a:ext cx="4763" cy="22225"/>
            </a:xfrm>
            <a:custGeom>
              <a:avLst/>
              <a:gdLst>
                <a:gd name="T0" fmla="*/ 0 w 5"/>
                <a:gd name="T1" fmla="*/ 0 h 29"/>
                <a:gd name="T2" fmla="*/ 3 w 5"/>
                <a:gd name="T3" fmla="*/ 4 h 29"/>
                <a:gd name="T4" fmla="*/ 3 w 5"/>
                <a:gd name="T5" fmla="*/ 20 h 29"/>
                <a:gd name="T6" fmla="*/ 5 w 5"/>
                <a:gd name="T7" fmla="*/ 29 h 29"/>
                <a:gd name="T8" fmla="*/ 2 w 5"/>
                <a:gd name="T9" fmla="*/ 27 h 29"/>
                <a:gd name="T10" fmla="*/ 0 w 5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9">
                  <a:moveTo>
                    <a:pt x="0" y="0"/>
                  </a:moveTo>
                  <a:lnTo>
                    <a:pt x="3" y="4"/>
                  </a:lnTo>
                  <a:lnTo>
                    <a:pt x="3" y="20"/>
                  </a:lnTo>
                  <a:lnTo>
                    <a:pt x="5" y="29"/>
                  </a:lnTo>
                  <a:lnTo>
                    <a:pt x="2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2E0C753-7F27-4205-BE88-2192D627E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3792538"/>
              <a:ext cx="4763" cy="23813"/>
            </a:xfrm>
            <a:custGeom>
              <a:avLst/>
              <a:gdLst>
                <a:gd name="T0" fmla="*/ 0 w 7"/>
                <a:gd name="T1" fmla="*/ 0 h 30"/>
                <a:gd name="T2" fmla="*/ 4 w 7"/>
                <a:gd name="T3" fmla="*/ 3 h 30"/>
                <a:gd name="T4" fmla="*/ 6 w 7"/>
                <a:gd name="T5" fmla="*/ 16 h 30"/>
                <a:gd name="T6" fmla="*/ 6 w 7"/>
                <a:gd name="T7" fmla="*/ 19 h 30"/>
                <a:gd name="T8" fmla="*/ 7 w 7"/>
                <a:gd name="T9" fmla="*/ 30 h 30"/>
                <a:gd name="T10" fmla="*/ 4 w 7"/>
                <a:gd name="T11" fmla="*/ 26 h 30"/>
                <a:gd name="T12" fmla="*/ 0 w 7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0" y="0"/>
                  </a:moveTo>
                  <a:lnTo>
                    <a:pt x="4" y="3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F8455270-65DB-4335-AA7F-CD9450F5C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875" y="3771900"/>
              <a:ext cx="3175" cy="23813"/>
            </a:xfrm>
            <a:custGeom>
              <a:avLst/>
              <a:gdLst>
                <a:gd name="T0" fmla="*/ 0 w 5"/>
                <a:gd name="T1" fmla="*/ 0 h 30"/>
                <a:gd name="T2" fmla="*/ 1 w 5"/>
                <a:gd name="T3" fmla="*/ 4 h 30"/>
                <a:gd name="T4" fmla="*/ 3 w 5"/>
                <a:gd name="T5" fmla="*/ 12 h 30"/>
                <a:gd name="T6" fmla="*/ 3 w 5"/>
                <a:gd name="T7" fmla="*/ 18 h 30"/>
                <a:gd name="T8" fmla="*/ 5 w 5"/>
                <a:gd name="T9" fmla="*/ 30 h 30"/>
                <a:gd name="T10" fmla="*/ 1 w 5"/>
                <a:gd name="T11" fmla="*/ 27 h 30"/>
                <a:gd name="T12" fmla="*/ 0 w 5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1" y="4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5" y="30"/>
                  </a:lnTo>
                  <a:lnTo>
                    <a:pt x="1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7086F83-AF4B-46A3-A0C2-48ECE6A7C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4763" cy="22225"/>
            </a:xfrm>
            <a:custGeom>
              <a:avLst/>
              <a:gdLst>
                <a:gd name="T0" fmla="*/ 0 w 5"/>
                <a:gd name="T1" fmla="*/ 0 h 27"/>
                <a:gd name="T2" fmla="*/ 2 w 5"/>
                <a:gd name="T3" fmla="*/ 7 h 27"/>
                <a:gd name="T4" fmla="*/ 4 w 5"/>
                <a:gd name="T5" fmla="*/ 12 h 27"/>
                <a:gd name="T6" fmla="*/ 5 w 5"/>
                <a:gd name="T7" fmla="*/ 27 h 27"/>
                <a:gd name="T8" fmla="*/ 4 w 5"/>
                <a:gd name="T9" fmla="*/ 23 h 27"/>
                <a:gd name="T10" fmla="*/ 0 w 5"/>
                <a:gd name="T11" fmla="*/ 0 h 27"/>
                <a:gd name="T12" fmla="*/ 0 w 5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5" y="27"/>
                  </a:lnTo>
                  <a:lnTo>
                    <a:pt x="4" y="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101E373-6CAC-4ADF-97B7-E8AECE768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3848100"/>
              <a:ext cx="2792413" cy="2322513"/>
            </a:xfrm>
            <a:custGeom>
              <a:avLst/>
              <a:gdLst>
                <a:gd name="T0" fmla="*/ 2321 w 3518"/>
                <a:gd name="T1" fmla="*/ 59 h 2926"/>
                <a:gd name="T2" fmla="*/ 2350 w 3518"/>
                <a:gd name="T3" fmla="*/ 185 h 2926"/>
                <a:gd name="T4" fmla="*/ 2408 w 3518"/>
                <a:gd name="T5" fmla="*/ 313 h 2926"/>
                <a:gd name="T6" fmla="*/ 2499 w 3518"/>
                <a:gd name="T7" fmla="*/ 425 h 2926"/>
                <a:gd name="T8" fmla="*/ 2620 w 3518"/>
                <a:gd name="T9" fmla="*/ 515 h 2926"/>
                <a:gd name="T10" fmla="*/ 2762 w 3518"/>
                <a:gd name="T11" fmla="*/ 574 h 2926"/>
                <a:gd name="T12" fmla="*/ 2918 w 3518"/>
                <a:gd name="T13" fmla="*/ 595 h 2926"/>
                <a:gd name="T14" fmla="*/ 3072 w 3518"/>
                <a:gd name="T15" fmla="*/ 576 h 2926"/>
                <a:gd name="T16" fmla="*/ 3211 w 3518"/>
                <a:gd name="T17" fmla="*/ 519 h 2926"/>
                <a:gd name="T18" fmla="*/ 3330 w 3518"/>
                <a:gd name="T19" fmla="*/ 432 h 2926"/>
                <a:gd name="T20" fmla="*/ 3424 w 3518"/>
                <a:gd name="T21" fmla="*/ 320 h 2926"/>
                <a:gd name="T22" fmla="*/ 3488 w 3518"/>
                <a:gd name="T23" fmla="*/ 185 h 2926"/>
                <a:gd name="T24" fmla="*/ 3518 w 3518"/>
                <a:gd name="T25" fmla="*/ 35 h 2926"/>
                <a:gd name="T26" fmla="*/ 3491 w 3518"/>
                <a:gd name="T27" fmla="*/ 398 h 2926"/>
                <a:gd name="T28" fmla="*/ 3422 w 3518"/>
                <a:gd name="T29" fmla="*/ 748 h 2926"/>
                <a:gd name="T30" fmla="*/ 3312 w 3518"/>
                <a:gd name="T31" fmla="*/ 1080 h 2926"/>
                <a:gd name="T32" fmla="*/ 3165 w 3518"/>
                <a:gd name="T33" fmla="*/ 1395 h 2926"/>
                <a:gd name="T34" fmla="*/ 2984 w 3518"/>
                <a:gd name="T35" fmla="*/ 1686 h 2926"/>
                <a:gd name="T36" fmla="*/ 2769 w 3518"/>
                <a:gd name="T37" fmla="*/ 1954 h 2926"/>
                <a:gd name="T38" fmla="*/ 2525 w 3518"/>
                <a:gd name="T39" fmla="*/ 2196 h 2926"/>
                <a:gd name="T40" fmla="*/ 2256 w 3518"/>
                <a:gd name="T41" fmla="*/ 2407 h 2926"/>
                <a:gd name="T42" fmla="*/ 1961 w 3518"/>
                <a:gd name="T43" fmla="*/ 2587 h 2926"/>
                <a:gd name="T44" fmla="*/ 1646 w 3518"/>
                <a:gd name="T45" fmla="*/ 2731 h 2926"/>
                <a:gd name="T46" fmla="*/ 1311 w 3518"/>
                <a:gd name="T47" fmla="*/ 2837 h 2926"/>
                <a:gd name="T48" fmla="*/ 961 w 3518"/>
                <a:gd name="T49" fmla="*/ 2903 h 2926"/>
                <a:gd name="T50" fmla="*/ 597 w 3518"/>
                <a:gd name="T51" fmla="*/ 2926 h 2926"/>
                <a:gd name="T52" fmla="*/ 595 w 3518"/>
                <a:gd name="T53" fmla="*/ 2926 h 2926"/>
                <a:gd name="T54" fmla="*/ 593 w 3518"/>
                <a:gd name="T55" fmla="*/ 2926 h 2926"/>
                <a:gd name="T56" fmla="*/ 512 w 3518"/>
                <a:gd name="T57" fmla="*/ 2919 h 2926"/>
                <a:gd name="T58" fmla="*/ 363 w 3518"/>
                <a:gd name="T59" fmla="*/ 2874 h 2926"/>
                <a:gd name="T60" fmla="*/ 231 w 3518"/>
                <a:gd name="T61" fmla="*/ 2796 h 2926"/>
                <a:gd name="T62" fmla="*/ 125 w 3518"/>
                <a:gd name="T63" fmla="*/ 2688 h 2926"/>
                <a:gd name="T64" fmla="*/ 48 w 3518"/>
                <a:gd name="T65" fmla="*/ 2556 h 2926"/>
                <a:gd name="T66" fmla="*/ 6 w 3518"/>
                <a:gd name="T67" fmla="*/ 2405 h 2926"/>
                <a:gd name="T68" fmla="*/ 6 w 3518"/>
                <a:gd name="T69" fmla="*/ 2244 h 2926"/>
                <a:gd name="T70" fmla="*/ 47 w 3518"/>
                <a:gd name="T71" fmla="*/ 2095 h 2926"/>
                <a:gd name="T72" fmla="*/ 121 w 3518"/>
                <a:gd name="T73" fmla="*/ 1963 h 2926"/>
                <a:gd name="T74" fmla="*/ 226 w 3518"/>
                <a:gd name="T75" fmla="*/ 1856 h 2926"/>
                <a:gd name="T76" fmla="*/ 341 w 3518"/>
                <a:gd name="T77" fmla="*/ 1782 h 2926"/>
                <a:gd name="T78" fmla="*/ 474 w 3518"/>
                <a:gd name="T79" fmla="*/ 1737 h 2926"/>
                <a:gd name="T80" fmla="*/ 572 w 3518"/>
                <a:gd name="T81" fmla="*/ 1723 h 2926"/>
                <a:gd name="T82" fmla="*/ 597 w 3518"/>
                <a:gd name="T83" fmla="*/ 1723 h 2926"/>
                <a:gd name="T84" fmla="*/ 732 w 3518"/>
                <a:gd name="T85" fmla="*/ 1718 h 2926"/>
                <a:gd name="T86" fmla="*/ 991 w 3518"/>
                <a:gd name="T87" fmla="*/ 1677 h 2926"/>
                <a:gd name="T88" fmla="*/ 1238 w 3518"/>
                <a:gd name="T89" fmla="*/ 1599 h 2926"/>
                <a:gd name="T90" fmla="*/ 1465 w 3518"/>
                <a:gd name="T91" fmla="*/ 1487 h 2926"/>
                <a:gd name="T92" fmla="*/ 1673 w 3518"/>
                <a:gd name="T93" fmla="*/ 1343 h 2926"/>
                <a:gd name="T94" fmla="*/ 1858 w 3518"/>
                <a:gd name="T95" fmla="*/ 1172 h 2926"/>
                <a:gd name="T96" fmla="*/ 2014 w 3518"/>
                <a:gd name="T97" fmla="*/ 975 h 2926"/>
                <a:gd name="T98" fmla="*/ 2142 w 3518"/>
                <a:gd name="T99" fmla="*/ 757 h 2926"/>
                <a:gd name="T100" fmla="*/ 2238 w 3518"/>
                <a:gd name="T101" fmla="*/ 519 h 2926"/>
                <a:gd name="T102" fmla="*/ 2296 w 3518"/>
                <a:gd name="T103" fmla="*/ 265 h 2926"/>
                <a:gd name="T104" fmla="*/ 2318 w 3518"/>
                <a:gd name="T105" fmla="*/ 0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8" h="2926">
                  <a:moveTo>
                    <a:pt x="2318" y="0"/>
                  </a:moveTo>
                  <a:lnTo>
                    <a:pt x="2321" y="59"/>
                  </a:lnTo>
                  <a:lnTo>
                    <a:pt x="2330" y="117"/>
                  </a:lnTo>
                  <a:lnTo>
                    <a:pt x="2350" y="185"/>
                  </a:lnTo>
                  <a:lnTo>
                    <a:pt x="2375" y="250"/>
                  </a:lnTo>
                  <a:lnTo>
                    <a:pt x="2408" y="313"/>
                  </a:lnTo>
                  <a:lnTo>
                    <a:pt x="2449" y="368"/>
                  </a:lnTo>
                  <a:lnTo>
                    <a:pt x="2499" y="425"/>
                  </a:lnTo>
                  <a:lnTo>
                    <a:pt x="2557" y="474"/>
                  </a:lnTo>
                  <a:lnTo>
                    <a:pt x="2620" y="515"/>
                  </a:lnTo>
                  <a:lnTo>
                    <a:pt x="2689" y="549"/>
                  </a:lnTo>
                  <a:lnTo>
                    <a:pt x="2762" y="574"/>
                  </a:lnTo>
                  <a:lnTo>
                    <a:pt x="2838" y="590"/>
                  </a:lnTo>
                  <a:lnTo>
                    <a:pt x="2918" y="595"/>
                  </a:lnTo>
                  <a:lnTo>
                    <a:pt x="2996" y="590"/>
                  </a:lnTo>
                  <a:lnTo>
                    <a:pt x="3072" y="576"/>
                  </a:lnTo>
                  <a:lnTo>
                    <a:pt x="3143" y="551"/>
                  </a:lnTo>
                  <a:lnTo>
                    <a:pt x="3211" y="519"/>
                  </a:lnTo>
                  <a:lnTo>
                    <a:pt x="3273" y="480"/>
                  </a:lnTo>
                  <a:lnTo>
                    <a:pt x="3330" y="432"/>
                  </a:lnTo>
                  <a:lnTo>
                    <a:pt x="3380" y="378"/>
                  </a:lnTo>
                  <a:lnTo>
                    <a:pt x="3424" y="320"/>
                  </a:lnTo>
                  <a:lnTo>
                    <a:pt x="3460" y="254"/>
                  </a:lnTo>
                  <a:lnTo>
                    <a:pt x="3488" y="185"/>
                  </a:lnTo>
                  <a:lnTo>
                    <a:pt x="3507" y="112"/>
                  </a:lnTo>
                  <a:lnTo>
                    <a:pt x="3518" y="35"/>
                  </a:lnTo>
                  <a:lnTo>
                    <a:pt x="3509" y="218"/>
                  </a:lnTo>
                  <a:lnTo>
                    <a:pt x="3491" y="398"/>
                  </a:lnTo>
                  <a:lnTo>
                    <a:pt x="3461" y="576"/>
                  </a:lnTo>
                  <a:lnTo>
                    <a:pt x="3422" y="748"/>
                  </a:lnTo>
                  <a:lnTo>
                    <a:pt x="3371" y="917"/>
                  </a:lnTo>
                  <a:lnTo>
                    <a:pt x="3312" y="1080"/>
                  </a:lnTo>
                  <a:lnTo>
                    <a:pt x="3243" y="1240"/>
                  </a:lnTo>
                  <a:lnTo>
                    <a:pt x="3165" y="1395"/>
                  </a:lnTo>
                  <a:lnTo>
                    <a:pt x="3078" y="1544"/>
                  </a:lnTo>
                  <a:lnTo>
                    <a:pt x="2984" y="1686"/>
                  </a:lnTo>
                  <a:lnTo>
                    <a:pt x="2879" y="1824"/>
                  </a:lnTo>
                  <a:lnTo>
                    <a:pt x="2769" y="1954"/>
                  </a:lnTo>
                  <a:lnTo>
                    <a:pt x="2650" y="2079"/>
                  </a:lnTo>
                  <a:lnTo>
                    <a:pt x="2525" y="2196"/>
                  </a:lnTo>
                  <a:lnTo>
                    <a:pt x="2394" y="2306"/>
                  </a:lnTo>
                  <a:lnTo>
                    <a:pt x="2256" y="2407"/>
                  </a:lnTo>
                  <a:lnTo>
                    <a:pt x="2112" y="2501"/>
                  </a:lnTo>
                  <a:lnTo>
                    <a:pt x="1961" y="2587"/>
                  </a:lnTo>
                  <a:lnTo>
                    <a:pt x="1806" y="2663"/>
                  </a:lnTo>
                  <a:lnTo>
                    <a:pt x="1646" y="2731"/>
                  </a:lnTo>
                  <a:lnTo>
                    <a:pt x="1481" y="2787"/>
                  </a:lnTo>
                  <a:lnTo>
                    <a:pt x="1311" y="2837"/>
                  </a:lnTo>
                  <a:lnTo>
                    <a:pt x="1139" y="2874"/>
                  </a:lnTo>
                  <a:lnTo>
                    <a:pt x="961" y="2903"/>
                  </a:lnTo>
                  <a:lnTo>
                    <a:pt x="782" y="2919"/>
                  </a:lnTo>
                  <a:lnTo>
                    <a:pt x="597" y="2926"/>
                  </a:lnTo>
                  <a:lnTo>
                    <a:pt x="597" y="2926"/>
                  </a:lnTo>
                  <a:lnTo>
                    <a:pt x="595" y="2926"/>
                  </a:lnTo>
                  <a:lnTo>
                    <a:pt x="593" y="2926"/>
                  </a:lnTo>
                  <a:lnTo>
                    <a:pt x="593" y="2926"/>
                  </a:lnTo>
                  <a:lnTo>
                    <a:pt x="592" y="2926"/>
                  </a:lnTo>
                  <a:lnTo>
                    <a:pt x="512" y="2919"/>
                  </a:lnTo>
                  <a:lnTo>
                    <a:pt x="435" y="2901"/>
                  </a:lnTo>
                  <a:lnTo>
                    <a:pt x="363" y="2874"/>
                  </a:lnTo>
                  <a:lnTo>
                    <a:pt x="293" y="2841"/>
                  </a:lnTo>
                  <a:lnTo>
                    <a:pt x="231" y="2796"/>
                  </a:lnTo>
                  <a:lnTo>
                    <a:pt x="174" y="2747"/>
                  </a:lnTo>
                  <a:lnTo>
                    <a:pt x="125" y="2688"/>
                  </a:lnTo>
                  <a:lnTo>
                    <a:pt x="82" y="2624"/>
                  </a:lnTo>
                  <a:lnTo>
                    <a:pt x="48" y="2556"/>
                  </a:lnTo>
                  <a:lnTo>
                    <a:pt x="22" y="2482"/>
                  </a:lnTo>
                  <a:lnTo>
                    <a:pt x="6" y="2405"/>
                  </a:lnTo>
                  <a:lnTo>
                    <a:pt x="0" y="2324"/>
                  </a:lnTo>
                  <a:lnTo>
                    <a:pt x="6" y="2244"/>
                  </a:lnTo>
                  <a:lnTo>
                    <a:pt x="22" y="2167"/>
                  </a:lnTo>
                  <a:lnTo>
                    <a:pt x="47" y="2095"/>
                  </a:lnTo>
                  <a:lnTo>
                    <a:pt x="80" y="2027"/>
                  </a:lnTo>
                  <a:lnTo>
                    <a:pt x="121" y="1963"/>
                  </a:lnTo>
                  <a:lnTo>
                    <a:pt x="171" y="1906"/>
                  </a:lnTo>
                  <a:lnTo>
                    <a:pt x="226" y="1856"/>
                  </a:lnTo>
                  <a:lnTo>
                    <a:pt x="281" y="1816"/>
                  </a:lnTo>
                  <a:lnTo>
                    <a:pt x="341" y="1782"/>
                  </a:lnTo>
                  <a:lnTo>
                    <a:pt x="407" y="1755"/>
                  </a:lnTo>
                  <a:lnTo>
                    <a:pt x="474" y="1737"/>
                  </a:lnTo>
                  <a:lnTo>
                    <a:pt x="522" y="1729"/>
                  </a:lnTo>
                  <a:lnTo>
                    <a:pt x="572" y="1723"/>
                  </a:lnTo>
                  <a:lnTo>
                    <a:pt x="593" y="1723"/>
                  </a:lnTo>
                  <a:lnTo>
                    <a:pt x="597" y="1723"/>
                  </a:lnTo>
                  <a:lnTo>
                    <a:pt x="597" y="1723"/>
                  </a:lnTo>
                  <a:lnTo>
                    <a:pt x="732" y="1718"/>
                  </a:lnTo>
                  <a:lnTo>
                    <a:pt x="863" y="1702"/>
                  </a:lnTo>
                  <a:lnTo>
                    <a:pt x="991" y="1677"/>
                  </a:lnTo>
                  <a:lnTo>
                    <a:pt x="1117" y="1643"/>
                  </a:lnTo>
                  <a:lnTo>
                    <a:pt x="1238" y="1599"/>
                  </a:lnTo>
                  <a:lnTo>
                    <a:pt x="1353" y="1547"/>
                  </a:lnTo>
                  <a:lnTo>
                    <a:pt x="1465" y="1487"/>
                  </a:lnTo>
                  <a:lnTo>
                    <a:pt x="1572" y="1419"/>
                  </a:lnTo>
                  <a:lnTo>
                    <a:pt x="1673" y="1343"/>
                  </a:lnTo>
                  <a:lnTo>
                    <a:pt x="1769" y="1261"/>
                  </a:lnTo>
                  <a:lnTo>
                    <a:pt x="1858" y="1172"/>
                  </a:lnTo>
                  <a:lnTo>
                    <a:pt x="1939" y="1077"/>
                  </a:lnTo>
                  <a:lnTo>
                    <a:pt x="2014" y="975"/>
                  </a:lnTo>
                  <a:lnTo>
                    <a:pt x="2083" y="869"/>
                  </a:lnTo>
                  <a:lnTo>
                    <a:pt x="2142" y="757"/>
                  </a:lnTo>
                  <a:lnTo>
                    <a:pt x="2195" y="639"/>
                  </a:lnTo>
                  <a:lnTo>
                    <a:pt x="2238" y="519"/>
                  </a:lnTo>
                  <a:lnTo>
                    <a:pt x="2272" y="394"/>
                  </a:lnTo>
                  <a:lnTo>
                    <a:pt x="2296" y="265"/>
                  </a:lnTo>
                  <a:lnTo>
                    <a:pt x="2312" y="133"/>
                  </a:lnTo>
                  <a:lnTo>
                    <a:pt x="231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404FE2C8-8B73-457B-9912-87AB16931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2700"/>
            </a:xfrm>
            <a:custGeom>
              <a:avLst/>
              <a:gdLst>
                <a:gd name="T0" fmla="*/ 0 w 4"/>
                <a:gd name="T1" fmla="*/ 0 h 16"/>
                <a:gd name="T2" fmla="*/ 4 w 4"/>
                <a:gd name="T3" fmla="*/ 14 h 16"/>
                <a:gd name="T4" fmla="*/ 4 w 4"/>
                <a:gd name="T5" fmla="*/ 16 h 16"/>
                <a:gd name="T6" fmla="*/ 0 w 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6">
                  <a:moveTo>
                    <a:pt x="0" y="0"/>
                  </a:moveTo>
                  <a:lnTo>
                    <a:pt x="4" y="14"/>
                  </a:lnTo>
                  <a:lnTo>
                    <a:pt x="4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AAF90D-8BA7-4F8C-A8B7-1DA7E99C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1263"/>
              <a:ext cx="0" cy="1588"/>
            </a:xfrm>
            <a:custGeom>
              <a:avLst/>
              <a:gdLst>
                <a:gd name="T0" fmla="*/ 0 h 4"/>
                <a:gd name="T1" fmla="*/ 0 h 4"/>
                <a:gd name="T2" fmla="*/ 2 h 4"/>
                <a:gd name="T3" fmla="*/ 4 h 4"/>
                <a:gd name="T4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6EE6C483-42EC-4F79-9EC9-FA9A19F31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1113"/>
            </a:xfrm>
            <a:custGeom>
              <a:avLst/>
              <a:gdLst>
                <a:gd name="T0" fmla="*/ 0 w 4"/>
                <a:gd name="T1" fmla="*/ 0 h 12"/>
                <a:gd name="T2" fmla="*/ 4 w 4"/>
                <a:gd name="T3" fmla="*/ 12 h 12"/>
                <a:gd name="T4" fmla="*/ 4 w 4"/>
                <a:gd name="T5" fmla="*/ 12 h 12"/>
                <a:gd name="T6" fmla="*/ 0 w 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0" y="0"/>
                  </a:moveTo>
                  <a:lnTo>
                    <a:pt x="4" y="12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973B458B-B815-4321-A05C-45CC97094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837D3F32-C356-4C3A-B38E-A90A40BFC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  <a:gd name="T8" fmla="*/ 0 w 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DC031CA6-D8CD-48D5-88B4-18F83EC3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2478088"/>
              <a:ext cx="1368425" cy="1368425"/>
            </a:xfrm>
            <a:custGeom>
              <a:avLst/>
              <a:gdLst>
                <a:gd name="T0" fmla="*/ 0 w 1725"/>
                <a:gd name="T1" fmla="*/ 0 h 1725"/>
                <a:gd name="T2" fmla="*/ 4 w 1725"/>
                <a:gd name="T3" fmla="*/ 0 h 1725"/>
                <a:gd name="T4" fmla="*/ 4 w 1725"/>
                <a:gd name="T5" fmla="*/ 0 h 1725"/>
                <a:gd name="T6" fmla="*/ 15 w 1725"/>
                <a:gd name="T7" fmla="*/ 0 h 1725"/>
                <a:gd name="T8" fmla="*/ 155 w 1725"/>
                <a:gd name="T9" fmla="*/ 7 h 1725"/>
                <a:gd name="T10" fmla="*/ 292 w 1725"/>
                <a:gd name="T11" fmla="*/ 25 h 1725"/>
                <a:gd name="T12" fmla="*/ 427 w 1725"/>
                <a:gd name="T13" fmla="*/ 53 h 1725"/>
                <a:gd name="T14" fmla="*/ 556 w 1725"/>
                <a:gd name="T15" fmla="*/ 91 h 1725"/>
                <a:gd name="T16" fmla="*/ 681 w 1725"/>
                <a:gd name="T17" fmla="*/ 139 h 1725"/>
                <a:gd name="T18" fmla="*/ 801 w 1725"/>
                <a:gd name="T19" fmla="*/ 197 h 1725"/>
                <a:gd name="T20" fmla="*/ 917 w 1725"/>
                <a:gd name="T21" fmla="*/ 263 h 1725"/>
                <a:gd name="T22" fmla="*/ 1025 w 1725"/>
                <a:gd name="T23" fmla="*/ 338 h 1725"/>
                <a:gd name="T24" fmla="*/ 1128 w 1725"/>
                <a:gd name="T25" fmla="*/ 419 h 1725"/>
                <a:gd name="T26" fmla="*/ 1224 w 1725"/>
                <a:gd name="T27" fmla="*/ 510 h 1725"/>
                <a:gd name="T28" fmla="*/ 1313 w 1725"/>
                <a:gd name="T29" fmla="*/ 608 h 1725"/>
                <a:gd name="T30" fmla="*/ 1394 w 1725"/>
                <a:gd name="T31" fmla="*/ 711 h 1725"/>
                <a:gd name="T32" fmla="*/ 1469 w 1725"/>
                <a:gd name="T33" fmla="*/ 821 h 1725"/>
                <a:gd name="T34" fmla="*/ 1535 w 1725"/>
                <a:gd name="T35" fmla="*/ 936 h 1725"/>
                <a:gd name="T36" fmla="*/ 1590 w 1725"/>
                <a:gd name="T37" fmla="*/ 1057 h 1725"/>
                <a:gd name="T38" fmla="*/ 1638 w 1725"/>
                <a:gd name="T39" fmla="*/ 1183 h 1725"/>
                <a:gd name="T40" fmla="*/ 1675 w 1725"/>
                <a:gd name="T41" fmla="*/ 1313 h 1725"/>
                <a:gd name="T42" fmla="*/ 1702 w 1725"/>
                <a:gd name="T43" fmla="*/ 1446 h 1725"/>
                <a:gd name="T44" fmla="*/ 1719 w 1725"/>
                <a:gd name="T45" fmla="*/ 1585 h 1725"/>
                <a:gd name="T46" fmla="*/ 1725 w 1725"/>
                <a:gd name="T47" fmla="*/ 1725 h 1725"/>
                <a:gd name="T48" fmla="*/ 1236 w 1725"/>
                <a:gd name="T49" fmla="*/ 1722 h 1725"/>
                <a:gd name="T50" fmla="*/ 1231 w 1725"/>
                <a:gd name="T51" fmla="*/ 1603 h 1725"/>
                <a:gd name="T52" fmla="*/ 1213 w 1725"/>
                <a:gd name="T53" fmla="*/ 1487 h 1725"/>
                <a:gd name="T54" fmla="*/ 1187 w 1725"/>
                <a:gd name="T55" fmla="*/ 1375 h 1725"/>
                <a:gd name="T56" fmla="*/ 1149 w 1725"/>
                <a:gd name="T57" fmla="*/ 1267 h 1725"/>
                <a:gd name="T58" fmla="*/ 1103 w 1725"/>
                <a:gd name="T59" fmla="*/ 1164 h 1725"/>
                <a:gd name="T60" fmla="*/ 1048 w 1725"/>
                <a:gd name="T61" fmla="*/ 1066 h 1725"/>
                <a:gd name="T62" fmla="*/ 984 w 1725"/>
                <a:gd name="T63" fmla="*/ 975 h 1725"/>
                <a:gd name="T64" fmla="*/ 911 w 1725"/>
                <a:gd name="T65" fmla="*/ 890 h 1725"/>
                <a:gd name="T66" fmla="*/ 833 w 1725"/>
                <a:gd name="T67" fmla="*/ 810 h 1725"/>
                <a:gd name="T68" fmla="*/ 748 w 1725"/>
                <a:gd name="T69" fmla="*/ 739 h 1725"/>
                <a:gd name="T70" fmla="*/ 656 w 1725"/>
                <a:gd name="T71" fmla="*/ 675 h 1725"/>
                <a:gd name="T72" fmla="*/ 558 w 1725"/>
                <a:gd name="T73" fmla="*/ 620 h 1725"/>
                <a:gd name="T74" fmla="*/ 455 w 1725"/>
                <a:gd name="T75" fmla="*/ 574 h 1725"/>
                <a:gd name="T76" fmla="*/ 347 w 1725"/>
                <a:gd name="T77" fmla="*/ 537 h 1725"/>
                <a:gd name="T78" fmla="*/ 235 w 1725"/>
                <a:gd name="T79" fmla="*/ 510 h 1725"/>
                <a:gd name="T80" fmla="*/ 119 w 1725"/>
                <a:gd name="T81" fmla="*/ 494 h 1725"/>
                <a:gd name="T82" fmla="*/ 0 w 1725"/>
                <a:gd name="T83" fmla="*/ 487 h 1725"/>
                <a:gd name="T84" fmla="*/ 0 w 1725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5" h="1725">
                  <a:moveTo>
                    <a:pt x="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15" y="0"/>
                  </a:lnTo>
                  <a:lnTo>
                    <a:pt x="155" y="7"/>
                  </a:lnTo>
                  <a:lnTo>
                    <a:pt x="292" y="25"/>
                  </a:lnTo>
                  <a:lnTo>
                    <a:pt x="427" y="53"/>
                  </a:lnTo>
                  <a:lnTo>
                    <a:pt x="556" y="91"/>
                  </a:lnTo>
                  <a:lnTo>
                    <a:pt x="681" y="139"/>
                  </a:lnTo>
                  <a:lnTo>
                    <a:pt x="801" y="197"/>
                  </a:lnTo>
                  <a:lnTo>
                    <a:pt x="917" y="263"/>
                  </a:lnTo>
                  <a:lnTo>
                    <a:pt x="1025" y="338"/>
                  </a:lnTo>
                  <a:lnTo>
                    <a:pt x="1128" y="419"/>
                  </a:lnTo>
                  <a:lnTo>
                    <a:pt x="1224" y="510"/>
                  </a:lnTo>
                  <a:lnTo>
                    <a:pt x="1313" y="608"/>
                  </a:lnTo>
                  <a:lnTo>
                    <a:pt x="1394" y="711"/>
                  </a:lnTo>
                  <a:lnTo>
                    <a:pt x="1469" y="821"/>
                  </a:lnTo>
                  <a:lnTo>
                    <a:pt x="1535" y="936"/>
                  </a:lnTo>
                  <a:lnTo>
                    <a:pt x="1590" y="1057"/>
                  </a:lnTo>
                  <a:lnTo>
                    <a:pt x="1638" y="1183"/>
                  </a:lnTo>
                  <a:lnTo>
                    <a:pt x="1675" y="1313"/>
                  </a:lnTo>
                  <a:lnTo>
                    <a:pt x="1702" y="1446"/>
                  </a:lnTo>
                  <a:lnTo>
                    <a:pt x="1719" y="1585"/>
                  </a:lnTo>
                  <a:lnTo>
                    <a:pt x="1725" y="1725"/>
                  </a:lnTo>
                  <a:lnTo>
                    <a:pt x="1236" y="1722"/>
                  </a:lnTo>
                  <a:lnTo>
                    <a:pt x="1231" y="1603"/>
                  </a:lnTo>
                  <a:lnTo>
                    <a:pt x="1213" y="1487"/>
                  </a:lnTo>
                  <a:lnTo>
                    <a:pt x="1187" y="1375"/>
                  </a:lnTo>
                  <a:lnTo>
                    <a:pt x="1149" y="1267"/>
                  </a:lnTo>
                  <a:lnTo>
                    <a:pt x="1103" y="1164"/>
                  </a:lnTo>
                  <a:lnTo>
                    <a:pt x="1048" y="1066"/>
                  </a:lnTo>
                  <a:lnTo>
                    <a:pt x="984" y="975"/>
                  </a:lnTo>
                  <a:lnTo>
                    <a:pt x="911" y="890"/>
                  </a:lnTo>
                  <a:lnTo>
                    <a:pt x="833" y="810"/>
                  </a:lnTo>
                  <a:lnTo>
                    <a:pt x="748" y="739"/>
                  </a:lnTo>
                  <a:lnTo>
                    <a:pt x="656" y="675"/>
                  </a:lnTo>
                  <a:lnTo>
                    <a:pt x="558" y="620"/>
                  </a:lnTo>
                  <a:lnTo>
                    <a:pt x="455" y="574"/>
                  </a:lnTo>
                  <a:lnTo>
                    <a:pt x="347" y="537"/>
                  </a:lnTo>
                  <a:lnTo>
                    <a:pt x="235" y="510"/>
                  </a:lnTo>
                  <a:lnTo>
                    <a:pt x="119" y="494"/>
                  </a:lnTo>
                  <a:lnTo>
                    <a:pt x="0" y="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6CD296C3-0A29-4440-B527-EDF0517FC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1522412"/>
              <a:ext cx="2322513" cy="2798763"/>
            </a:xfrm>
            <a:custGeom>
              <a:avLst/>
              <a:gdLst>
                <a:gd name="T0" fmla="*/ 4 w 2927"/>
                <a:gd name="T1" fmla="*/ 2 h 3525"/>
                <a:gd name="T2" fmla="*/ 219 w 2927"/>
                <a:gd name="T3" fmla="*/ 9 h 3525"/>
                <a:gd name="T4" fmla="*/ 576 w 2927"/>
                <a:gd name="T5" fmla="*/ 59 h 3525"/>
                <a:gd name="T6" fmla="*/ 917 w 2927"/>
                <a:gd name="T7" fmla="*/ 148 h 3525"/>
                <a:gd name="T8" fmla="*/ 1240 w 2927"/>
                <a:gd name="T9" fmla="*/ 277 h 3525"/>
                <a:gd name="T10" fmla="*/ 1544 w 2927"/>
                <a:gd name="T11" fmla="*/ 443 h 3525"/>
                <a:gd name="T12" fmla="*/ 1824 w 2927"/>
                <a:gd name="T13" fmla="*/ 640 h 3525"/>
                <a:gd name="T14" fmla="*/ 2080 w 2927"/>
                <a:gd name="T15" fmla="*/ 871 h 3525"/>
                <a:gd name="T16" fmla="*/ 2307 w 2927"/>
                <a:gd name="T17" fmla="*/ 1128 h 3525"/>
                <a:gd name="T18" fmla="*/ 2502 w 2927"/>
                <a:gd name="T19" fmla="*/ 1411 h 3525"/>
                <a:gd name="T20" fmla="*/ 2664 w 2927"/>
                <a:gd name="T21" fmla="*/ 1716 h 3525"/>
                <a:gd name="T22" fmla="*/ 2788 w 2927"/>
                <a:gd name="T23" fmla="*/ 2042 h 3525"/>
                <a:gd name="T24" fmla="*/ 2875 w 2927"/>
                <a:gd name="T25" fmla="*/ 2386 h 3525"/>
                <a:gd name="T26" fmla="*/ 2920 w 2927"/>
                <a:gd name="T27" fmla="*/ 2743 h 3525"/>
                <a:gd name="T28" fmla="*/ 2925 w 2927"/>
                <a:gd name="T29" fmla="*/ 2928 h 3525"/>
                <a:gd name="T30" fmla="*/ 2925 w 2927"/>
                <a:gd name="T31" fmla="*/ 2965 h 3525"/>
                <a:gd name="T32" fmla="*/ 2895 w 2927"/>
                <a:gd name="T33" fmla="*/ 3115 h 3525"/>
                <a:gd name="T34" fmla="*/ 2831 w 2927"/>
                <a:gd name="T35" fmla="*/ 3250 h 3525"/>
                <a:gd name="T36" fmla="*/ 2737 w 2927"/>
                <a:gd name="T37" fmla="*/ 3362 h 3525"/>
                <a:gd name="T38" fmla="*/ 2618 w 2927"/>
                <a:gd name="T39" fmla="*/ 3449 h 3525"/>
                <a:gd name="T40" fmla="*/ 2479 w 2927"/>
                <a:gd name="T41" fmla="*/ 3506 h 3525"/>
                <a:gd name="T42" fmla="*/ 2325 w 2927"/>
                <a:gd name="T43" fmla="*/ 3525 h 3525"/>
                <a:gd name="T44" fmla="*/ 2169 w 2927"/>
                <a:gd name="T45" fmla="*/ 3504 h 3525"/>
                <a:gd name="T46" fmla="*/ 2027 w 2927"/>
                <a:gd name="T47" fmla="*/ 3445 h 3525"/>
                <a:gd name="T48" fmla="*/ 1906 w 2927"/>
                <a:gd name="T49" fmla="*/ 3355 h 3525"/>
                <a:gd name="T50" fmla="*/ 1815 w 2927"/>
                <a:gd name="T51" fmla="*/ 3243 h 3525"/>
                <a:gd name="T52" fmla="*/ 1757 w 2927"/>
                <a:gd name="T53" fmla="*/ 3115 h 3525"/>
                <a:gd name="T54" fmla="*/ 1728 w 2927"/>
                <a:gd name="T55" fmla="*/ 2989 h 3525"/>
                <a:gd name="T56" fmla="*/ 1725 w 2927"/>
                <a:gd name="T57" fmla="*/ 2928 h 3525"/>
                <a:gd name="T58" fmla="*/ 1719 w 2927"/>
                <a:gd name="T59" fmla="*/ 2788 h 3525"/>
                <a:gd name="T60" fmla="*/ 1675 w 2927"/>
                <a:gd name="T61" fmla="*/ 2516 h 3525"/>
                <a:gd name="T62" fmla="*/ 1590 w 2927"/>
                <a:gd name="T63" fmla="*/ 2260 h 3525"/>
                <a:gd name="T64" fmla="*/ 1469 w 2927"/>
                <a:gd name="T65" fmla="*/ 2024 h 3525"/>
                <a:gd name="T66" fmla="*/ 1313 w 2927"/>
                <a:gd name="T67" fmla="*/ 1811 h 3525"/>
                <a:gd name="T68" fmla="*/ 1128 w 2927"/>
                <a:gd name="T69" fmla="*/ 1622 h 3525"/>
                <a:gd name="T70" fmla="*/ 917 w 2927"/>
                <a:gd name="T71" fmla="*/ 1466 h 3525"/>
                <a:gd name="T72" fmla="*/ 681 w 2927"/>
                <a:gd name="T73" fmla="*/ 1342 h 3525"/>
                <a:gd name="T74" fmla="*/ 427 w 2927"/>
                <a:gd name="T75" fmla="*/ 1256 h 3525"/>
                <a:gd name="T76" fmla="*/ 155 w 2927"/>
                <a:gd name="T77" fmla="*/ 1210 h 3525"/>
                <a:gd name="T78" fmla="*/ 4 w 2927"/>
                <a:gd name="T79" fmla="*/ 1203 h 3525"/>
                <a:gd name="T80" fmla="*/ 0 w 2927"/>
                <a:gd name="T81" fmla="*/ 1203 h 3525"/>
                <a:gd name="T82" fmla="*/ 70 w 2927"/>
                <a:gd name="T83" fmla="*/ 1036 h 3525"/>
                <a:gd name="T84" fmla="*/ 0 w 2927"/>
                <a:gd name="T85" fmla="*/ 2 h 3525"/>
                <a:gd name="T86" fmla="*/ 0 w 2927"/>
                <a:gd name="T87" fmla="*/ 0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27" h="3525">
                  <a:moveTo>
                    <a:pt x="0" y="0"/>
                  </a:moveTo>
                  <a:lnTo>
                    <a:pt x="4" y="2"/>
                  </a:lnTo>
                  <a:lnTo>
                    <a:pt x="36" y="2"/>
                  </a:lnTo>
                  <a:lnTo>
                    <a:pt x="219" y="9"/>
                  </a:lnTo>
                  <a:lnTo>
                    <a:pt x="398" y="29"/>
                  </a:lnTo>
                  <a:lnTo>
                    <a:pt x="576" y="59"/>
                  </a:lnTo>
                  <a:lnTo>
                    <a:pt x="748" y="98"/>
                  </a:lnTo>
                  <a:lnTo>
                    <a:pt x="917" y="148"/>
                  </a:lnTo>
                  <a:lnTo>
                    <a:pt x="1082" y="208"/>
                  </a:lnTo>
                  <a:lnTo>
                    <a:pt x="1240" y="277"/>
                  </a:lnTo>
                  <a:lnTo>
                    <a:pt x="1396" y="356"/>
                  </a:lnTo>
                  <a:lnTo>
                    <a:pt x="1544" y="443"/>
                  </a:lnTo>
                  <a:lnTo>
                    <a:pt x="1687" y="537"/>
                  </a:lnTo>
                  <a:lnTo>
                    <a:pt x="1824" y="640"/>
                  </a:lnTo>
                  <a:lnTo>
                    <a:pt x="1956" y="752"/>
                  </a:lnTo>
                  <a:lnTo>
                    <a:pt x="2080" y="871"/>
                  </a:lnTo>
                  <a:lnTo>
                    <a:pt x="2197" y="995"/>
                  </a:lnTo>
                  <a:lnTo>
                    <a:pt x="2307" y="1128"/>
                  </a:lnTo>
                  <a:lnTo>
                    <a:pt x="2408" y="1265"/>
                  </a:lnTo>
                  <a:lnTo>
                    <a:pt x="2502" y="1411"/>
                  </a:lnTo>
                  <a:lnTo>
                    <a:pt x="2588" y="1560"/>
                  </a:lnTo>
                  <a:lnTo>
                    <a:pt x="2664" y="1716"/>
                  </a:lnTo>
                  <a:lnTo>
                    <a:pt x="2732" y="1876"/>
                  </a:lnTo>
                  <a:lnTo>
                    <a:pt x="2788" y="2042"/>
                  </a:lnTo>
                  <a:lnTo>
                    <a:pt x="2836" y="2212"/>
                  </a:lnTo>
                  <a:lnTo>
                    <a:pt x="2875" y="2386"/>
                  </a:lnTo>
                  <a:lnTo>
                    <a:pt x="2902" y="2562"/>
                  </a:lnTo>
                  <a:lnTo>
                    <a:pt x="2920" y="2743"/>
                  </a:lnTo>
                  <a:lnTo>
                    <a:pt x="2925" y="2926"/>
                  </a:lnTo>
                  <a:lnTo>
                    <a:pt x="2925" y="2928"/>
                  </a:lnTo>
                  <a:lnTo>
                    <a:pt x="2927" y="2928"/>
                  </a:lnTo>
                  <a:lnTo>
                    <a:pt x="2925" y="2965"/>
                  </a:lnTo>
                  <a:lnTo>
                    <a:pt x="2914" y="3042"/>
                  </a:lnTo>
                  <a:lnTo>
                    <a:pt x="2895" y="3115"/>
                  </a:lnTo>
                  <a:lnTo>
                    <a:pt x="2867" y="3184"/>
                  </a:lnTo>
                  <a:lnTo>
                    <a:pt x="2831" y="3250"/>
                  </a:lnTo>
                  <a:lnTo>
                    <a:pt x="2787" y="3308"/>
                  </a:lnTo>
                  <a:lnTo>
                    <a:pt x="2737" y="3362"/>
                  </a:lnTo>
                  <a:lnTo>
                    <a:pt x="2680" y="3410"/>
                  </a:lnTo>
                  <a:lnTo>
                    <a:pt x="2618" y="3449"/>
                  </a:lnTo>
                  <a:lnTo>
                    <a:pt x="2550" y="3481"/>
                  </a:lnTo>
                  <a:lnTo>
                    <a:pt x="2479" y="3506"/>
                  </a:lnTo>
                  <a:lnTo>
                    <a:pt x="2403" y="3520"/>
                  </a:lnTo>
                  <a:lnTo>
                    <a:pt x="2325" y="3525"/>
                  </a:lnTo>
                  <a:lnTo>
                    <a:pt x="2245" y="3520"/>
                  </a:lnTo>
                  <a:lnTo>
                    <a:pt x="2169" y="3504"/>
                  </a:lnTo>
                  <a:lnTo>
                    <a:pt x="2096" y="3479"/>
                  </a:lnTo>
                  <a:lnTo>
                    <a:pt x="2027" y="3445"/>
                  </a:lnTo>
                  <a:lnTo>
                    <a:pt x="1964" y="3404"/>
                  </a:lnTo>
                  <a:lnTo>
                    <a:pt x="1906" y="3355"/>
                  </a:lnTo>
                  <a:lnTo>
                    <a:pt x="1856" y="3298"/>
                  </a:lnTo>
                  <a:lnTo>
                    <a:pt x="1815" y="3243"/>
                  </a:lnTo>
                  <a:lnTo>
                    <a:pt x="1782" y="3180"/>
                  </a:lnTo>
                  <a:lnTo>
                    <a:pt x="1757" y="3115"/>
                  </a:lnTo>
                  <a:lnTo>
                    <a:pt x="1737" y="3047"/>
                  </a:lnTo>
                  <a:lnTo>
                    <a:pt x="1728" y="2989"/>
                  </a:lnTo>
                  <a:lnTo>
                    <a:pt x="1725" y="2930"/>
                  </a:lnTo>
                  <a:lnTo>
                    <a:pt x="1725" y="2928"/>
                  </a:lnTo>
                  <a:lnTo>
                    <a:pt x="1725" y="2928"/>
                  </a:lnTo>
                  <a:lnTo>
                    <a:pt x="1719" y="2788"/>
                  </a:lnTo>
                  <a:lnTo>
                    <a:pt x="1702" y="2649"/>
                  </a:lnTo>
                  <a:lnTo>
                    <a:pt x="1675" y="2516"/>
                  </a:lnTo>
                  <a:lnTo>
                    <a:pt x="1638" y="2386"/>
                  </a:lnTo>
                  <a:lnTo>
                    <a:pt x="1590" y="2260"/>
                  </a:lnTo>
                  <a:lnTo>
                    <a:pt x="1535" y="2139"/>
                  </a:lnTo>
                  <a:lnTo>
                    <a:pt x="1469" y="2024"/>
                  </a:lnTo>
                  <a:lnTo>
                    <a:pt x="1394" y="1914"/>
                  </a:lnTo>
                  <a:lnTo>
                    <a:pt x="1313" y="1811"/>
                  </a:lnTo>
                  <a:lnTo>
                    <a:pt x="1224" y="1713"/>
                  </a:lnTo>
                  <a:lnTo>
                    <a:pt x="1128" y="1622"/>
                  </a:lnTo>
                  <a:lnTo>
                    <a:pt x="1025" y="1541"/>
                  </a:lnTo>
                  <a:lnTo>
                    <a:pt x="917" y="1466"/>
                  </a:lnTo>
                  <a:lnTo>
                    <a:pt x="801" y="1400"/>
                  </a:lnTo>
                  <a:lnTo>
                    <a:pt x="681" y="1342"/>
                  </a:lnTo>
                  <a:lnTo>
                    <a:pt x="556" y="1294"/>
                  </a:lnTo>
                  <a:lnTo>
                    <a:pt x="427" y="1256"/>
                  </a:lnTo>
                  <a:lnTo>
                    <a:pt x="292" y="1228"/>
                  </a:lnTo>
                  <a:lnTo>
                    <a:pt x="155" y="1210"/>
                  </a:lnTo>
                  <a:lnTo>
                    <a:pt x="15" y="1203"/>
                  </a:lnTo>
                  <a:lnTo>
                    <a:pt x="4" y="1203"/>
                  </a:lnTo>
                  <a:lnTo>
                    <a:pt x="4" y="1203"/>
                  </a:lnTo>
                  <a:lnTo>
                    <a:pt x="0" y="1203"/>
                  </a:lnTo>
                  <a:lnTo>
                    <a:pt x="0" y="1203"/>
                  </a:lnTo>
                  <a:lnTo>
                    <a:pt x="70" y="1036"/>
                  </a:lnTo>
                  <a:lnTo>
                    <a:pt x="244" y="62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C24FDB4D-CF19-4239-85CC-421B5CC50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1522412"/>
              <a:ext cx="2798763" cy="2322513"/>
            </a:xfrm>
            <a:custGeom>
              <a:avLst/>
              <a:gdLst>
                <a:gd name="T0" fmla="*/ 2930 w 3527"/>
                <a:gd name="T1" fmla="*/ 7 h 2926"/>
                <a:gd name="T2" fmla="*/ 3113 w 3527"/>
                <a:gd name="T3" fmla="*/ 30 h 2926"/>
                <a:gd name="T4" fmla="*/ 3363 w 3527"/>
                <a:gd name="T5" fmla="*/ 189 h 2926"/>
                <a:gd name="T6" fmla="*/ 3507 w 3527"/>
                <a:gd name="T7" fmla="*/ 448 h 2926"/>
                <a:gd name="T8" fmla="*/ 3505 w 3527"/>
                <a:gd name="T9" fmla="*/ 759 h 2926"/>
                <a:gd name="T10" fmla="*/ 3356 w 3527"/>
                <a:gd name="T11" fmla="*/ 1022 h 2926"/>
                <a:gd name="T12" fmla="*/ 3124 w 3527"/>
                <a:gd name="T13" fmla="*/ 1169 h 2926"/>
                <a:gd name="T14" fmla="*/ 2926 w 3527"/>
                <a:gd name="T15" fmla="*/ 1203 h 2926"/>
                <a:gd name="T16" fmla="*/ 2514 w 3527"/>
                <a:gd name="T17" fmla="*/ 1253 h 2926"/>
                <a:gd name="T18" fmla="*/ 2023 w 3527"/>
                <a:gd name="T19" fmla="*/ 1457 h 2926"/>
                <a:gd name="T20" fmla="*/ 1623 w 3527"/>
                <a:gd name="T21" fmla="*/ 1796 h 2926"/>
                <a:gd name="T22" fmla="*/ 1342 w 3527"/>
                <a:gd name="T23" fmla="*/ 2242 h 2926"/>
                <a:gd name="T24" fmla="*/ 1209 w 3527"/>
                <a:gd name="T25" fmla="*/ 2766 h 2926"/>
                <a:gd name="T26" fmla="*/ 1199 w 3527"/>
                <a:gd name="T27" fmla="*/ 2877 h 2926"/>
                <a:gd name="T28" fmla="*/ 1190 w 3527"/>
                <a:gd name="T29" fmla="*/ 2818 h 2926"/>
                <a:gd name="T30" fmla="*/ 1177 w 3527"/>
                <a:gd name="T31" fmla="*/ 2768 h 2926"/>
                <a:gd name="T32" fmla="*/ 1160 w 3527"/>
                <a:gd name="T33" fmla="*/ 2715 h 2926"/>
                <a:gd name="T34" fmla="*/ 1135 w 3527"/>
                <a:gd name="T35" fmla="*/ 2663 h 2926"/>
                <a:gd name="T36" fmla="*/ 1108 w 3527"/>
                <a:gd name="T37" fmla="*/ 2614 h 2926"/>
                <a:gd name="T38" fmla="*/ 1074 w 3527"/>
                <a:gd name="T39" fmla="*/ 2567 h 2926"/>
                <a:gd name="T40" fmla="*/ 1051 w 3527"/>
                <a:gd name="T41" fmla="*/ 2539 h 2926"/>
                <a:gd name="T42" fmla="*/ 1010 w 3527"/>
                <a:gd name="T43" fmla="*/ 2498 h 2926"/>
                <a:gd name="T44" fmla="*/ 968 w 3527"/>
                <a:gd name="T45" fmla="*/ 2461 h 2926"/>
                <a:gd name="T46" fmla="*/ 920 w 3527"/>
                <a:gd name="T47" fmla="*/ 2429 h 2926"/>
                <a:gd name="T48" fmla="*/ 870 w 3527"/>
                <a:gd name="T49" fmla="*/ 2400 h 2926"/>
                <a:gd name="T50" fmla="*/ 817 w 3527"/>
                <a:gd name="T51" fmla="*/ 2377 h 2926"/>
                <a:gd name="T52" fmla="*/ 762 w 3527"/>
                <a:gd name="T53" fmla="*/ 2358 h 2926"/>
                <a:gd name="T54" fmla="*/ 703 w 3527"/>
                <a:gd name="T55" fmla="*/ 2345 h 2926"/>
                <a:gd name="T56" fmla="*/ 641 w 3527"/>
                <a:gd name="T57" fmla="*/ 2338 h 2926"/>
                <a:gd name="T58" fmla="*/ 563 w 3527"/>
                <a:gd name="T59" fmla="*/ 2338 h 2926"/>
                <a:gd name="T60" fmla="*/ 494 w 3527"/>
                <a:gd name="T61" fmla="*/ 2345 h 2926"/>
                <a:gd name="T62" fmla="*/ 439 w 3527"/>
                <a:gd name="T63" fmla="*/ 2360 h 2926"/>
                <a:gd name="T64" fmla="*/ 380 w 3527"/>
                <a:gd name="T65" fmla="*/ 2379 h 2926"/>
                <a:gd name="T66" fmla="*/ 327 w 3527"/>
                <a:gd name="T67" fmla="*/ 2402 h 2926"/>
                <a:gd name="T68" fmla="*/ 277 w 3527"/>
                <a:gd name="T69" fmla="*/ 2432 h 2926"/>
                <a:gd name="T70" fmla="*/ 229 w 3527"/>
                <a:gd name="T71" fmla="*/ 2466 h 2926"/>
                <a:gd name="T72" fmla="*/ 185 w 3527"/>
                <a:gd name="T73" fmla="*/ 2503 h 2926"/>
                <a:gd name="T74" fmla="*/ 146 w 3527"/>
                <a:gd name="T75" fmla="*/ 2546 h 2926"/>
                <a:gd name="T76" fmla="*/ 110 w 3527"/>
                <a:gd name="T77" fmla="*/ 2591 h 2926"/>
                <a:gd name="T78" fmla="*/ 78 w 3527"/>
                <a:gd name="T79" fmla="*/ 2640 h 2926"/>
                <a:gd name="T80" fmla="*/ 53 w 3527"/>
                <a:gd name="T81" fmla="*/ 2692 h 2926"/>
                <a:gd name="T82" fmla="*/ 32 w 3527"/>
                <a:gd name="T83" fmla="*/ 2745 h 2926"/>
                <a:gd name="T84" fmla="*/ 16 w 3527"/>
                <a:gd name="T85" fmla="*/ 2802 h 2926"/>
                <a:gd name="T86" fmla="*/ 5 w 3527"/>
                <a:gd name="T87" fmla="*/ 2861 h 2926"/>
                <a:gd name="T88" fmla="*/ 0 w 3527"/>
                <a:gd name="T89" fmla="*/ 2921 h 2926"/>
                <a:gd name="T90" fmla="*/ 21 w 3527"/>
                <a:gd name="T91" fmla="*/ 2573 h 2926"/>
                <a:gd name="T92" fmla="*/ 183 w 3527"/>
                <a:gd name="T93" fmla="*/ 1907 h 2926"/>
                <a:gd name="T94" fmla="*/ 488 w 3527"/>
                <a:gd name="T95" fmla="*/ 1310 h 2926"/>
                <a:gd name="T96" fmla="*/ 916 w 3527"/>
                <a:gd name="T97" fmla="*/ 800 h 2926"/>
                <a:gd name="T98" fmla="*/ 1449 w 3527"/>
                <a:gd name="T99" fmla="*/ 402 h 2926"/>
                <a:gd name="T100" fmla="*/ 2065 w 3527"/>
                <a:gd name="T101" fmla="*/ 130 h 2926"/>
                <a:gd name="T102" fmla="*/ 2747 w 3527"/>
                <a:gd name="T103" fmla="*/ 7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27" h="2926">
                  <a:moveTo>
                    <a:pt x="2925" y="0"/>
                  </a:moveTo>
                  <a:lnTo>
                    <a:pt x="2926" y="2"/>
                  </a:lnTo>
                  <a:lnTo>
                    <a:pt x="2926" y="2"/>
                  </a:lnTo>
                  <a:lnTo>
                    <a:pt x="2930" y="7"/>
                  </a:lnTo>
                  <a:lnTo>
                    <a:pt x="2930" y="2"/>
                  </a:lnTo>
                  <a:lnTo>
                    <a:pt x="2962" y="2"/>
                  </a:lnTo>
                  <a:lnTo>
                    <a:pt x="3038" y="11"/>
                  </a:lnTo>
                  <a:lnTo>
                    <a:pt x="3113" y="30"/>
                  </a:lnTo>
                  <a:lnTo>
                    <a:pt x="3182" y="59"/>
                  </a:lnTo>
                  <a:lnTo>
                    <a:pt x="3248" y="94"/>
                  </a:lnTo>
                  <a:lnTo>
                    <a:pt x="3308" y="139"/>
                  </a:lnTo>
                  <a:lnTo>
                    <a:pt x="3363" y="189"/>
                  </a:lnTo>
                  <a:lnTo>
                    <a:pt x="3409" y="245"/>
                  </a:lnTo>
                  <a:lnTo>
                    <a:pt x="3450" y="308"/>
                  </a:lnTo>
                  <a:lnTo>
                    <a:pt x="3482" y="375"/>
                  </a:lnTo>
                  <a:lnTo>
                    <a:pt x="3507" y="448"/>
                  </a:lnTo>
                  <a:lnTo>
                    <a:pt x="3521" y="523"/>
                  </a:lnTo>
                  <a:lnTo>
                    <a:pt x="3527" y="603"/>
                  </a:lnTo>
                  <a:lnTo>
                    <a:pt x="3521" y="682"/>
                  </a:lnTo>
                  <a:lnTo>
                    <a:pt x="3505" y="759"/>
                  </a:lnTo>
                  <a:lnTo>
                    <a:pt x="3480" y="832"/>
                  </a:lnTo>
                  <a:lnTo>
                    <a:pt x="3447" y="901"/>
                  </a:lnTo>
                  <a:lnTo>
                    <a:pt x="3406" y="963"/>
                  </a:lnTo>
                  <a:lnTo>
                    <a:pt x="3356" y="1022"/>
                  </a:lnTo>
                  <a:lnTo>
                    <a:pt x="3299" y="1072"/>
                  </a:lnTo>
                  <a:lnTo>
                    <a:pt x="3246" y="1111"/>
                  </a:lnTo>
                  <a:lnTo>
                    <a:pt x="3186" y="1144"/>
                  </a:lnTo>
                  <a:lnTo>
                    <a:pt x="3124" y="1169"/>
                  </a:lnTo>
                  <a:lnTo>
                    <a:pt x="3058" y="1189"/>
                  </a:lnTo>
                  <a:lnTo>
                    <a:pt x="2930" y="1201"/>
                  </a:lnTo>
                  <a:lnTo>
                    <a:pt x="2930" y="1198"/>
                  </a:lnTo>
                  <a:lnTo>
                    <a:pt x="2926" y="1203"/>
                  </a:lnTo>
                  <a:lnTo>
                    <a:pt x="2926" y="1203"/>
                  </a:lnTo>
                  <a:lnTo>
                    <a:pt x="2786" y="1208"/>
                  </a:lnTo>
                  <a:lnTo>
                    <a:pt x="2648" y="1224"/>
                  </a:lnTo>
                  <a:lnTo>
                    <a:pt x="2514" y="1253"/>
                  </a:lnTo>
                  <a:lnTo>
                    <a:pt x="2385" y="1290"/>
                  </a:lnTo>
                  <a:lnTo>
                    <a:pt x="2259" y="1336"/>
                  </a:lnTo>
                  <a:lnTo>
                    <a:pt x="2138" y="1393"/>
                  </a:lnTo>
                  <a:lnTo>
                    <a:pt x="2023" y="1457"/>
                  </a:lnTo>
                  <a:lnTo>
                    <a:pt x="1914" y="1530"/>
                  </a:lnTo>
                  <a:lnTo>
                    <a:pt x="1809" y="1612"/>
                  </a:lnTo>
                  <a:lnTo>
                    <a:pt x="1714" y="1700"/>
                  </a:lnTo>
                  <a:lnTo>
                    <a:pt x="1623" y="1796"/>
                  </a:lnTo>
                  <a:lnTo>
                    <a:pt x="1541" y="1899"/>
                  </a:lnTo>
                  <a:lnTo>
                    <a:pt x="1467" y="2008"/>
                  </a:lnTo>
                  <a:lnTo>
                    <a:pt x="1399" y="2123"/>
                  </a:lnTo>
                  <a:lnTo>
                    <a:pt x="1342" y="2242"/>
                  </a:lnTo>
                  <a:lnTo>
                    <a:pt x="1295" y="2367"/>
                  </a:lnTo>
                  <a:lnTo>
                    <a:pt x="1255" y="2496"/>
                  </a:lnTo>
                  <a:lnTo>
                    <a:pt x="1227" y="2630"/>
                  </a:lnTo>
                  <a:lnTo>
                    <a:pt x="1209" y="2766"/>
                  </a:lnTo>
                  <a:lnTo>
                    <a:pt x="1200" y="2907"/>
                  </a:lnTo>
                  <a:lnTo>
                    <a:pt x="1200" y="2907"/>
                  </a:lnTo>
                  <a:lnTo>
                    <a:pt x="1199" y="2880"/>
                  </a:lnTo>
                  <a:lnTo>
                    <a:pt x="1199" y="2877"/>
                  </a:lnTo>
                  <a:lnTo>
                    <a:pt x="1195" y="2852"/>
                  </a:lnTo>
                  <a:lnTo>
                    <a:pt x="1195" y="2846"/>
                  </a:lnTo>
                  <a:lnTo>
                    <a:pt x="1192" y="2823"/>
                  </a:lnTo>
                  <a:lnTo>
                    <a:pt x="1190" y="2818"/>
                  </a:lnTo>
                  <a:lnTo>
                    <a:pt x="1188" y="2809"/>
                  </a:lnTo>
                  <a:lnTo>
                    <a:pt x="1184" y="2795"/>
                  </a:lnTo>
                  <a:lnTo>
                    <a:pt x="1183" y="2790"/>
                  </a:lnTo>
                  <a:lnTo>
                    <a:pt x="1177" y="2768"/>
                  </a:lnTo>
                  <a:lnTo>
                    <a:pt x="1176" y="2761"/>
                  </a:lnTo>
                  <a:lnTo>
                    <a:pt x="1168" y="2740"/>
                  </a:lnTo>
                  <a:lnTo>
                    <a:pt x="1167" y="2734"/>
                  </a:lnTo>
                  <a:lnTo>
                    <a:pt x="1160" y="2715"/>
                  </a:lnTo>
                  <a:lnTo>
                    <a:pt x="1156" y="2706"/>
                  </a:lnTo>
                  <a:lnTo>
                    <a:pt x="1147" y="2688"/>
                  </a:lnTo>
                  <a:lnTo>
                    <a:pt x="1144" y="2681"/>
                  </a:lnTo>
                  <a:lnTo>
                    <a:pt x="1135" y="2663"/>
                  </a:lnTo>
                  <a:lnTo>
                    <a:pt x="1131" y="2655"/>
                  </a:lnTo>
                  <a:lnTo>
                    <a:pt x="1122" y="2639"/>
                  </a:lnTo>
                  <a:lnTo>
                    <a:pt x="1117" y="2630"/>
                  </a:lnTo>
                  <a:lnTo>
                    <a:pt x="1108" y="2614"/>
                  </a:lnTo>
                  <a:lnTo>
                    <a:pt x="1103" y="2607"/>
                  </a:lnTo>
                  <a:lnTo>
                    <a:pt x="1092" y="2591"/>
                  </a:lnTo>
                  <a:lnTo>
                    <a:pt x="1087" y="2583"/>
                  </a:lnTo>
                  <a:lnTo>
                    <a:pt x="1074" y="2567"/>
                  </a:lnTo>
                  <a:lnTo>
                    <a:pt x="1069" y="2560"/>
                  </a:lnTo>
                  <a:lnTo>
                    <a:pt x="1069" y="2560"/>
                  </a:lnTo>
                  <a:lnTo>
                    <a:pt x="1057" y="2546"/>
                  </a:lnTo>
                  <a:lnTo>
                    <a:pt x="1051" y="2539"/>
                  </a:lnTo>
                  <a:lnTo>
                    <a:pt x="1039" y="2525"/>
                  </a:lnTo>
                  <a:lnTo>
                    <a:pt x="1032" y="2518"/>
                  </a:lnTo>
                  <a:lnTo>
                    <a:pt x="1019" y="2505"/>
                  </a:lnTo>
                  <a:lnTo>
                    <a:pt x="1010" y="2498"/>
                  </a:lnTo>
                  <a:lnTo>
                    <a:pt x="998" y="2486"/>
                  </a:lnTo>
                  <a:lnTo>
                    <a:pt x="989" y="2479"/>
                  </a:lnTo>
                  <a:lnTo>
                    <a:pt x="977" y="2468"/>
                  </a:lnTo>
                  <a:lnTo>
                    <a:pt x="968" y="2461"/>
                  </a:lnTo>
                  <a:lnTo>
                    <a:pt x="954" y="2452"/>
                  </a:lnTo>
                  <a:lnTo>
                    <a:pt x="945" y="2445"/>
                  </a:lnTo>
                  <a:lnTo>
                    <a:pt x="930" y="2434"/>
                  </a:lnTo>
                  <a:lnTo>
                    <a:pt x="920" y="2429"/>
                  </a:lnTo>
                  <a:lnTo>
                    <a:pt x="907" y="2420"/>
                  </a:lnTo>
                  <a:lnTo>
                    <a:pt x="895" y="2413"/>
                  </a:lnTo>
                  <a:lnTo>
                    <a:pt x="883" y="2406"/>
                  </a:lnTo>
                  <a:lnTo>
                    <a:pt x="870" y="2400"/>
                  </a:lnTo>
                  <a:lnTo>
                    <a:pt x="858" y="2393"/>
                  </a:lnTo>
                  <a:lnTo>
                    <a:pt x="843" y="2388"/>
                  </a:lnTo>
                  <a:lnTo>
                    <a:pt x="831" y="2381"/>
                  </a:lnTo>
                  <a:lnTo>
                    <a:pt x="817" y="2377"/>
                  </a:lnTo>
                  <a:lnTo>
                    <a:pt x="804" y="2372"/>
                  </a:lnTo>
                  <a:lnTo>
                    <a:pt x="790" y="2367"/>
                  </a:lnTo>
                  <a:lnTo>
                    <a:pt x="776" y="2363"/>
                  </a:lnTo>
                  <a:lnTo>
                    <a:pt x="762" y="2358"/>
                  </a:lnTo>
                  <a:lnTo>
                    <a:pt x="749" y="2354"/>
                  </a:lnTo>
                  <a:lnTo>
                    <a:pt x="733" y="2351"/>
                  </a:lnTo>
                  <a:lnTo>
                    <a:pt x="719" y="2347"/>
                  </a:lnTo>
                  <a:lnTo>
                    <a:pt x="703" y="2345"/>
                  </a:lnTo>
                  <a:lnTo>
                    <a:pt x="691" y="2344"/>
                  </a:lnTo>
                  <a:lnTo>
                    <a:pt x="673" y="2340"/>
                  </a:lnTo>
                  <a:lnTo>
                    <a:pt x="661" y="2338"/>
                  </a:lnTo>
                  <a:lnTo>
                    <a:pt x="641" y="2338"/>
                  </a:lnTo>
                  <a:lnTo>
                    <a:pt x="632" y="2336"/>
                  </a:lnTo>
                  <a:lnTo>
                    <a:pt x="600" y="2336"/>
                  </a:lnTo>
                  <a:lnTo>
                    <a:pt x="570" y="2336"/>
                  </a:lnTo>
                  <a:lnTo>
                    <a:pt x="563" y="2338"/>
                  </a:lnTo>
                  <a:lnTo>
                    <a:pt x="540" y="2340"/>
                  </a:lnTo>
                  <a:lnTo>
                    <a:pt x="526" y="2342"/>
                  </a:lnTo>
                  <a:lnTo>
                    <a:pt x="510" y="2344"/>
                  </a:lnTo>
                  <a:lnTo>
                    <a:pt x="494" y="2345"/>
                  </a:lnTo>
                  <a:lnTo>
                    <a:pt x="481" y="2349"/>
                  </a:lnTo>
                  <a:lnTo>
                    <a:pt x="465" y="2351"/>
                  </a:lnTo>
                  <a:lnTo>
                    <a:pt x="453" y="2354"/>
                  </a:lnTo>
                  <a:lnTo>
                    <a:pt x="439" y="2360"/>
                  </a:lnTo>
                  <a:lnTo>
                    <a:pt x="424" y="2363"/>
                  </a:lnTo>
                  <a:lnTo>
                    <a:pt x="408" y="2368"/>
                  </a:lnTo>
                  <a:lnTo>
                    <a:pt x="396" y="2372"/>
                  </a:lnTo>
                  <a:lnTo>
                    <a:pt x="380" y="2379"/>
                  </a:lnTo>
                  <a:lnTo>
                    <a:pt x="369" y="2383"/>
                  </a:lnTo>
                  <a:lnTo>
                    <a:pt x="352" y="2390"/>
                  </a:lnTo>
                  <a:lnTo>
                    <a:pt x="343" y="2395"/>
                  </a:lnTo>
                  <a:lnTo>
                    <a:pt x="327" y="2402"/>
                  </a:lnTo>
                  <a:lnTo>
                    <a:pt x="316" y="2408"/>
                  </a:lnTo>
                  <a:lnTo>
                    <a:pt x="300" y="2416"/>
                  </a:lnTo>
                  <a:lnTo>
                    <a:pt x="291" y="2422"/>
                  </a:lnTo>
                  <a:lnTo>
                    <a:pt x="277" y="2432"/>
                  </a:lnTo>
                  <a:lnTo>
                    <a:pt x="268" y="2438"/>
                  </a:lnTo>
                  <a:lnTo>
                    <a:pt x="252" y="2448"/>
                  </a:lnTo>
                  <a:lnTo>
                    <a:pt x="245" y="2454"/>
                  </a:lnTo>
                  <a:lnTo>
                    <a:pt x="229" y="2466"/>
                  </a:lnTo>
                  <a:lnTo>
                    <a:pt x="222" y="2472"/>
                  </a:lnTo>
                  <a:lnTo>
                    <a:pt x="206" y="2484"/>
                  </a:lnTo>
                  <a:lnTo>
                    <a:pt x="201" y="2489"/>
                  </a:lnTo>
                  <a:lnTo>
                    <a:pt x="185" y="2503"/>
                  </a:lnTo>
                  <a:lnTo>
                    <a:pt x="179" y="2509"/>
                  </a:lnTo>
                  <a:lnTo>
                    <a:pt x="165" y="2525"/>
                  </a:lnTo>
                  <a:lnTo>
                    <a:pt x="160" y="2530"/>
                  </a:lnTo>
                  <a:lnTo>
                    <a:pt x="146" y="2546"/>
                  </a:lnTo>
                  <a:lnTo>
                    <a:pt x="140" y="2551"/>
                  </a:lnTo>
                  <a:lnTo>
                    <a:pt x="128" y="2567"/>
                  </a:lnTo>
                  <a:lnTo>
                    <a:pt x="123" y="2573"/>
                  </a:lnTo>
                  <a:lnTo>
                    <a:pt x="110" y="2591"/>
                  </a:lnTo>
                  <a:lnTo>
                    <a:pt x="107" y="2596"/>
                  </a:lnTo>
                  <a:lnTo>
                    <a:pt x="94" y="2615"/>
                  </a:lnTo>
                  <a:lnTo>
                    <a:pt x="91" y="2621"/>
                  </a:lnTo>
                  <a:lnTo>
                    <a:pt x="78" y="2640"/>
                  </a:lnTo>
                  <a:lnTo>
                    <a:pt x="76" y="2646"/>
                  </a:lnTo>
                  <a:lnTo>
                    <a:pt x="66" y="2665"/>
                  </a:lnTo>
                  <a:lnTo>
                    <a:pt x="62" y="2671"/>
                  </a:lnTo>
                  <a:lnTo>
                    <a:pt x="53" y="2692"/>
                  </a:lnTo>
                  <a:lnTo>
                    <a:pt x="50" y="2697"/>
                  </a:lnTo>
                  <a:lnTo>
                    <a:pt x="41" y="2718"/>
                  </a:lnTo>
                  <a:lnTo>
                    <a:pt x="39" y="2724"/>
                  </a:lnTo>
                  <a:lnTo>
                    <a:pt x="32" y="2745"/>
                  </a:lnTo>
                  <a:lnTo>
                    <a:pt x="30" y="2752"/>
                  </a:lnTo>
                  <a:lnTo>
                    <a:pt x="23" y="2774"/>
                  </a:lnTo>
                  <a:lnTo>
                    <a:pt x="21" y="2781"/>
                  </a:lnTo>
                  <a:lnTo>
                    <a:pt x="16" y="2802"/>
                  </a:lnTo>
                  <a:lnTo>
                    <a:pt x="14" y="2809"/>
                  </a:lnTo>
                  <a:lnTo>
                    <a:pt x="9" y="2830"/>
                  </a:lnTo>
                  <a:lnTo>
                    <a:pt x="9" y="2838"/>
                  </a:lnTo>
                  <a:lnTo>
                    <a:pt x="5" y="2861"/>
                  </a:lnTo>
                  <a:lnTo>
                    <a:pt x="4" y="2868"/>
                  </a:lnTo>
                  <a:lnTo>
                    <a:pt x="2" y="2891"/>
                  </a:lnTo>
                  <a:lnTo>
                    <a:pt x="2" y="2898"/>
                  </a:lnTo>
                  <a:lnTo>
                    <a:pt x="0" y="2921"/>
                  </a:lnTo>
                  <a:lnTo>
                    <a:pt x="0" y="2926"/>
                  </a:lnTo>
                  <a:lnTo>
                    <a:pt x="0" y="2926"/>
                  </a:lnTo>
                  <a:lnTo>
                    <a:pt x="5" y="2749"/>
                  </a:lnTo>
                  <a:lnTo>
                    <a:pt x="21" y="2573"/>
                  </a:lnTo>
                  <a:lnTo>
                    <a:pt x="48" y="2400"/>
                  </a:lnTo>
                  <a:lnTo>
                    <a:pt x="83" y="2232"/>
                  </a:lnTo>
                  <a:lnTo>
                    <a:pt x="128" y="2068"/>
                  </a:lnTo>
                  <a:lnTo>
                    <a:pt x="183" y="1907"/>
                  </a:lnTo>
                  <a:lnTo>
                    <a:pt x="247" y="1750"/>
                  </a:lnTo>
                  <a:lnTo>
                    <a:pt x="320" y="1597"/>
                  </a:lnTo>
                  <a:lnTo>
                    <a:pt x="400" y="1450"/>
                  </a:lnTo>
                  <a:lnTo>
                    <a:pt x="488" y="1310"/>
                  </a:lnTo>
                  <a:lnTo>
                    <a:pt x="584" y="1173"/>
                  </a:lnTo>
                  <a:lnTo>
                    <a:pt x="689" y="1043"/>
                  </a:lnTo>
                  <a:lnTo>
                    <a:pt x="799" y="919"/>
                  </a:lnTo>
                  <a:lnTo>
                    <a:pt x="916" y="800"/>
                  </a:lnTo>
                  <a:lnTo>
                    <a:pt x="1041" y="690"/>
                  </a:lnTo>
                  <a:lnTo>
                    <a:pt x="1170" y="587"/>
                  </a:lnTo>
                  <a:lnTo>
                    <a:pt x="1307" y="489"/>
                  </a:lnTo>
                  <a:lnTo>
                    <a:pt x="1449" y="402"/>
                  </a:lnTo>
                  <a:lnTo>
                    <a:pt x="1596" y="320"/>
                  </a:lnTo>
                  <a:lnTo>
                    <a:pt x="1747" y="249"/>
                  </a:lnTo>
                  <a:lnTo>
                    <a:pt x="1904" y="185"/>
                  </a:lnTo>
                  <a:lnTo>
                    <a:pt x="2065" y="130"/>
                  </a:lnTo>
                  <a:lnTo>
                    <a:pt x="2230" y="84"/>
                  </a:lnTo>
                  <a:lnTo>
                    <a:pt x="2399" y="48"/>
                  </a:lnTo>
                  <a:lnTo>
                    <a:pt x="2571" y="22"/>
                  </a:lnTo>
                  <a:lnTo>
                    <a:pt x="2747" y="7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C0CD5DE1-21AC-4436-B865-C0592FBF7076}"/>
              </a:ext>
            </a:extLst>
          </p:cNvPr>
          <p:cNvSpPr/>
          <p:nvPr/>
        </p:nvSpPr>
        <p:spPr>
          <a:xfrm>
            <a:off x="7388180" y="2044697"/>
            <a:ext cx="40396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1.</a:t>
            </a:r>
            <a:br>
              <a:rPr lang="en-ZA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Activities that give feedback via the LMS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C4E2D14-8D32-48F4-9DA2-14FBEDF1FB73}"/>
              </a:ext>
            </a:extLst>
          </p:cNvPr>
          <p:cNvSpPr/>
          <p:nvPr/>
        </p:nvSpPr>
        <p:spPr>
          <a:xfrm>
            <a:off x="1730785" y="4378399"/>
            <a:ext cx="1889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ZA" b="1" dirty="0"/>
              <a:t>3.</a:t>
            </a:r>
          </a:p>
          <a:p>
            <a:pPr algn="r"/>
            <a:r>
              <a:rPr lang="en-ZA" b="1" dirty="0"/>
              <a:t>LMS diagnostic</a:t>
            </a:r>
            <a:br>
              <a:rPr lang="en-ZA" b="1" dirty="0"/>
            </a:br>
            <a:r>
              <a:rPr lang="en-ZA" b="1" dirty="0"/>
              <a:t>tools and tracking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CF1F78B-E773-48FE-BC6D-1AA44A70D4C7}"/>
              </a:ext>
            </a:extLst>
          </p:cNvPr>
          <p:cNvSpPr/>
          <p:nvPr/>
        </p:nvSpPr>
        <p:spPr>
          <a:xfrm>
            <a:off x="1027959" y="1886210"/>
            <a:ext cx="2761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4. </a:t>
            </a:r>
          </a:p>
          <a:p>
            <a:pPr algn="r"/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Rethinking summative</a:t>
            </a:r>
            <a:br>
              <a:rPr lang="en-ZA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assessment during ERT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7A8D44-9E9F-4286-9D66-B2DE4220B2B7}"/>
              </a:ext>
            </a:extLst>
          </p:cNvPr>
          <p:cNvSpPr/>
          <p:nvPr/>
        </p:nvSpPr>
        <p:spPr>
          <a:xfrm>
            <a:off x="7388179" y="4499661"/>
            <a:ext cx="3537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2.</a:t>
            </a:r>
          </a:p>
          <a:p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ERT assessment: Exploiting digital diagnostic and formative assessment tools</a:t>
            </a:r>
          </a:p>
        </p:txBody>
      </p:sp>
      <p:pic>
        <p:nvPicPr>
          <p:cNvPr id="27" name="Graphic 26" descr="Badge Tick">
            <a:extLst>
              <a:ext uri="{FF2B5EF4-FFF2-40B4-BE49-F238E27FC236}">
                <a16:creationId xmlns:a16="http://schemas.microsoft.com/office/drawing/2014/main" id="{1886AB37-9B4E-4E60-B9B8-958C104A7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50665" y="2520678"/>
            <a:ext cx="643554" cy="643554"/>
          </a:xfrm>
          <a:prstGeom prst="rect">
            <a:avLst/>
          </a:prstGeom>
        </p:spPr>
      </p:pic>
      <p:pic>
        <p:nvPicPr>
          <p:cNvPr id="29" name="Graphic 28" descr="Baby crawling">
            <a:extLst>
              <a:ext uri="{FF2B5EF4-FFF2-40B4-BE49-F238E27FC236}">
                <a16:creationId xmlns:a16="http://schemas.microsoft.com/office/drawing/2014/main" id="{E3E719CD-8C66-407E-915B-56CB5E3DD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44485" y="4443258"/>
            <a:ext cx="801382" cy="801382"/>
          </a:xfrm>
          <a:prstGeom prst="rect">
            <a:avLst/>
          </a:prstGeom>
        </p:spPr>
      </p:pic>
      <p:pic>
        <p:nvPicPr>
          <p:cNvPr id="31" name="Graphic 30" descr="Badge Cross">
            <a:extLst>
              <a:ext uri="{FF2B5EF4-FFF2-40B4-BE49-F238E27FC236}">
                <a16:creationId xmlns:a16="http://schemas.microsoft.com/office/drawing/2014/main" id="{4A01006A-BE1D-4892-B0EE-2FA3AC9105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173806" y="2449967"/>
            <a:ext cx="429675" cy="429675"/>
          </a:xfrm>
          <a:prstGeom prst="rect">
            <a:avLst/>
          </a:prstGeom>
        </p:spPr>
      </p:pic>
      <p:pic>
        <p:nvPicPr>
          <p:cNvPr id="33" name="Graphic 32" descr="Server">
            <a:extLst>
              <a:ext uri="{FF2B5EF4-FFF2-40B4-BE49-F238E27FC236}">
                <a16:creationId xmlns:a16="http://schemas.microsoft.com/office/drawing/2014/main" id="{74C0ED0C-B273-46B3-9797-9C8BB1A88C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08929" y="4302864"/>
            <a:ext cx="559216" cy="559216"/>
          </a:xfrm>
          <a:prstGeom prst="rect">
            <a:avLst/>
          </a:prstGeom>
        </p:spPr>
      </p:pic>
      <p:pic>
        <p:nvPicPr>
          <p:cNvPr id="38" name="Graphic 37" descr="Shield Tick">
            <a:extLst>
              <a:ext uri="{FF2B5EF4-FFF2-40B4-BE49-F238E27FC236}">
                <a16:creationId xmlns:a16="http://schemas.microsoft.com/office/drawing/2014/main" id="{F1845D90-B12A-48B2-BAE3-06252908CE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289187" y="2148549"/>
            <a:ext cx="643554" cy="64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1712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DB9557-B58B-47D3-B81D-7C9B6601F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2" t="21690" r="67808" b="31225"/>
          <a:stretch/>
        </p:blipFill>
        <p:spPr>
          <a:xfrm>
            <a:off x="7067873" y="1690688"/>
            <a:ext cx="3701774" cy="3767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228012-D447-465A-9BB6-AF21CCABE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Webinar rules and etiquette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1F249A5-2828-4DBE-902E-D40FBF230D78}"/>
              </a:ext>
            </a:extLst>
          </p:cNvPr>
          <p:cNvSpPr/>
          <p:nvPr/>
        </p:nvSpPr>
        <p:spPr>
          <a:xfrm>
            <a:off x="7780271" y="4871945"/>
            <a:ext cx="470390" cy="48964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BDF027-39B0-49E7-BC19-F0DF829DBE44}"/>
              </a:ext>
            </a:extLst>
          </p:cNvPr>
          <p:cNvSpPr/>
          <p:nvPr/>
        </p:nvSpPr>
        <p:spPr>
          <a:xfrm>
            <a:off x="7243558" y="4871944"/>
            <a:ext cx="470390" cy="48964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6DF8D0-2D07-41F1-B10B-FBBBCCF216D8}"/>
              </a:ext>
            </a:extLst>
          </p:cNvPr>
          <p:cNvSpPr/>
          <p:nvPr/>
        </p:nvSpPr>
        <p:spPr>
          <a:xfrm>
            <a:off x="9274959" y="4423580"/>
            <a:ext cx="470390" cy="48964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39C6A-A934-40A1-B883-1AC69789DB7A}"/>
              </a:ext>
            </a:extLst>
          </p:cNvPr>
          <p:cNvSpPr txBox="1"/>
          <p:nvPr/>
        </p:nvSpPr>
        <p:spPr>
          <a:xfrm>
            <a:off x="7859013" y="63082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88F930-AA3D-4CF5-BD83-C7D1EFA022E2}"/>
              </a:ext>
            </a:extLst>
          </p:cNvPr>
          <p:cNvSpPr txBox="1"/>
          <p:nvPr/>
        </p:nvSpPr>
        <p:spPr>
          <a:xfrm>
            <a:off x="7322300" y="59045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C87245-8943-484E-9FBB-1C29B40BDED5}"/>
              </a:ext>
            </a:extLst>
          </p:cNvPr>
          <p:cNvSpPr txBox="1"/>
          <p:nvPr/>
        </p:nvSpPr>
        <p:spPr>
          <a:xfrm>
            <a:off x="9353701" y="57740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FA01C1-BE8B-442C-81FD-DFFAA335C411}"/>
              </a:ext>
            </a:extLst>
          </p:cNvPr>
          <p:cNvCxnSpPr>
            <a:stCxn id="12" idx="0"/>
            <a:endCxn id="9" idx="4"/>
          </p:cNvCxnSpPr>
          <p:nvPr/>
        </p:nvCxnSpPr>
        <p:spPr>
          <a:xfrm flipV="1">
            <a:off x="7478753" y="5361585"/>
            <a:ext cx="0" cy="5429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9FE12F-E46C-4EDA-AC89-D6182C4433C4}"/>
              </a:ext>
            </a:extLst>
          </p:cNvPr>
          <p:cNvCxnSpPr>
            <a:stCxn id="11" idx="0"/>
            <a:endCxn id="5" idx="4"/>
          </p:cNvCxnSpPr>
          <p:nvPr/>
        </p:nvCxnSpPr>
        <p:spPr>
          <a:xfrm flipV="1">
            <a:off x="8015466" y="5361586"/>
            <a:ext cx="0" cy="9466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3B8CEB2-638D-4C65-933E-F18D0820F666}"/>
              </a:ext>
            </a:extLst>
          </p:cNvPr>
          <p:cNvCxnSpPr>
            <a:stCxn id="13" idx="0"/>
            <a:endCxn id="10" idx="4"/>
          </p:cNvCxnSpPr>
          <p:nvPr/>
        </p:nvCxnSpPr>
        <p:spPr>
          <a:xfrm flipV="1">
            <a:off x="9510154" y="4913221"/>
            <a:ext cx="0" cy="8607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269140F-985F-4C2A-82F0-37A0FF17E099}"/>
              </a:ext>
            </a:extLst>
          </p:cNvPr>
          <p:cNvSpPr/>
          <p:nvPr/>
        </p:nvSpPr>
        <p:spPr>
          <a:xfrm>
            <a:off x="10444767" y="3288063"/>
            <a:ext cx="320587" cy="23611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551024C-B9D8-4499-9500-B1E399DF2E11}"/>
              </a:ext>
            </a:extLst>
          </p:cNvPr>
          <p:cNvSpPr txBox="1">
            <a:spLocks/>
          </p:cNvSpPr>
          <p:nvPr/>
        </p:nvSpPr>
        <p:spPr>
          <a:xfrm>
            <a:off x="1240324" y="1840942"/>
            <a:ext cx="57348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ZA" sz="2000" dirty="0"/>
              <a:t>Note: Your </a:t>
            </a:r>
            <a:r>
              <a:rPr lang="en-ZA" sz="2000" b="1" dirty="0"/>
              <a:t>microphone</a:t>
            </a:r>
            <a:r>
              <a:rPr lang="en-ZA" sz="2000" dirty="0"/>
              <a:t> has been automatically turned </a:t>
            </a:r>
            <a:r>
              <a:rPr lang="en-ZA" sz="2000" b="1" dirty="0"/>
              <a:t>OFF</a:t>
            </a:r>
            <a:r>
              <a:rPr lang="en-ZA" sz="2000" dirty="0"/>
              <a:t>. Please leave it off.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2000" dirty="0"/>
              <a:t>Note: Your </a:t>
            </a:r>
            <a:r>
              <a:rPr lang="en-ZA" sz="2000" b="1" dirty="0"/>
              <a:t>video cam </a:t>
            </a:r>
            <a:r>
              <a:rPr lang="en-ZA" sz="2000" dirty="0"/>
              <a:t>has been automatically turned </a:t>
            </a:r>
            <a:r>
              <a:rPr lang="en-ZA" sz="2000" b="1" dirty="0"/>
              <a:t>OFF</a:t>
            </a:r>
            <a:r>
              <a:rPr lang="en-ZA" sz="2000" dirty="0"/>
              <a:t>, we want to preserve bandwidth.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2000" dirty="0"/>
              <a:t>If you have a question, type it in the </a:t>
            </a:r>
            <a:r>
              <a:rPr lang="en-ZA" sz="2000" b="1" dirty="0"/>
              <a:t>chat facility</a:t>
            </a:r>
            <a:r>
              <a:rPr lang="en-ZA" sz="2000" dirty="0"/>
              <a:t> and the back-channel manager will respond, or pass on to the facilitator.</a:t>
            </a:r>
          </a:p>
          <a:p>
            <a:pPr marL="514350" indent="-514350">
              <a:buFont typeface="+mj-lt"/>
              <a:buAutoNum type="arabicPeriod"/>
            </a:pPr>
            <a:r>
              <a:rPr lang="en-ZA" sz="2000" dirty="0"/>
              <a:t>If for unforeseen issues we have to close the chat please </a:t>
            </a:r>
            <a:r>
              <a:rPr lang="en-ZA" sz="2000" b="1" dirty="0"/>
              <a:t>e-mail queries </a:t>
            </a:r>
            <a:r>
              <a:rPr lang="en-ZA" sz="2000" dirty="0"/>
              <a:t>to the back-channel manager: </a:t>
            </a:r>
            <a:r>
              <a:rPr lang="en-ZA" sz="2000" dirty="0">
                <a:hlinkClick r:id="rId3"/>
              </a:rPr>
              <a:t>neilshel@nba.co.za</a:t>
            </a:r>
            <a:r>
              <a:rPr lang="en-ZA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529992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CD8-39B8-4A35-9E87-C4D3DEB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Diagnostic tracking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2D485D-FF22-469C-A835-7A714219CCFD}"/>
              </a:ext>
            </a:extLst>
          </p:cNvPr>
          <p:cNvSpPr txBox="1"/>
          <p:nvPr/>
        </p:nvSpPr>
        <p:spPr>
          <a:xfrm>
            <a:off x="838200" y="1582310"/>
            <a:ext cx="689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It is possible to track your students online… yes more than ever before</a:t>
            </a:r>
            <a:endParaRPr lang="en-ZA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071E71-CE58-40A8-9630-E569A165DA98}"/>
              </a:ext>
            </a:extLst>
          </p:cNvPr>
          <p:cNvGrpSpPr/>
          <p:nvPr/>
        </p:nvGrpSpPr>
        <p:grpSpPr>
          <a:xfrm>
            <a:off x="813412" y="2609788"/>
            <a:ext cx="2591466" cy="3360146"/>
            <a:chOff x="813412" y="2609788"/>
            <a:chExt cx="2591466" cy="336014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0B2340-FC72-4006-BABB-405F8A15031B}"/>
                </a:ext>
              </a:extLst>
            </p:cNvPr>
            <p:cNvSpPr/>
            <p:nvPr/>
          </p:nvSpPr>
          <p:spPr>
            <a:xfrm>
              <a:off x="813412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1573C36-6E52-4645-A6AD-7C1A5A271973}"/>
                </a:ext>
              </a:extLst>
            </p:cNvPr>
            <p:cNvSpPr/>
            <p:nvPr/>
          </p:nvSpPr>
          <p:spPr>
            <a:xfrm>
              <a:off x="1523445" y="2741802"/>
              <a:ext cx="1188720" cy="1188720"/>
            </a:xfrm>
            <a:prstGeom prst="ellipse">
              <a:avLst/>
            </a:prstGeom>
            <a:solidFill>
              <a:srgbClr val="393464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E32E760-8DF8-4D04-88FC-AF2033D8037E}"/>
                </a:ext>
              </a:extLst>
            </p:cNvPr>
            <p:cNvSpPr/>
            <p:nvPr/>
          </p:nvSpPr>
          <p:spPr>
            <a:xfrm>
              <a:off x="993873" y="4189296"/>
              <a:ext cx="234467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393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Course completion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8E6B3B-D07D-488E-91A6-869E3EE1E54B}"/>
              </a:ext>
            </a:extLst>
          </p:cNvPr>
          <p:cNvGrpSpPr/>
          <p:nvPr/>
        </p:nvGrpSpPr>
        <p:grpSpPr>
          <a:xfrm>
            <a:off x="3504978" y="2609788"/>
            <a:ext cx="2591466" cy="3360146"/>
            <a:chOff x="3504978" y="2609788"/>
            <a:chExt cx="2591466" cy="33601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A36A86-2960-443F-8C0D-5524A8699D3D}"/>
                </a:ext>
              </a:extLst>
            </p:cNvPr>
            <p:cNvSpPr/>
            <p:nvPr/>
          </p:nvSpPr>
          <p:spPr>
            <a:xfrm>
              <a:off x="3504978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7BBD27-D9D1-4A6E-8521-B27FB9CD8FBC}"/>
                </a:ext>
              </a:extLst>
            </p:cNvPr>
            <p:cNvSpPr/>
            <p:nvPr/>
          </p:nvSpPr>
          <p:spPr>
            <a:xfrm>
              <a:off x="4206351" y="2741802"/>
              <a:ext cx="1188720" cy="1188720"/>
            </a:xfrm>
            <a:prstGeom prst="ellipse">
              <a:avLst/>
            </a:prstGeom>
            <a:solidFill>
              <a:schemeClr val="accent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1D2A634-DE7A-4DF7-9BCD-7EB1DC731AC9}"/>
              </a:ext>
            </a:extLst>
          </p:cNvPr>
          <p:cNvSpPr/>
          <p:nvPr/>
        </p:nvSpPr>
        <p:spPr>
          <a:xfrm>
            <a:off x="3622742" y="4189296"/>
            <a:ext cx="23446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kern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Student activity reports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5" name="Graphic 34" descr="Map with pin">
            <a:extLst>
              <a:ext uri="{FF2B5EF4-FFF2-40B4-BE49-F238E27FC236}">
                <a16:creationId xmlns:a16="http://schemas.microsoft.com/office/drawing/2014/main" id="{EED3FEB2-486C-41DD-B6C2-F53BBC0BE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81189" y="2870742"/>
            <a:ext cx="855911" cy="855911"/>
          </a:xfrm>
          <a:prstGeom prst="rect">
            <a:avLst/>
          </a:prstGeom>
        </p:spPr>
      </p:pic>
      <p:pic>
        <p:nvPicPr>
          <p:cNvPr id="36" name="Graphic 35" descr="Normal Distribution">
            <a:extLst>
              <a:ext uri="{FF2B5EF4-FFF2-40B4-BE49-F238E27FC236}">
                <a16:creationId xmlns:a16="http://schemas.microsoft.com/office/drawing/2014/main" id="{E457071A-24DB-460A-8CAA-479C0A4AB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417703" y="2927778"/>
            <a:ext cx="754754" cy="75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28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CD8-39B8-4A35-9E87-C4D3DEB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LMS student tracking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026A7B-1F94-46B0-882A-6311D7011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95" y="1690688"/>
            <a:ext cx="6364802" cy="4814402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4C690E58-BB93-4642-8941-EE198EE6CABF}"/>
              </a:ext>
            </a:extLst>
          </p:cNvPr>
          <p:cNvSpPr/>
          <p:nvPr/>
        </p:nvSpPr>
        <p:spPr>
          <a:xfrm rot="13862265">
            <a:off x="9275919" y="4346623"/>
            <a:ext cx="714727" cy="78815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A0BA6B-AEE4-4858-BA5C-3573DCE262F9}"/>
              </a:ext>
            </a:extLst>
          </p:cNvPr>
          <p:cNvSpPr txBox="1"/>
          <p:nvPr/>
        </p:nvSpPr>
        <p:spPr>
          <a:xfrm>
            <a:off x="9996888" y="4156765"/>
            <a:ext cx="177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Tasks incomplete</a:t>
            </a:r>
          </a:p>
        </p:txBody>
      </p:sp>
    </p:spTree>
    <p:extLst>
      <p:ext uri="{BB962C8B-B14F-4D97-AF65-F5344CB8AC3E}">
        <p14:creationId xmlns:p14="http://schemas.microsoft.com/office/powerpoint/2010/main" val="382775499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CD8-39B8-4A35-9E87-C4D3DEB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Diagnostic reports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1A8C4-6672-4902-A698-EEFE2292B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825" y="1644674"/>
            <a:ext cx="4408335" cy="3568652"/>
          </a:xfrm>
          <a:prstGeom prst="rect">
            <a:avLst/>
          </a:prstGeom>
          <a:ln>
            <a:solidFill>
              <a:srgbClr val="393464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14FB6E-FA9E-4E6D-9236-9BF4ACED4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141" y="1538593"/>
            <a:ext cx="5965284" cy="3780814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326C9EFB-A6A9-452E-8B22-CC60430A6884}"/>
              </a:ext>
            </a:extLst>
          </p:cNvPr>
          <p:cNvSpPr/>
          <p:nvPr/>
        </p:nvSpPr>
        <p:spPr>
          <a:xfrm>
            <a:off x="3404484" y="4930472"/>
            <a:ext cx="783203" cy="7635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EED91622-F9E0-436C-B5CE-07DD729B479C}"/>
              </a:ext>
            </a:extLst>
          </p:cNvPr>
          <p:cNvSpPr/>
          <p:nvPr/>
        </p:nvSpPr>
        <p:spPr>
          <a:xfrm rot="13862265">
            <a:off x="7853520" y="1033579"/>
            <a:ext cx="714727" cy="78815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A67B12-B4BB-4D73-9532-46E2376EA89B}"/>
              </a:ext>
            </a:extLst>
          </p:cNvPr>
          <p:cNvSpPr txBox="1"/>
          <p:nvPr/>
        </p:nvSpPr>
        <p:spPr>
          <a:xfrm>
            <a:off x="1948401" y="5808869"/>
            <a:ext cx="423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Statistics at the </a:t>
            </a:r>
            <a:r>
              <a:rPr lang="en-ZA" b="1" dirty="0"/>
              <a:t>class</a:t>
            </a:r>
            <a:r>
              <a:rPr lang="en-ZA" dirty="0"/>
              <a:t> and even </a:t>
            </a:r>
            <a:r>
              <a:rPr lang="en-ZA" b="1" dirty="0"/>
              <a:t>activity</a:t>
            </a:r>
            <a:r>
              <a:rPr lang="en-ZA" dirty="0"/>
              <a:t>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7BEFB3-5147-4CC6-A5DE-F9CF860AE73B}"/>
              </a:ext>
            </a:extLst>
          </p:cNvPr>
          <p:cNvSpPr txBox="1"/>
          <p:nvPr/>
        </p:nvSpPr>
        <p:spPr>
          <a:xfrm>
            <a:off x="8613809" y="921212"/>
            <a:ext cx="306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Statistics at the </a:t>
            </a:r>
            <a:r>
              <a:rPr lang="en-ZA" b="1" dirty="0"/>
              <a:t>individual</a:t>
            </a:r>
            <a:r>
              <a:rPr lang="en-ZA" dirty="0"/>
              <a:t> level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D563AD-9CC8-4211-8A50-94DF0E37E709}"/>
              </a:ext>
            </a:extLst>
          </p:cNvPr>
          <p:cNvSpPr/>
          <p:nvPr/>
        </p:nvSpPr>
        <p:spPr>
          <a:xfrm>
            <a:off x="8088244" y="4554336"/>
            <a:ext cx="601569" cy="6015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07512B-0E59-4CDD-B713-C8DE08B5BC83}"/>
              </a:ext>
            </a:extLst>
          </p:cNvPr>
          <p:cNvSpPr txBox="1"/>
          <p:nvPr/>
        </p:nvSpPr>
        <p:spPr>
          <a:xfrm>
            <a:off x="7111896" y="5321235"/>
            <a:ext cx="24513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000" b="1" dirty="0"/>
              <a:t>Indicates strong engagement with the task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70F1EC33-FBCD-4A04-B407-1A4223354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290" y="710126"/>
            <a:ext cx="1237669" cy="63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9491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5F770-33BF-4D1A-B9CB-B03F083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Some open resources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DEC01C-17B5-48B8-A3B9-C37E6E2AF375}"/>
              </a:ext>
            </a:extLst>
          </p:cNvPr>
          <p:cNvSpPr txBox="1"/>
          <p:nvPr/>
        </p:nvSpPr>
        <p:spPr>
          <a:xfrm>
            <a:off x="6258865" y="2553921"/>
            <a:ext cx="1211797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805046-D848-4F83-8055-1C970ADF501C}"/>
              </a:ext>
            </a:extLst>
          </p:cNvPr>
          <p:cNvSpPr txBox="1">
            <a:spLocks/>
          </p:cNvSpPr>
          <p:nvPr/>
        </p:nvSpPr>
        <p:spPr>
          <a:xfrm>
            <a:off x="5092379" y="4285790"/>
            <a:ext cx="1698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TEDx on Open Learning analytics by Erik Duval</a:t>
            </a:r>
            <a:endParaRPr lang="en-US" sz="1000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204FDE-DC3F-4B76-855E-AD5FF1108947}"/>
              </a:ext>
            </a:extLst>
          </p:cNvPr>
          <p:cNvSpPr txBox="1"/>
          <p:nvPr/>
        </p:nvSpPr>
        <p:spPr>
          <a:xfrm>
            <a:off x="9559267" y="2218182"/>
            <a:ext cx="1211797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" name="Rectangle: Rounded Corners 2">
            <a:hlinkClick r:id="rId2"/>
            <a:extLst>
              <a:ext uri="{FF2B5EF4-FFF2-40B4-BE49-F238E27FC236}">
                <a16:creationId xmlns:a16="http://schemas.microsoft.com/office/drawing/2014/main" id="{3FCD0931-5F0F-403B-AD5A-346E691A9DF3}"/>
              </a:ext>
            </a:extLst>
          </p:cNvPr>
          <p:cNvSpPr/>
          <p:nvPr/>
        </p:nvSpPr>
        <p:spPr>
          <a:xfrm>
            <a:off x="2431116" y="5316277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/>
              <a:t>Access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56258B-7165-4C70-B9A9-F6F6CC8D0C73}"/>
              </a:ext>
            </a:extLst>
          </p:cNvPr>
          <p:cNvSpPr txBox="1">
            <a:spLocks/>
          </p:cNvSpPr>
          <p:nvPr/>
        </p:nvSpPr>
        <p:spPr>
          <a:xfrm>
            <a:off x="2380221" y="4284104"/>
            <a:ext cx="1630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Tomaz</a:t>
            </a:r>
            <a:r>
              <a:rPr lang="en-US" sz="1000" dirty="0"/>
              <a:t> </a:t>
            </a:r>
            <a:r>
              <a:rPr lang="en-US" sz="1000" dirty="0" err="1"/>
              <a:t>Kasic’s</a:t>
            </a:r>
            <a:r>
              <a:rPr lang="en-US" sz="1000" dirty="0"/>
              <a:t> Vimeo video  outlines how to track students on the Moodle LMS</a:t>
            </a:r>
            <a:endParaRPr lang="en-US" sz="1000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: Rounded Corners 37">
            <a:hlinkClick r:id="rId3"/>
            <a:extLst>
              <a:ext uri="{FF2B5EF4-FFF2-40B4-BE49-F238E27FC236}">
                <a16:creationId xmlns:a16="http://schemas.microsoft.com/office/drawing/2014/main" id="{C91C9D01-8906-4E1A-B593-B5A8D11FAE71}"/>
              </a:ext>
            </a:extLst>
          </p:cNvPr>
          <p:cNvSpPr/>
          <p:nvPr/>
        </p:nvSpPr>
        <p:spPr>
          <a:xfrm>
            <a:off x="5155441" y="5319374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/>
              <a:t>Access</a:t>
            </a:r>
          </a:p>
        </p:txBody>
      </p:sp>
      <p:pic>
        <p:nvPicPr>
          <p:cNvPr id="23" name="Graphic 22" descr="Presentation with media">
            <a:extLst>
              <a:ext uri="{FF2B5EF4-FFF2-40B4-BE49-F238E27FC236}">
                <a16:creationId xmlns:a16="http://schemas.microsoft.com/office/drawing/2014/main" id="{F5B48123-F446-46EA-ACCD-9E6E47F2E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85629" y="2231561"/>
            <a:ext cx="591675" cy="591675"/>
          </a:xfrm>
          <a:prstGeom prst="rect">
            <a:avLst/>
          </a:prstGeom>
        </p:spPr>
      </p:pic>
      <p:pic>
        <p:nvPicPr>
          <p:cNvPr id="30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8467D7-F69B-4689-B8CA-84FC373D4D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47" y="5790979"/>
            <a:ext cx="575659" cy="20148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5622C5A-8E7E-4180-91ED-31F94BBE962D}"/>
              </a:ext>
            </a:extLst>
          </p:cNvPr>
          <p:cNvSpPr txBox="1">
            <a:spLocks/>
          </p:cNvSpPr>
          <p:nvPr/>
        </p:nvSpPr>
        <p:spPr>
          <a:xfrm>
            <a:off x="7759999" y="4284104"/>
            <a:ext cx="1805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Moodle learner analytics step by step tutorial from CSUN</a:t>
            </a:r>
            <a:endParaRPr lang="en-US" sz="1000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: Rounded Corners 42">
            <a:hlinkClick r:id="rId7"/>
            <a:extLst>
              <a:ext uri="{FF2B5EF4-FFF2-40B4-BE49-F238E27FC236}">
                <a16:creationId xmlns:a16="http://schemas.microsoft.com/office/drawing/2014/main" id="{085379EA-966F-41A9-8DA5-459FE4DB3701}"/>
              </a:ext>
            </a:extLst>
          </p:cNvPr>
          <p:cNvSpPr/>
          <p:nvPr/>
        </p:nvSpPr>
        <p:spPr>
          <a:xfrm>
            <a:off x="7866336" y="5316277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/>
              <a:t>Access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16F971-DF4A-4F3B-8984-3E06DBD157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1116" y="1899037"/>
            <a:ext cx="1763251" cy="2183825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4" name="Graphic 23" descr="Presentation with media">
            <a:extLst>
              <a:ext uri="{FF2B5EF4-FFF2-40B4-BE49-F238E27FC236}">
                <a16:creationId xmlns:a16="http://schemas.microsoft.com/office/drawing/2014/main" id="{C0CA697C-33CF-49F4-ABA9-1D1917204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48432" y="2231558"/>
            <a:ext cx="591675" cy="591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F390B5-BE87-4971-8CD8-4B490EC23AC1}"/>
              </a:ext>
            </a:extLst>
          </p:cNvPr>
          <p:cNvSpPr txBox="1"/>
          <p:nvPr/>
        </p:nvSpPr>
        <p:spPr>
          <a:xfrm>
            <a:off x="3718445" y="570705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665BBE-E335-4AC5-BA7D-15A3F31677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0389" y="1907090"/>
            <a:ext cx="1744472" cy="2174212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B379AE-0DA3-4DEE-9E16-F19E47C8ED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5558" y="1907547"/>
            <a:ext cx="1731676" cy="2152004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" name="Graphic 25" descr="Presentation with media">
            <a:extLst>
              <a:ext uri="{FF2B5EF4-FFF2-40B4-BE49-F238E27FC236}">
                <a16:creationId xmlns:a16="http://schemas.microsoft.com/office/drawing/2014/main" id="{EF3A1C59-AEAD-4B1F-BB9C-C451846CE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9650" y="2218182"/>
            <a:ext cx="591675" cy="591675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DADCF6-2411-474A-9CD2-C7FFF4CAA9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678" y="5790979"/>
            <a:ext cx="223823" cy="22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9208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5E8D7-299D-4697-B0EC-5538CC0EB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Rethinking summative assessment</a:t>
            </a:r>
            <a:endParaRPr lang="en-ZA" sz="4000" dirty="0">
              <a:solidFill>
                <a:srgbClr val="393464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F33AA9-537E-43F9-ACAF-6BE01405E8F0}"/>
              </a:ext>
            </a:extLst>
          </p:cNvPr>
          <p:cNvGrpSpPr/>
          <p:nvPr/>
        </p:nvGrpSpPr>
        <p:grpSpPr>
          <a:xfrm>
            <a:off x="3598779" y="1826415"/>
            <a:ext cx="3789401" cy="3791991"/>
            <a:chOff x="3768725" y="1522412"/>
            <a:chExt cx="4645026" cy="4648201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57D5376F-FC51-4B18-8938-642329289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3554413"/>
              <a:ext cx="3175" cy="6350"/>
            </a:xfrm>
            <a:custGeom>
              <a:avLst/>
              <a:gdLst>
                <a:gd name="T0" fmla="*/ 0 w 5"/>
                <a:gd name="T1" fmla="*/ 0 h 7"/>
                <a:gd name="T2" fmla="*/ 5 w 5"/>
                <a:gd name="T3" fmla="*/ 7 h 7"/>
                <a:gd name="T4" fmla="*/ 0 w 5"/>
                <a:gd name="T5" fmla="*/ 0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BE39556-46D9-491F-9642-0A33913C8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3843338"/>
              <a:ext cx="1370013" cy="1373188"/>
            </a:xfrm>
            <a:custGeom>
              <a:avLst/>
              <a:gdLst>
                <a:gd name="T0" fmla="*/ 489 w 1726"/>
                <a:gd name="T1" fmla="*/ 0 h 1728"/>
                <a:gd name="T2" fmla="*/ 489 w 1726"/>
                <a:gd name="T3" fmla="*/ 3 h 1728"/>
                <a:gd name="T4" fmla="*/ 494 w 1726"/>
                <a:gd name="T5" fmla="*/ 122 h 1728"/>
                <a:gd name="T6" fmla="*/ 510 w 1726"/>
                <a:gd name="T7" fmla="*/ 238 h 1728"/>
                <a:gd name="T8" fmla="*/ 538 w 1726"/>
                <a:gd name="T9" fmla="*/ 351 h 1728"/>
                <a:gd name="T10" fmla="*/ 576 w 1726"/>
                <a:gd name="T11" fmla="*/ 458 h 1728"/>
                <a:gd name="T12" fmla="*/ 622 w 1726"/>
                <a:gd name="T13" fmla="*/ 563 h 1728"/>
                <a:gd name="T14" fmla="*/ 677 w 1726"/>
                <a:gd name="T15" fmla="*/ 660 h 1728"/>
                <a:gd name="T16" fmla="*/ 741 w 1726"/>
                <a:gd name="T17" fmla="*/ 753 h 1728"/>
                <a:gd name="T18" fmla="*/ 812 w 1726"/>
                <a:gd name="T19" fmla="*/ 838 h 1728"/>
                <a:gd name="T20" fmla="*/ 892 w 1726"/>
                <a:gd name="T21" fmla="*/ 916 h 1728"/>
                <a:gd name="T22" fmla="*/ 977 w 1726"/>
                <a:gd name="T23" fmla="*/ 989 h 1728"/>
                <a:gd name="T24" fmla="*/ 1069 w 1726"/>
                <a:gd name="T25" fmla="*/ 1053 h 1728"/>
                <a:gd name="T26" fmla="*/ 1167 w 1726"/>
                <a:gd name="T27" fmla="*/ 1108 h 1728"/>
                <a:gd name="T28" fmla="*/ 1270 w 1726"/>
                <a:gd name="T29" fmla="*/ 1154 h 1728"/>
                <a:gd name="T30" fmla="*/ 1378 w 1726"/>
                <a:gd name="T31" fmla="*/ 1192 h 1728"/>
                <a:gd name="T32" fmla="*/ 1490 w 1726"/>
                <a:gd name="T33" fmla="*/ 1218 h 1728"/>
                <a:gd name="T34" fmla="*/ 1606 w 1726"/>
                <a:gd name="T35" fmla="*/ 1236 h 1728"/>
                <a:gd name="T36" fmla="*/ 1726 w 1726"/>
                <a:gd name="T37" fmla="*/ 1241 h 1728"/>
                <a:gd name="T38" fmla="*/ 1726 w 1726"/>
                <a:gd name="T39" fmla="*/ 1241 h 1728"/>
                <a:gd name="T40" fmla="*/ 1726 w 1726"/>
                <a:gd name="T41" fmla="*/ 1728 h 1728"/>
                <a:gd name="T42" fmla="*/ 1705 w 1726"/>
                <a:gd name="T43" fmla="*/ 1728 h 1728"/>
                <a:gd name="T44" fmla="*/ 1565 w 1726"/>
                <a:gd name="T45" fmla="*/ 1721 h 1728"/>
                <a:gd name="T46" fmla="*/ 1428 w 1726"/>
                <a:gd name="T47" fmla="*/ 1703 h 1728"/>
                <a:gd name="T48" fmla="*/ 1295 w 1726"/>
                <a:gd name="T49" fmla="*/ 1675 h 1728"/>
                <a:gd name="T50" fmla="*/ 1167 w 1726"/>
                <a:gd name="T51" fmla="*/ 1636 h 1728"/>
                <a:gd name="T52" fmla="*/ 1041 w 1726"/>
                <a:gd name="T53" fmla="*/ 1588 h 1728"/>
                <a:gd name="T54" fmla="*/ 922 w 1726"/>
                <a:gd name="T55" fmla="*/ 1531 h 1728"/>
                <a:gd name="T56" fmla="*/ 808 w 1726"/>
                <a:gd name="T57" fmla="*/ 1464 h 1728"/>
                <a:gd name="T58" fmla="*/ 698 w 1726"/>
                <a:gd name="T59" fmla="*/ 1391 h 1728"/>
                <a:gd name="T60" fmla="*/ 597 w 1726"/>
                <a:gd name="T61" fmla="*/ 1307 h 1728"/>
                <a:gd name="T62" fmla="*/ 501 w 1726"/>
                <a:gd name="T63" fmla="*/ 1218 h 1728"/>
                <a:gd name="T64" fmla="*/ 412 w 1726"/>
                <a:gd name="T65" fmla="*/ 1121 h 1728"/>
                <a:gd name="T66" fmla="*/ 331 w 1726"/>
                <a:gd name="T67" fmla="*/ 1018 h 1728"/>
                <a:gd name="T68" fmla="*/ 258 w 1726"/>
                <a:gd name="T69" fmla="*/ 909 h 1728"/>
                <a:gd name="T70" fmla="*/ 192 w 1726"/>
                <a:gd name="T71" fmla="*/ 794 h 1728"/>
                <a:gd name="T72" fmla="*/ 135 w 1726"/>
                <a:gd name="T73" fmla="*/ 673 h 1728"/>
                <a:gd name="T74" fmla="*/ 89 w 1726"/>
                <a:gd name="T75" fmla="*/ 549 h 1728"/>
                <a:gd name="T76" fmla="*/ 52 w 1726"/>
                <a:gd name="T77" fmla="*/ 419 h 1728"/>
                <a:gd name="T78" fmla="*/ 23 w 1726"/>
                <a:gd name="T79" fmla="*/ 286 h 1728"/>
                <a:gd name="T80" fmla="*/ 8 w 1726"/>
                <a:gd name="T81" fmla="*/ 149 h 1728"/>
                <a:gd name="T82" fmla="*/ 0 w 1726"/>
                <a:gd name="T83" fmla="*/ 8 h 1728"/>
                <a:gd name="T84" fmla="*/ 2 w 1726"/>
                <a:gd name="T85" fmla="*/ 8 h 1728"/>
                <a:gd name="T86" fmla="*/ 2 w 1726"/>
                <a:gd name="T87" fmla="*/ 3 h 1728"/>
                <a:gd name="T88" fmla="*/ 489 w 1726"/>
                <a:gd name="T89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6" h="1728">
                  <a:moveTo>
                    <a:pt x="489" y="0"/>
                  </a:moveTo>
                  <a:lnTo>
                    <a:pt x="489" y="3"/>
                  </a:lnTo>
                  <a:lnTo>
                    <a:pt x="494" y="122"/>
                  </a:lnTo>
                  <a:lnTo>
                    <a:pt x="510" y="238"/>
                  </a:lnTo>
                  <a:lnTo>
                    <a:pt x="538" y="351"/>
                  </a:lnTo>
                  <a:lnTo>
                    <a:pt x="576" y="458"/>
                  </a:lnTo>
                  <a:lnTo>
                    <a:pt x="622" y="563"/>
                  </a:lnTo>
                  <a:lnTo>
                    <a:pt x="677" y="660"/>
                  </a:lnTo>
                  <a:lnTo>
                    <a:pt x="741" y="753"/>
                  </a:lnTo>
                  <a:lnTo>
                    <a:pt x="812" y="838"/>
                  </a:lnTo>
                  <a:lnTo>
                    <a:pt x="892" y="916"/>
                  </a:lnTo>
                  <a:lnTo>
                    <a:pt x="977" y="989"/>
                  </a:lnTo>
                  <a:lnTo>
                    <a:pt x="1069" y="1053"/>
                  </a:lnTo>
                  <a:lnTo>
                    <a:pt x="1167" y="1108"/>
                  </a:lnTo>
                  <a:lnTo>
                    <a:pt x="1270" y="1154"/>
                  </a:lnTo>
                  <a:lnTo>
                    <a:pt x="1378" y="1192"/>
                  </a:lnTo>
                  <a:lnTo>
                    <a:pt x="1490" y="1218"/>
                  </a:lnTo>
                  <a:lnTo>
                    <a:pt x="1606" y="1236"/>
                  </a:lnTo>
                  <a:lnTo>
                    <a:pt x="1726" y="1241"/>
                  </a:lnTo>
                  <a:lnTo>
                    <a:pt x="1726" y="1241"/>
                  </a:lnTo>
                  <a:lnTo>
                    <a:pt x="1726" y="1728"/>
                  </a:lnTo>
                  <a:lnTo>
                    <a:pt x="1705" y="1728"/>
                  </a:lnTo>
                  <a:lnTo>
                    <a:pt x="1565" y="1721"/>
                  </a:lnTo>
                  <a:lnTo>
                    <a:pt x="1428" y="1703"/>
                  </a:lnTo>
                  <a:lnTo>
                    <a:pt x="1295" y="1675"/>
                  </a:lnTo>
                  <a:lnTo>
                    <a:pt x="1167" y="1636"/>
                  </a:lnTo>
                  <a:lnTo>
                    <a:pt x="1041" y="1588"/>
                  </a:lnTo>
                  <a:lnTo>
                    <a:pt x="922" y="1531"/>
                  </a:lnTo>
                  <a:lnTo>
                    <a:pt x="808" y="1464"/>
                  </a:lnTo>
                  <a:lnTo>
                    <a:pt x="698" y="1391"/>
                  </a:lnTo>
                  <a:lnTo>
                    <a:pt x="597" y="1307"/>
                  </a:lnTo>
                  <a:lnTo>
                    <a:pt x="501" y="1218"/>
                  </a:lnTo>
                  <a:lnTo>
                    <a:pt x="412" y="1121"/>
                  </a:lnTo>
                  <a:lnTo>
                    <a:pt x="331" y="1018"/>
                  </a:lnTo>
                  <a:lnTo>
                    <a:pt x="258" y="909"/>
                  </a:lnTo>
                  <a:lnTo>
                    <a:pt x="192" y="794"/>
                  </a:lnTo>
                  <a:lnTo>
                    <a:pt x="135" y="673"/>
                  </a:lnTo>
                  <a:lnTo>
                    <a:pt x="89" y="549"/>
                  </a:lnTo>
                  <a:lnTo>
                    <a:pt x="52" y="419"/>
                  </a:lnTo>
                  <a:lnTo>
                    <a:pt x="23" y="286"/>
                  </a:lnTo>
                  <a:lnTo>
                    <a:pt x="8" y="149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3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C40FAB74-6B76-4E77-8995-652E45DF2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3843338"/>
              <a:ext cx="1368425" cy="1373188"/>
            </a:xfrm>
            <a:custGeom>
              <a:avLst/>
              <a:gdLst>
                <a:gd name="T0" fmla="*/ 1236 w 1725"/>
                <a:gd name="T1" fmla="*/ 0 h 1728"/>
                <a:gd name="T2" fmla="*/ 1725 w 1725"/>
                <a:gd name="T3" fmla="*/ 3 h 1728"/>
                <a:gd name="T4" fmla="*/ 1725 w 1725"/>
                <a:gd name="T5" fmla="*/ 3 h 1728"/>
                <a:gd name="T6" fmla="*/ 1725 w 1725"/>
                <a:gd name="T7" fmla="*/ 5 h 1728"/>
                <a:gd name="T8" fmla="*/ 1719 w 1725"/>
                <a:gd name="T9" fmla="*/ 138 h 1728"/>
                <a:gd name="T10" fmla="*/ 1703 w 1725"/>
                <a:gd name="T11" fmla="*/ 270 h 1728"/>
                <a:gd name="T12" fmla="*/ 1679 w 1725"/>
                <a:gd name="T13" fmla="*/ 399 h 1728"/>
                <a:gd name="T14" fmla="*/ 1645 w 1725"/>
                <a:gd name="T15" fmla="*/ 524 h 1728"/>
                <a:gd name="T16" fmla="*/ 1602 w 1725"/>
                <a:gd name="T17" fmla="*/ 644 h 1728"/>
                <a:gd name="T18" fmla="*/ 1549 w 1725"/>
                <a:gd name="T19" fmla="*/ 762 h 1728"/>
                <a:gd name="T20" fmla="*/ 1490 w 1725"/>
                <a:gd name="T21" fmla="*/ 874 h 1728"/>
                <a:gd name="T22" fmla="*/ 1421 w 1725"/>
                <a:gd name="T23" fmla="*/ 980 h 1728"/>
                <a:gd name="T24" fmla="*/ 1346 w 1725"/>
                <a:gd name="T25" fmla="*/ 1082 h 1728"/>
                <a:gd name="T26" fmla="*/ 1265 w 1725"/>
                <a:gd name="T27" fmla="*/ 1177 h 1728"/>
                <a:gd name="T28" fmla="*/ 1176 w 1725"/>
                <a:gd name="T29" fmla="*/ 1266 h 1728"/>
                <a:gd name="T30" fmla="*/ 1080 w 1725"/>
                <a:gd name="T31" fmla="*/ 1348 h 1728"/>
                <a:gd name="T32" fmla="*/ 979 w 1725"/>
                <a:gd name="T33" fmla="*/ 1424 h 1728"/>
                <a:gd name="T34" fmla="*/ 872 w 1725"/>
                <a:gd name="T35" fmla="*/ 1492 h 1728"/>
                <a:gd name="T36" fmla="*/ 760 w 1725"/>
                <a:gd name="T37" fmla="*/ 1552 h 1728"/>
                <a:gd name="T38" fmla="*/ 645 w 1725"/>
                <a:gd name="T39" fmla="*/ 1604 h 1728"/>
                <a:gd name="T40" fmla="*/ 524 w 1725"/>
                <a:gd name="T41" fmla="*/ 1648 h 1728"/>
                <a:gd name="T42" fmla="*/ 398 w 1725"/>
                <a:gd name="T43" fmla="*/ 1682 h 1728"/>
                <a:gd name="T44" fmla="*/ 270 w 1725"/>
                <a:gd name="T45" fmla="*/ 1707 h 1728"/>
                <a:gd name="T46" fmla="*/ 139 w 1725"/>
                <a:gd name="T47" fmla="*/ 1723 h 1728"/>
                <a:gd name="T48" fmla="*/ 4 w 1725"/>
                <a:gd name="T49" fmla="*/ 1728 h 1728"/>
                <a:gd name="T50" fmla="*/ 4 w 1725"/>
                <a:gd name="T51" fmla="*/ 1728 h 1728"/>
                <a:gd name="T52" fmla="*/ 0 w 1725"/>
                <a:gd name="T53" fmla="*/ 1728 h 1728"/>
                <a:gd name="T54" fmla="*/ 0 w 1725"/>
                <a:gd name="T55" fmla="*/ 1241 h 1728"/>
                <a:gd name="T56" fmla="*/ 119 w 1725"/>
                <a:gd name="T57" fmla="*/ 1236 h 1728"/>
                <a:gd name="T58" fmla="*/ 237 w 1725"/>
                <a:gd name="T59" fmla="*/ 1218 h 1728"/>
                <a:gd name="T60" fmla="*/ 348 w 1725"/>
                <a:gd name="T61" fmla="*/ 1192 h 1728"/>
                <a:gd name="T62" fmla="*/ 455 w 1725"/>
                <a:gd name="T63" fmla="*/ 1154 h 1728"/>
                <a:gd name="T64" fmla="*/ 560 w 1725"/>
                <a:gd name="T65" fmla="*/ 1108 h 1728"/>
                <a:gd name="T66" fmla="*/ 657 w 1725"/>
                <a:gd name="T67" fmla="*/ 1051 h 1728"/>
                <a:gd name="T68" fmla="*/ 748 w 1725"/>
                <a:gd name="T69" fmla="*/ 989 h 1728"/>
                <a:gd name="T70" fmla="*/ 835 w 1725"/>
                <a:gd name="T71" fmla="*/ 916 h 1728"/>
                <a:gd name="T72" fmla="*/ 913 w 1725"/>
                <a:gd name="T73" fmla="*/ 838 h 1728"/>
                <a:gd name="T74" fmla="*/ 986 w 1725"/>
                <a:gd name="T75" fmla="*/ 751 h 1728"/>
                <a:gd name="T76" fmla="*/ 1048 w 1725"/>
                <a:gd name="T77" fmla="*/ 660 h 1728"/>
                <a:gd name="T78" fmla="*/ 1105 w 1725"/>
                <a:gd name="T79" fmla="*/ 561 h 1728"/>
                <a:gd name="T80" fmla="*/ 1151 w 1725"/>
                <a:gd name="T81" fmla="*/ 458 h 1728"/>
                <a:gd name="T82" fmla="*/ 1188 w 1725"/>
                <a:gd name="T83" fmla="*/ 351 h 1728"/>
                <a:gd name="T84" fmla="*/ 1215 w 1725"/>
                <a:gd name="T85" fmla="*/ 238 h 1728"/>
                <a:gd name="T86" fmla="*/ 1231 w 1725"/>
                <a:gd name="T87" fmla="*/ 122 h 1728"/>
                <a:gd name="T88" fmla="*/ 1236 w 1725"/>
                <a:gd name="T89" fmla="*/ 3 h 1728"/>
                <a:gd name="T90" fmla="*/ 1236 w 1725"/>
                <a:gd name="T91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5" h="1728">
                  <a:moveTo>
                    <a:pt x="1236" y="0"/>
                  </a:moveTo>
                  <a:lnTo>
                    <a:pt x="1725" y="3"/>
                  </a:lnTo>
                  <a:lnTo>
                    <a:pt x="1725" y="3"/>
                  </a:lnTo>
                  <a:lnTo>
                    <a:pt x="1725" y="5"/>
                  </a:lnTo>
                  <a:lnTo>
                    <a:pt x="1719" y="138"/>
                  </a:lnTo>
                  <a:lnTo>
                    <a:pt x="1703" y="270"/>
                  </a:lnTo>
                  <a:lnTo>
                    <a:pt x="1679" y="399"/>
                  </a:lnTo>
                  <a:lnTo>
                    <a:pt x="1645" y="524"/>
                  </a:lnTo>
                  <a:lnTo>
                    <a:pt x="1602" y="644"/>
                  </a:lnTo>
                  <a:lnTo>
                    <a:pt x="1549" y="762"/>
                  </a:lnTo>
                  <a:lnTo>
                    <a:pt x="1490" y="874"/>
                  </a:lnTo>
                  <a:lnTo>
                    <a:pt x="1421" y="980"/>
                  </a:lnTo>
                  <a:lnTo>
                    <a:pt x="1346" y="1082"/>
                  </a:lnTo>
                  <a:lnTo>
                    <a:pt x="1265" y="1177"/>
                  </a:lnTo>
                  <a:lnTo>
                    <a:pt x="1176" y="1266"/>
                  </a:lnTo>
                  <a:lnTo>
                    <a:pt x="1080" y="1348"/>
                  </a:lnTo>
                  <a:lnTo>
                    <a:pt x="979" y="1424"/>
                  </a:lnTo>
                  <a:lnTo>
                    <a:pt x="872" y="1492"/>
                  </a:lnTo>
                  <a:lnTo>
                    <a:pt x="760" y="1552"/>
                  </a:lnTo>
                  <a:lnTo>
                    <a:pt x="645" y="1604"/>
                  </a:lnTo>
                  <a:lnTo>
                    <a:pt x="524" y="1648"/>
                  </a:lnTo>
                  <a:lnTo>
                    <a:pt x="398" y="1682"/>
                  </a:lnTo>
                  <a:lnTo>
                    <a:pt x="270" y="1707"/>
                  </a:lnTo>
                  <a:lnTo>
                    <a:pt x="139" y="1723"/>
                  </a:lnTo>
                  <a:lnTo>
                    <a:pt x="4" y="1728"/>
                  </a:lnTo>
                  <a:lnTo>
                    <a:pt x="4" y="1728"/>
                  </a:lnTo>
                  <a:lnTo>
                    <a:pt x="0" y="1728"/>
                  </a:lnTo>
                  <a:lnTo>
                    <a:pt x="0" y="1241"/>
                  </a:lnTo>
                  <a:lnTo>
                    <a:pt x="119" y="1236"/>
                  </a:lnTo>
                  <a:lnTo>
                    <a:pt x="237" y="1218"/>
                  </a:lnTo>
                  <a:lnTo>
                    <a:pt x="348" y="1192"/>
                  </a:lnTo>
                  <a:lnTo>
                    <a:pt x="455" y="1154"/>
                  </a:lnTo>
                  <a:lnTo>
                    <a:pt x="560" y="1108"/>
                  </a:lnTo>
                  <a:lnTo>
                    <a:pt x="657" y="1051"/>
                  </a:lnTo>
                  <a:lnTo>
                    <a:pt x="748" y="989"/>
                  </a:lnTo>
                  <a:lnTo>
                    <a:pt x="835" y="916"/>
                  </a:lnTo>
                  <a:lnTo>
                    <a:pt x="913" y="838"/>
                  </a:lnTo>
                  <a:lnTo>
                    <a:pt x="986" y="751"/>
                  </a:lnTo>
                  <a:lnTo>
                    <a:pt x="1048" y="660"/>
                  </a:lnTo>
                  <a:lnTo>
                    <a:pt x="1105" y="561"/>
                  </a:lnTo>
                  <a:lnTo>
                    <a:pt x="1151" y="458"/>
                  </a:lnTo>
                  <a:lnTo>
                    <a:pt x="1188" y="351"/>
                  </a:lnTo>
                  <a:lnTo>
                    <a:pt x="1215" y="238"/>
                  </a:lnTo>
                  <a:lnTo>
                    <a:pt x="1231" y="122"/>
                  </a:lnTo>
                  <a:lnTo>
                    <a:pt x="1236" y="3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B73F682-DD1B-44EE-B794-157200467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2478088"/>
              <a:ext cx="1370013" cy="1368425"/>
            </a:xfrm>
            <a:custGeom>
              <a:avLst/>
              <a:gdLst>
                <a:gd name="T0" fmla="*/ 1726 w 1726"/>
                <a:gd name="T1" fmla="*/ 0 h 1725"/>
                <a:gd name="T2" fmla="*/ 1726 w 1726"/>
                <a:gd name="T3" fmla="*/ 487 h 1725"/>
                <a:gd name="T4" fmla="*/ 1726 w 1726"/>
                <a:gd name="T5" fmla="*/ 487 h 1725"/>
                <a:gd name="T6" fmla="*/ 1607 w 1726"/>
                <a:gd name="T7" fmla="*/ 492 h 1725"/>
                <a:gd name="T8" fmla="*/ 1490 w 1726"/>
                <a:gd name="T9" fmla="*/ 510 h 1725"/>
                <a:gd name="T10" fmla="*/ 1378 w 1726"/>
                <a:gd name="T11" fmla="*/ 537 h 1725"/>
                <a:gd name="T12" fmla="*/ 1272 w 1726"/>
                <a:gd name="T13" fmla="*/ 574 h 1725"/>
                <a:gd name="T14" fmla="*/ 1169 w 1726"/>
                <a:gd name="T15" fmla="*/ 620 h 1725"/>
                <a:gd name="T16" fmla="*/ 1069 w 1726"/>
                <a:gd name="T17" fmla="*/ 675 h 1725"/>
                <a:gd name="T18" fmla="*/ 979 w 1726"/>
                <a:gd name="T19" fmla="*/ 739 h 1725"/>
                <a:gd name="T20" fmla="*/ 892 w 1726"/>
                <a:gd name="T21" fmla="*/ 810 h 1725"/>
                <a:gd name="T22" fmla="*/ 814 w 1726"/>
                <a:gd name="T23" fmla="*/ 888 h 1725"/>
                <a:gd name="T24" fmla="*/ 743 w 1726"/>
                <a:gd name="T25" fmla="*/ 975 h 1725"/>
                <a:gd name="T26" fmla="*/ 679 w 1726"/>
                <a:gd name="T27" fmla="*/ 1066 h 1725"/>
                <a:gd name="T28" fmla="*/ 622 w 1726"/>
                <a:gd name="T29" fmla="*/ 1164 h 1725"/>
                <a:gd name="T30" fmla="*/ 576 w 1726"/>
                <a:gd name="T31" fmla="*/ 1267 h 1725"/>
                <a:gd name="T32" fmla="*/ 538 w 1726"/>
                <a:gd name="T33" fmla="*/ 1375 h 1725"/>
                <a:gd name="T34" fmla="*/ 512 w 1726"/>
                <a:gd name="T35" fmla="*/ 1487 h 1725"/>
                <a:gd name="T36" fmla="*/ 494 w 1726"/>
                <a:gd name="T37" fmla="*/ 1603 h 1725"/>
                <a:gd name="T38" fmla="*/ 489 w 1726"/>
                <a:gd name="T39" fmla="*/ 1722 h 1725"/>
                <a:gd name="T40" fmla="*/ 2 w 1726"/>
                <a:gd name="T41" fmla="*/ 1725 h 1725"/>
                <a:gd name="T42" fmla="*/ 0 w 1726"/>
                <a:gd name="T43" fmla="*/ 1704 h 1725"/>
                <a:gd name="T44" fmla="*/ 0 w 1726"/>
                <a:gd name="T45" fmla="*/ 1704 h 1725"/>
                <a:gd name="T46" fmla="*/ 9 w 1726"/>
                <a:gd name="T47" fmla="*/ 1563 h 1725"/>
                <a:gd name="T48" fmla="*/ 27 w 1726"/>
                <a:gd name="T49" fmla="*/ 1427 h 1725"/>
                <a:gd name="T50" fmla="*/ 55 w 1726"/>
                <a:gd name="T51" fmla="*/ 1293 h 1725"/>
                <a:gd name="T52" fmla="*/ 95 w 1726"/>
                <a:gd name="T53" fmla="*/ 1164 h 1725"/>
                <a:gd name="T54" fmla="*/ 142 w 1726"/>
                <a:gd name="T55" fmla="*/ 1039 h 1725"/>
                <a:gd name="T56" fmla="*/ 199 w 1726"/>
                <a:gd name="T57" fmla="*/ 920 h 1725"/>
                <a:gd name="T58" fmla="*/ 267 w 1726"/>
                <a:gd name="T59" fmla="*/ 805 h 1725"/>
                <a:gd name="T60" fmla="*/ 341 w 1726"/>
                <a:gd name="T61" fmla="*/ 696 h 1725"/>
                <a:gd name="T62" fmla="*/ 423 w 1726"/>
                <a:gd name="T63" fmla="*/ 593 h 1725"/>
                <a:gd name="T64" fmla="*/ 514 w 1726"/>
                <a:gd name="T65" fmla="*/ 497 h 1725"/>
                <a:gd name="T66" fmla="*/ 609 w 1726"/>
                <a:gd name="T67" fmla="*/ 409 h 1725"/>
                <a:gd name="T68" fmla="*/ 714 w 1726"/>
                <a:gd name="T69" fmla="*/ 327 h 1725"/>
                <a:gd name="T70" fmla="*/ 823 w 1726"/>
                <a:gd name="T71" fmla="*/ 254 h 1725"/>
                <a:gd name="T72" fmla="*/ 938 w 1726"/>
                <a:gd name="T73" fmla="*/ 190 h 1725"/>
                <a:gd name="T74" fmla="*/ 1059 w 1726"/>
                <a:gd name="T75" fmla="*/ 133 h 1725"/>
                <a:gd name="T76" fmla="*/ 1185 w 1726"/>
                <a:gd name="T77" fmla="*/ 87 h 1725"/>
                <a:gd name="T78" fmla="*/ 1314 w 1726"/>
                <a:gd name="T79" fmla="*/ 50 h 1725"/>
                <a:gd name="T80" fmla="*/ 1448 w 1726"/>
                <a:gd name="T81" fmla="*/ 21 h 1725"/>
                <a:gd name="T82" fmla="*/ 1586 w 1726"/>
                <a:gd name="T83" fmla="*/ 5 h 1725"/>
                <a:gd name="T84" fmla="*/ 1726 w 1726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6" h="1725">
                  <a:moveTo>
                    <a:pt x="1726" y="0"/>
                  </a:moveTo>
                  <a:lnTo>
                    <a:pt x="1726" y="487"/>
                  </a:lnTo>
                  <a:lnTo>
                    <a:pt x="1726" y="487"/>
                  </a:lnTo>
                  <a:lnTo>
                    <a:pt x="1607" y="492"/>
                  </a:lnTo>
                  <a:lnTo>
                    <a:pt x="1490" y="510"/>
                  </a:lnTo>
                  <a:lnTo>
                    <a:pt x="1378" y="537"/>
                  </a:lnTo>
                  <a:lnTo>
                    <a:pt x="1272" y="574"/>
                  </a:lnTo>
                  <a:lnTo>
                    <a:pt x="1169" y="620"/>
                  </a:lnTo>
                  <a:lnTo>
                    <a:pt x="1069" y="675"/>
                  </a:lnTo>
                  <a:lnTo>
                    <a:pt x="979" y="739"/>
                  </a:lnTo>
                  <a:lnTo>
                    <a:pt x="892" y="810"/>
                  </a:lnTo>
                  <a:lnTo>
                    <a:pt x="814" y="888"/>
                  </a:lnTo>
                  <a:lnTo>
                    <a:pt x="743" y="975"/>
                  </a:lnTo>
                  <a:lnTo>
                    <a:pt x="679" y="1066"/>
                  </a:lnTo>
                  <a:lnTo>
                    <a:pt x="622" y="1164"/>
                  </a:lnTo>
                  <a:lnTo>
                    <a:pt x="576" y="1267"/>
                  </a:lnTo>
                  <a:lnTo>
                    <a:pt x="538" y="1375"/>
                  </a:lnTo>
                  <a:lnTo>
                    <a:pt x="512" y="1487"/>
                  </a:lnTo>
                  <a:lnTo>
                    <a:pt x="494" y="1603"/>
                  </a:lnTo>
                  <a:lnTo>
                    <a:pt x="489" y="1722"/>
                  </a:lnTo>
                  <a:lnTo>
                    <a:pt x="2" y="1725"/>
                  </a:lnTo>
                  <a:lnTo>
                    <a:pt x="0" y="1704"/>
                  </a:lnTo>
                  <a:lnTo>
                    <a:pt x="0" y="1704"/>
                  </a:lnTo>
                  <a:lnTo>
                    <a:pt x="9" y="1563"/>
                  </a:lnTo>
                  <a:lnTo>
                    <a:pt x="27" y="1427"/>
                  </a:lnTo>
                  <a:lnTo>
                    <a:pt x="55" y="1293"/>
                  </a:lnTo>
                  <a:lnTo>
                    <a:pt x="95" y="1164"/>
                  </a:lnTo>
                  <a:lnTo>
                    <a:pt x="142" y="1039"/>
                  </a:lnTo>
                  <a:lnTo>
                    <a:pt x="199" y="920"/>
                  </a:lnTo>
                  <a:lnTo>
                    <a:pt x="267" y="805"/>
                  </a:lnTo>
                  <a:lnTo>
                    <a:pt x="341" y="696"/>
                  </a:lnTo>
                  <a:lnTo>
                    <a:pt x="423" y="593"/>
                  </a:lnTo>
                  <a:lnTo>
                    <a:pt x="514" y="497"/>
                  </a:lnTo>
                  <a:lnTo>
                    <a:pt x="609" y="409"/>
                  </a:lnTo>
                  <a:lnTo>
                    <a:pt x="714" y="327"/>
                  </a:lnTo>
                  <a:lnTo>
                    <a:pt x="823" y="254"/>
                  </a:lnTo>
                  <a:lnTo>
                    <a:pt x="938" y="190"/>
                  </a:lnTo>
                  <a:lnTo>
                    <a:pt x="1059" y="133"/>
                  </a:lnTo>
                  <a:lnTo>
                    <a:pt x="1185" y="87"/>
                  </a:lnTo>
                  <a:lnTo>
                    <a:pt x="1314" y="50"/>
                  </a:lnTo>
                  <a:lnTo>
                    <a:pt x="1448" y="21"/>
                  </a:lnTo>
                  <a:lnTo>
                    <a:pt x="1586" y="5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CE8D3FB2-36B5-4037-8386-5522F12F2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3376613"/>
              <a:ext cx="2320925" cy="2794000"/>
            </a:xfrm>
            <a:custGeom>
              <a:avLst/>
              <a:gdLst>
                <a:gd name="T0" fmla="*/ 661 w 2925"/>
                <a:gd name="T1" fmla="*/ 2 h 3520"/>
                <a:gd name="T2" fmla="*/ 719 w 2925"/>
                <a:gd name="T3" fmla="*/ 11 h 3520"/>
                <a:gd name="T4" fmla="*/ 776 w 2925"/>
                <a:gd name="T5" fmla="*/ 27 h 3520"/>
                <a:gd name="T6" fmla="*/ 831 w 2925"/>
                <a:gd name="T7" fmla="*/ 45 h 3520"/>
                <a:gd name="T8" fmla="*/ 883 w 2925"/>
                <a:gd name="T9" fmla="*/ 70 h 3520"/>
                <a:gd name="T10" fmla="*/ 930 w 2925"/>
                <a:gd name="T11" fmla="*/ 98 h 3520"/>
                <a:gd name="T12" fmla="*/ 977 w 2925"/>
                <a:gd name="T13" fmla="*/ 132 h 3520"/>
                <a:gd name="T14" fmla="*/ 1019 w 2925"/>
                <a:gd name="T15" fmla="*/ 169 h 3520"/>
                <a:gd name="T16" fmla="*/ 1057 w 2925"/>
                <a:gd name="T17" fmla="*/ 210 h 3520"/>
                <a:gd name="T18" fmla="*/ 1087 w 2925"/>
                <a:gd name="T19" fmla="*/ 247 h 3520"/>
                <a:gd name="T20" fmla="*/ 1117 w 2925"/>
                <a:gd name="T21" fmla="*/ 294 h 3520"/>
                <a:gd name="T22" fmla="*/ 1144 w 2925"/>
                <a:gd name="T23" fmla="*/ 345 h 3520"/>
                <a:gd name="T24" fmla="*/ 1167 w 2925"/>
                <a:gd name="T25" fmla="*/ 398 h 3520"/>
                <a:gd name="T26" fmla="*/ 1183 w 2925"/>
                <a:gd name="T27" fmla="*/ 454 h 3520"/>
                <a:gd name="T28" fmla="*/ 1202 w 2925"/>
                <a:gd name="T29" fmla="*/ 592 h 3520"/>
                <a:gd name="T30" fmla="*/ 1223 w 2925"/>
                <a:gd name="T31" fmla="*/ 875 h 3520"/>
                <a:gd name="T32" fmla="*/ 1392 w 2925"/>
                <a:gd name="T33" fmla="*/ 1383 h 3520"/>
                <a:gd name="T34" fmla="*/ 1701 w 2925"/>
                <a:gd name="T35" fmla="*/ 1807 h 3520"/>
                <a:gd name="T36" fmla="*/ 2122 w 2925"/>
                <a:gd name="T37" fmla="*/ 2120 h 3520"/>
                <a:gd name="T38" fmla="*/ 2628 w 2925"/>
                <a:gd name="T39" fmla="*/ 2292 h 3520"/>
                <a:gd name="T40" fmla="*/ 2807 w 2925"/>
                <a:gd name="T41" fmla="*/ 2331 h 3520"/>
                <a:gd name="T42" fmla="*/ 2559 w 2925"/>
                <a:gd name="T43" fmla="*/ 2450 h 3520"/>
                <a:gd name="T44" fmla="*/ 2380 w 2925"/>
                <a:gd name="T45" fmla="*/ 2689 h 3520"/>
                <a:gd name="T46" fmla="*/ 2339 w 2925"/>
                <a:gd name="T47" fmla="*/ 2999 h 3520"/>
                <a:gd name="T48" fmla="*/ 2458 w 2925"/>
                <a:gd name="T49" fmla="*/ 3282 h 3520"/>
                <a:gd name="T50" fmla="*/ 2696 w 2925"/>
                <a:gd name="T51" fmla="*/ 3468 h 3520"/>
                <a:gd name="T52" fmla="*/ 2925 w 2925"/>
                <a:gd name="T53" fmla="*/ 3520 h 3520"/>
                <a:gd name="T54" fmla="*/ 2230 w 2925"/>
                <a:gd name="T55" fmla="*/ 3436 h 3520"/>
                <a:gd name="T56" fmla="*/ 1596 w 2925"/>
                <a:gd name="T57" fmla="*/ 3200 h 3520"/>
                <a:gd name="T58" fmla="*/ 1042 w 2925"/>
                <a:gd name="T59" fmla="*/ 2832 h 3520"/>
                <a:gd name="T60" fmla="*/ 586 w 2925"/>
                <a:gd name="T61" fmla="*/ 2349 h 3520"/>
                <a:gd name="T62" fmla="*/ 249 w 2925"/>
                <a:gd name="T63" fmla="*/ 1774 h 3520"/>
                <a:gd name="T64" fmla="*/ 48 w 2925"/>
                <a:gd name="T65" fmla="*/ 1122 h 3520"/>
                <a:gd name="T66" fmla="*/ 0 w 2925"/>
                <a:gd name="T67" fmla="*/ 597 h 3520"/>
                <a:gd name="T68" fmla="*/ 0 w 2925"/>
                <a:gd name="T69" fmla="*/ 585 h 3520"/>
                <a:gd name="T70" fmla="*/ 5 w 2925"/>
                <a:gd name="T71" fmla="*/ 525 h 3520"/>
                <a:gd name="T72" fmla="*/ 16 w 2925"/>
                <a:gd name="T73" fmla="*/ 466 h 3520"/>
                <a:gd name="T74" fmla="*/ 32 w 2925"/>
                <a:gd name="T75" fmla="*/ 409 h 3520"/>
                <a:gd name="T76" fmla="*/ 53 w 2925"/>
                <a:gd name="T77" fmla="*/ 356 h 3520"/>
                <a:gd name="T78" fmla="*/ 78 w 2925"/>
                <a:gd name="T79" fmla="*/ 304 h 3520"/>
                <a:gd name="T80" fmla="*/ 110 w 2925"/>
                <a:gd name="T81" fmla="*/ 255 h 3520"/>
                <a:gd name="T82" fmla="*/ 146 w 2925"/>
                <a:gd name="T83" fmla="*/ 210 h 3520"/>
                <a:gd name="T84" fmla="*/ 185 w 2925"/>
                <a:gd name="T85" fmla="*/ 167 h 3520"/>
                <a:gd name="T86" fmla="*/ 229 w 2925"/>
                <a:gd name="T87" fmla="*/ 130 h 3520"/>
                <a:gd name="T88" fmla="*/ 277 w 2925"/>
                <a:gd name="T89" fmla="*/ 96 h 3520"/>
                <a:gd name="T90" fmla="*/ 327 w 2925"/>
                <a:gd name="T91" fmla="*/ 66 h 3520"/>
                <a:gd name="T92" fmla="*/ 380 w 2925"/>
                <a:gd name="T93" fmla="*/ 43 h 3520"/>
                <a:gd name="T94" fmla="*/ 439 w 2925"/>
                <a:gd name="T95" fmla="*/ 24 h 3520"/>
                <a:gd name="T96" fmla="*/ 494 w 2925"/>
                <a:gd name="T97" fmla="*/ 9 h 3520"/>
                <a:gd name="T98" fmla="*/ 563 w 2925"/>
                <a:gd name="T99" fmla="*/ 2 h 3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25" h="3520">
                  <a:moveTo>
                    <a:pt x="600" y="0"/>
                  </a:moveTo>
                  <a:lnTo>
                    <a:pt x="632" y="0"/>
                  </a:lnTo>
                  <a:lnTo>
                    <a:pt x="641" y="2"/>
                  </a:lnTo>
                  <a:lnTo>
                    <a:pt x="661" y="2"/>
                  </a:lnTo>
                  <a:lnTo>
                    <a:pt x="673" y="4"/>
                  </a:lnTo>
                  <a:lnTo>
                    <a:pt x="691" y="8"/>
                  </a:lnTo>
                  <a:lnTo>
                    <a:pt x="703" y="9"/>
                  </a:lnTo>
                  <a:lnTo>
                    <a:pt x="719" y="11"/>
                  </a:lnTo>
                  <a:lnTo>
                    <a:pt x="733" y="15"/>
                  </a:lnTo>
                  <a:lnTo>
                    <a:pt x="749" y="18"/>
                  </a:lnTo>
                  <a:lnTo>
                    <a:pt x="762" y="22"/>
                  </a:lnTo>
                  <a:lnTo>
                    <a:pt x="776" y="27"/>
                  </a:lnTo>
                  <a:lnTo>
                    <a:pt x="790" y="31"/>
                  </a:lnTo>
                  <a:lnTo>
                    <a:pt x="804" y="36"/>
                  </a:lnTo>
                  <a:lnTo>
                    <a:pt x="817" y="41"/>
                  </a:lnTo>
                  <a:lnTo>
                    <a:pt x="831" y="45"/>
                  </a:lnTo>
                  <a:lnTo>
                    <a:pt x="843" y="52"/>
                  </a:lnTo>
                  <a:lnTo>
                    <a:pt x="858" y="57"/>
                  </a:lnTo>
                  <a:lnTo>
                    <a:pt x="870" y="64"/>
                  </a:lnTo>
                  <a:lnTo>
                    <a:pt x="883" y="70"/>
                  </a:lnTo>
                  <a:lnTo>
                    <a:pt x="895" y="77"/>
                  </a:lnTo>
                  <a:lnTo>
                    <a:pt x="907" y="84"/>
                  </a:lnTo>
                  <a:lnTo>
                    <a:pt x="920" y="93"/>
                  </a:lnTo>
                  <a:lnTo>
                    <a:pt x="930" y="98"/>
                  </a:lnTo>
                  <a:lnTo>
                    <a:pt x="945" y="109"/>
                  </a:lnTo>
                  <a:lnTo>
                    <a:pt x="954" y="116"/>
                  </a:lnTo>
                  <a:lnTo>
                    <a:pt x="968" y="125"/>
                  </a:lnTo>
                  <a:lnTo>
                    <a:pt x="977" y="132"/>
                  </a:lnTo>
                  <a:lnTo>
                    <a:pt x="989" y="143"/>
                  </a:lnTo>
                  <a:lnTo>
                    <a:pt x="998" y="150"/>
                  </a:lnTo>
                  <a:lnTo>
                    <a:pt x="1010" y="162"/>
                  </a:lnTo>
                  <a:lnTo>
                    <a:pt x="1019" y="169"/>
                  </a:lnTo>
                  <a:lnTo>
                    <a:pt x="1032" y="182"/>
                  </a:lnTo>
                  <a:lnTo>
                    <a:pt x="1039" y="189"/>
                  </a:lnTo>
                  <a:lnTo>
                    <a:pt x="1051" y="203"/>
                  </a:lnTo>
                  <a:lnTo>
                    <a:pt x="1057" y="210"/>
                  </a:lnTo>
                  <a:lnTo>
                    <a:pt x="1069" y="224"/>
                  </a:lnTo>
                  <a:lnTo>
                    <a:pt x="1069" y="224"/>
                  </a:lnTo>
                  <a:lnTo>
                    <a:pt x="1074" y="231"/>
                  </a:lnTo>
                  <a:lnTo>
                    <a:pt x="1087" y="247"/>
                  </a:lnTo>
                  <a:lnTo>
                    <a:pt x="1092" y="255"/>
                  </a:lnTo>
                  <a:lnTo>
                    <a:pt x="1103" y="271"/>
                  </a:lnTo>
                  <a:lnTo>
                    <a:pt x="1108" y="278"/>
                  </a:lnTo>
                  <a:lnTo>
                    <a:pt x="1117" y="294"/>
                  </a:lnTo>
                  <a:lnTo>
                    <a:pt x="1122" y="303"/>
                  </a:lnTo>
                  <a:lnTo>
                    <a:pt x="1131" y="319"/>
                  </a:lnTo>
                  <a:lnTo>
                    <a:pt x="1135" y="327"/>
                  </a:lnTo>
                  <a:lnTo>
                    <a:pt x="1144" y="345"/>
                  </a:lnTo>
                  <a:lnTo>
                    <a:pt x="1147" y="352"/>
                  </a:lnTo>
                  <a:lnTo>
                    <a:pt x="1156" y="370"/>
                  </a:lnTo>
                  <a:lnTo>
                    <a:pt x="1160" y="379"/>
                  </a:lnTo>
                  <a:lnTo>
                    <a:pt x="1167" y="398"/>
                  </a:lnTo>
                  <a:lnTo>
                    <a:pt x="1168" y="404"/>
                  </a:lnTo>
                  <a:lnTo>
                    <a:pt x="1176" y="425"/>
                  </a:lnTo>
                  <a:lnTo>
                    <a:pt x="1177" y="432"/>
                  </a:lnTo>
                  <a:lnTo>
                    <a:pt x="1183" y="454"/>
                  </a:lnTo>
                  <a:lnTo>
                    <a:pt x="1184" y="459"/>
                  </a:lnTo>
                  <a:lnTo>
                    <a:pt x="1188" y="475"/>
                  </a:lnTo>
                  <a:lnTo>
                    <a:pt x="1200" y="592"/>
                  </a:lnTo>
                  <a:lnTo>
                    <a:pt x="1202" y="592"/>
                  </a:lnTo>
                  <a:lnTo>
                    <a:pt x="1202" y="597"/>
                  </a:lnTo>
                  <a:lnTo>
                    <a:pt x="1200" y="597"/>
                  </a:lnTo>
                  <a:lnTo>
                    <a:pt x="1208" y="738"/>
                  </a:lnTo>
                  <a:lnTo>
                    <a:pt x="1223" y="875"/>
                  </a:lnTo>
                  <a:lnTo>
                    <a:pt x="1252" y="1008"/>
                  </a:lnTo>
                  <a:lnTo>
                    <a:pt x="1289" y="1138"/>
                  </a:lnTo>
                  <a:lnTo>
                    <a:pt x="1335" y="1262"/>
                  </a:lnTo>
                  <a:lnTo>
                    <a:pt x="1392" y="1383"/>
                  </a:lnTo>
                  <a:lnTo>
                    <a:pt x="1458" y="1498"/>
                  </a:lnTo>
                  <a:lnTo>
                    <a:pt x="1531" y="1607"/>
                  </a:lnTo>
                  <a:lnTo>
                    <a:pt x="1612" y="1710"/>
                  </a:lnTo>
                  <a:lnTo>
                    <a:pt x="1701" y="1807"/>
                  </a:lnTo>
                  <a:lnTo>
                    <a:pt x="1797" y="1896"/>
                  </a:lnTo>
                  <a:lnTo>
                    <a:pt x="1898" y="1980"/>
                  </a:lnTo>
                  <a:lnTo>
                    <a:pt x="2008" y="2053"/>
                  </a:lnTo>
                  <a:lnTo>
                    <a:pt x="2122" y="2120"/>
                  </a:lnTo>
                  <a:lnTo>
                    <a:pt x="2241" y="2177"/>
                  </a:lnTo>
                  <a:lnTo>
                    <a:pt x="2367" y="2225"/>
                  </a:lnTo>
                  <a:lnTo>
                    <a:pt x="2495" y="2264"/>
                  </a:lnTo>
                  <a:lnTo>
                    <a:pt x="2628" y="2292"/>
                  </a:lnTo>
                  <a:lnTo>
                    <a:pt x="2765" y="2310"/>
                  </a:lnTo>
                  <a:lnTo>
                    <a:pt x="2905" y="2317"/>
                  </a:lnTo>
                  <a:lnTo>
                    <a:pt x="2855" y="2323"/>
                  </a:lnTo>
                  <a:lnTo>
                    <a:pt x="2807" y="2331"/>
                  </a:lnTo>
                  <a:lnTo>
                    <a:pt x="2740" y="2349"/>
                  </a:lnTo>
                  <a:lnTo>
                    <a:pt x="2674" y="2376"/>
                  </a:lnTo>
                  <a:lnTo>
                    <a:pt x="2614" y="2410"/>
                  </a:lnTo>
                  <a:lnTo>
                    <a:pt x="2559" y="2450"/>
                  </a:lnTo>
                  <a:lnTo>
                    <a:pt x="2504" y="2500"/>
                  </a:lnTo>
                  <a:lnTo>
                    <a:pt x="2454" y="2557"/>
                  </a:lnTo>
                  <a:lnTo>
                    <a:pt x="2413" y="2621"/>
                  </a:lnTo>
                  <a:lnTo>
                    <a:pt x="2380" y="2689"/>
                  </a:lnTo>
                  <a:lnTo>
                    <a:pt x="2355" y="2761"/>
                  </a:lnTo>
                  <a:lnTo>
                    <a:pt x="2339" y="2838"/>
                  </a:lnTo>
                  <a:lnTo>
                    <a:pt x="2333" y="2918"/>
                  </a:lnTo>
                  <a:lnTo>
                    <a:pt x="2339" y="2999"/>
                  </a:lnTo>
                  <a:lnTo>
                    <a:pt x="2355" y="3076"/>
                  </a:lnTo>
                  <a:lnTo>
                    <a:pt x="2381" y="3150"/>
                  </a:lnTo>
                  <a:lnTo>
                    <a:pt x="2415" y="3218"/>
                  </a:lnTo>
                  <a:lnTo>
                    <a:pt x="2458" y="3282"/>
                  </a:lnTo>
                  <a:lnTo>
                    <a:pt x="2507" y="3341"/>
                  </a:lnTo>
                  <a:lnTo>
                    <a:pt x="2564" y="3390"/>
                  </a:lnTo>
                  <a:lnTo>
                    <a:pt x="2626" y="3435"/>
                  </a:lnTo>
                  <a:lnTo>
                    <a:pt x="2696" y="3468"/>
                  </a:lnTo>
                  <a:lnTo>
                    <a:pt x="2768" y="3495"/>
                  </a:lnTo>
                  <a:lnTo>
                    <a:pt x="2845" y="3513"/>
                  </a:lnTo>
                  <a:lnTo>
                    <a:pt x="2925" y="3520"/>
                  </a:lnTo>
                  <a:lnTo>
                    <a:pt x="2925" y="3520"/>
                  </a:lnTo>
                  <a:lnTo>
                    <a:pt x="2747" y="3515"/>
                  </a:lnTo>
                  <a:lnTo>
                    <a:pt x="2571" y="3499"/>
                  </a:lnTo>
                  <a:lnTo>
                    <a:pt x="2399" y="3472"/>
                  </a:lnTo>
                  <a:lnTo>
                    <a:pt x="2230" y="3436"/>
                  </a:lnTo>
                  <a:lnTo>
                    <a:pt x="2065" y="3390"/>
                  </a:lnTo>
                  <a:lnTo>
                    <a:pt x="1905" y="3337"/>
                  </a:lnTo>
                  <a:lnTo>
                    <a:pt x="1749" y="3273"/>
                  </a:lnTo>
                  <a:lnTo>
                    <a:pt x="1596" y="3200"/>
                  </a:lnTo>
                  <a:lnTo>
                    <a:pt x="1449" y="3120"/>
                  </a:lnTo>
                  <a:lnTo>
                    <a:pt x="1309" y="3031"/>
                  </a:lnTo>
                  <a:lnTo>
                    <a:pt x="1172" y="2935"/>
                  </a:lnTo>
                  <a:lnTo>
                    <a:pt x="1042" y="2832"/>
                  </a:lnTo>
                  <a:lnTo>
                    <a:pt x="918" y="2721"/>
                  </a:lnTo>
                  <a:lnTo>
                    <a:pt x="801" y="2603"/>
                  </a:lnTo>
                  <a:lnTo>
                    <a:pt x="689" y="2479"/>
                  </a:lnTo>
                  <a:lnTo>
                    <a:pt x="586" y="2349"/>
                  </a:lnTo>
                  <a:lnTo>
                    <a:pt x="490" y="2214"/>
                  </a:lnTo>
                  <a:lnTo>
                    <a:pt x="401" y="2072"/>
                  </a:lnTo>
                  <a:lnTo>
                    <a:pt x="320" y="1925"/>
                  </a:lnTo>
                  <a:lnTo>
                    <a:pt x="249" y="1774"/>
                  </a:lnTo>
                  <a:lnTo>
                    <a:pt x="185" y="1617"/>
                  </a:lnTo>
                  <a:lnTo>
                    <a:pt x="130" y="1456"/>
                  </a:lnTo>
                  <a:lnTo>
                    <a:pt x="83" y="1290"/>
                  </a:lnTo>
                  <a:lnTo>
                    <a:pt x="48" y="1122"/>
                  </a:lnTo>
                  <a:lnTo>
                    <a:pt x="21" y="949"/>
                  </a:lnTo>
                  <a:lnTo>
                    <a:pt x="5" y="775"/>
                  </a:lnTo>
                  <a:lnTo>
                    <a:pt x="0" y="597"/>
                  </a:lnTo>
                  <a:lnTo>
                    <a:pt x="0" y="597"/>
                  </a:lnTo>
                  <a:lnTo>
                    <a:pt x="0" y="596"/>
                  </a:lnTo>
                  <a:lnTo>
                    <a:pt x="0" y="594"/>
                  </a:lnTo>
                  <a:lnTo>
                    <a:pt x="0" y="592"/>
                  </a:lnTo>
                  <a:lnTo>
                    <a:pt x="0" y="585"/>
                  </a:lnTo>
                  <a:lnTo>
                    <a:pt x="2" y="562"/>
                  </a:lnTo>
                  <a:lnTo>
                    <a:pt x="2" y="555"/>
                  </a:lnTo>
                  <a:lnTo>
                    <a:pt x="4" y="532"/>
                  </a:lnTo>
                  <a:lnTo>
                    <a:pt x="5" y="525"/>
                  </a:lnTo>
                  <a:lnTo>
                    <a:pt x="9" y="502"/>
                  </a:lnTo>
                  <a:lnTo>
                    <a:pt x="9" y="494"/>
                  </a:lnTo>
                  <a:lnTo>
                    <a:pt x="14" y="473"/>
                  </a:lnTo>
                  <a:lnTo>
                    <a:pt x="16" y="466"/>
                  </a:lnTo>
                  <a:lnTo>
                    <a:pt x="21" y="445"/>
                  </a:lnTo>
                  <a:lnTo>
                    <a:pt x="23" y="438"/>
                  </a:lnTo>
                  <a:lnTo>
                    <a:pt x="30" y="416"/>
                  </a:lnTo>
                  <a:lnTo>
                    <a:pt x="32" y="409"/>
                  </a:lnTo>
                  <a:lnTo>
                    <a:pt x="39" y="388"/>
                  </a:lnTo>
                  <a:lnTo>
                    <a:pt x="41" y="382"/>
                  </a:lnTo>
                  <a:lnTo>
                    <a:pt x="50" y="361"/>
                  </a:lnTo>
                  <a:lnTo>
                    <a:pt x="53" y="356"/>
                  </a:lnTo>
                  <a:lnTo>
                    <a:pt x="62" y="335"/>
                  </a:lnTo>
                  <a:lnTo>
                    <a:pt x="66" y="329"/>
                  </a:lnTo>
                  <a:lnTo>
                    <a:pt x="76" y="310"/>
                  </a:lnTo>
                  <a:lnTo>
                    <a:pt x="78" y="304"/>
                  </a:lnTo>
                  <a:lnTo>
                    <a:pt x="91" y="285"/>
                  </a:lnTo>
                  <a:lnTo>
                    <a:pt x="94" y="279"/>
                  </a:lnTo>
                  <a:lnTo>
                    <a:pt x="107" y="260"/>
                  </a:lnTo>
                  <a:lnTo>
                    <a:pt x="110" y="255"/>
                  </a:lnTo>
                  <a:lnTo>
                    <a:pt x="123" y="237"/>
                  </a:lnTo>
                  <a:lnTo>
                    <a:pt x="128" y="231"/>
                  </a:lnTo>
                  <a:lnTo>
                    <a:pt x="140" y="215"/>
                  </a:lnTo>
                  <a:lnTo>
                    <a:pt x="146" y="210"/>
                  </a:lnTo>
                  <a:lnTo>
                    <a:pt x="160" y="194"/>
                  </a:lnTo>
                  <a:lnTo>
                    <a:pt x="165" y="189"/>
                  </a:lnTo>
                  <a:lnTo>
                    <a:pt x="179" y="173"/>
                  </a:lnTo>
                  <a:lnTo>
                    <a:pt x="185" y="167"/>
                  </a:lnTo>
                  <a:lnTo>
                    <a:pt x="201" y="153"/>
                  </a:lnTo>
                  <a:lnTo>
                    <a:pt x="206" y="148"/>
                  </a:lnTo>
                  <a:lnTo>
                    <a:pt x="222" y="136"/>
                  </a:lnTo>
                  <a:lnTo>
                    <a:pt x="229" y="130"/>
                  </a:lnTo>
                  <a:lnTo>
                    <a:pt x="245" y="118"/>
                  </a:lnTo>
                  <a:lnTo>
                    <a:pt x="252" y="112"/>
                  </a:lnTo>
                  <a:lnTo>
                    <a:pt x="268" y="102"/>
                  </a:lnTo>
                  <a:lnTo>
                    <a:pt x="277" y="96"/>
                  </a:lnTo>
                  <a:lnTo>
                    <a:pt x="291" y="86"/>
                  </a:lnTo>
                  <a:lnTo>
                    <a:pt x="300" y="80"/>
                  </a:lnTo>
                  <a:lnTo>
                    <a:pt x="316" y="72"/>
                  </a:lnTo>
                  <a:lnTo>
                    <a:pt x="327" y="66"/>
                  </a:lnTo>
                  <a:lnTo>
                    <a:pt x="343" y="59"/>
                  </a:lnTo>
                  <a:lnTo>
                    <a:pt x="352" y="54"/>
                  </a:lnTo>
                  <a:lnTo>
                    <a:pt x="369" y="47"/>
                  </a:lnTo>
                  <a:lnTo>
                    <a:pt x="380" y="43"/>
                  </a:lnTo>
                  <a:lnTo>
                    <a:pt x="396" y="36"/>
                  </a:lnTo>
                  <a:lnTo>
                    <a:pt x="408" y="32"/>
                  </a:lnTo>
                  <a:lnTo>
                    <a:pt x="424" y="27"/>
                  </a:lnTo>
                  <a:lnTo>
                    <a:pt x="439" y="24"/>
                  </a:lnTo>
                  <a:lnTo>
                    <a:pt x="453" y="18"/>
                  </a:lnTo>
                  <a:lnTo>
                    <a:pt x="465" y="15"/>
                  </a:lnTo>
                  <a:lnTo>
                    <a:pt x="481" y="13"/>
                  </a:lnTo>
                  <a:lnTo>
                    <a:pt x="494" y="9"/>
                  </a:lnTo>
                  <a:lnTo>
                    <a:pt x="510" y="8"/>
                  </a:lnTo>
                  <a:lnTo>
                    <a:pt x="526" y="6"/>
                  </a:lnTo>
                  <a:lnTo>
                    <a:pt x="540" y="4"/>
                  </a:lnTo>
                  <a:lnTo>
                    <a:pt x="563" y="2"/>
                  </a:lnTo>
                  <a:lnTo>
                    <a:pt x="570" y="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4F5FEB89-91C3-4E00-A811-203075F7E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1113" cy="93663"/>
            </a:xfrm>
            <a:custGeom>
              <a:avLst/>
              <a:gdLst>
                <a:gd name="T0" fmla="*/ 0 w 14"/>
                <a:gd name="T1" fmla="*/ 0 h 117"/>
                <a:gd name="T2" fmla="*/ 2 w 14"/>
                <a:gd name="T3" fmla="*/ 7 h 117"/>
                <a:gd name="T4" fmla="*/ 4 w 14"/>
                <a:gd name="T5" fmla="*/ 12 h 117"/>
                <a:gd name="T6" fmla="*/ 7 w 14"/>
                <a:gd name="T7" fmla="*/ 35 h 117"/>
                <a:gd name="T8" fmla="*/ 7 w 14"/>
                <a:gd name="T9" fmla="*/ 41 h 117"/>
                <a:gd name="T10" fmla="*/ 11 w 14"/>
                <a:gd name="T11" fmla="*/ 66 h 117"/>
                <a:gd name="T12" fmla="*/ 11 w 14"/>
                <a:gd name="T13" fmla="*/ 69 h 117"/>
                <a:gd name="T14" fmla="*/ 12 w 14"/>
                <a:gd name="T15" fmla="*/ 96 h 117"/>
                <a:gd name="T16" fmla="*/ 14 w 14"/>
                <a:gd name="T17" fmla="*/ 117 h 117"/>
                <a:gd name="T18" fmla="*/ 12 w 14"/>
                <a:gd name="T19" fmla="*/ 117 h 117"/>
                <a:gd name="T20" fmla="*/ 0 w 14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1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7" y="35"/>
                  </a:lnTo>
                  <a:lnTo>
                    <a:pt x="7" y="41"/>
                  </a:lnTo>
                  <a:lnTo>
                    <a:pt x="11" y="66"/>
                  </a:lnTo>
                  <a:lnTo>
                    <a:pt x="11" y="69"/>
                  </a:lnTo>
                  <a:lnTo>
                    <a:pt x="12" y="96"/>
                  </a:lnTo>
                  <a:lnTo>
                    <a:pt x="14" y="117"/>
                  </a:lnTo>
                  <a:lnTo>
                    <a:pt x="12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62283B3-52FD-4F43-A92F-A0A3B23F0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835400"/>
              <a:ext cx="3175" cy="11113"/>
            </a:xfrm>
            <a:custGeom>
              <a:avLst/>
              <a:gdLst>
                <a:gd name="T0" fmla="*/ 0 w 3"/>
                <a:gd name="T1" fmla="*/ 0 h 14"/>
                <a:gd name="T2" fmla="*/ 3 w 3"/>
                <a:gd name="T3" fmla="*/ 2 h 14"/>
                <a:gd name="T4" fmla="*/ 3 w 3"/>
                <a:gd name="T5" fmla="*/ 14 h 14"/>
                <a:gd name="T6" fmla="*/ 1 w 3"/>
                <a:gd name="T7" fmla="*/ 14 h 14"/>
                <a:gd name="T8" fmla="*/ 0 w 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lnTo>
                    <a:pt x="3" y="2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A34CB78-B6BA-4F3B-B08B-203090C95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3814763"/>
              <a:ext cx="4763" cy="22225"/>
            </a:xfrm>
            <a:custGeom>
              <a:avLst/>
              <a:gdLst>
                <a:gd name="T0" fmla="*/ 0 w 5"/>
                <a:gd name="T1" fmla="*/ 0 h 29"/>
                <a:gd name="T2" fmla="*/ 3 w 5"/>
                <a:gd name="T3" fmla="*/ 4 h 29"/>
                <a:gd name="T4" fmla="*/ 3 w 5"/>
                <a:gd name="T5" fmla="*/ 20 h 29"/>
                <a:gd name="T6" fmla="*/ 5 w 5"/>
                <a:gd name="T7" fmla="*/ 29 h 29"/>
                <a:gd name="T8" fmla="*/ 2 w 5"/>
                <a:gd name="T9" fmla="*/ 27 h 29"/>
                <a:gd name="T10" fmla="*/ 0 w 5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9">
                  <a:moveTo>
                    <a:pt x="0" y="0"/>
                  </a:moveTo>
                  <a:lnTo>
                    <a:pt x="3" y="4"/>
                  </a:lnTo>
                  <a:lnTo>
                    <a:pt x="3" y="20"/>
                  </a:lnTo>
                  <a:lnTo>
                    <a:pt x="5" y="29"/>
                  </a:lnTo>
                  <a:lnTo>
                    <a:pt x="2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2E0C753-7F27-4205-BE88-2192D627E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3792538"/>
              <a:ext cx="4763" cy="23813"/>
            </a:xfrm>
            <a:custGeom>
              <a:avLst/>
              <a:gdLst>
                <a:gd name="T0" fmla="*/ 0 w 7"/>
                <a:gd name="T1" fmla="*/ 0 h 30"/>
                <a:gd name="T2" fmla="*/ 4 w 7"/>
                <a:gd name="T3" fmla="*/ 3 h 30"/>
                <a:gd name="T4" fmla="*/ 6 w 7"/>
                <a:gd name="T5" fmla="*/ 16 h 30"/>
                <a:gd name="T6" fmla="*/ 6 w 7"/>
                <a:gd name="T7" fmla="*/ 19 h 30"/>
                <a:gd name="T8" fmla="*/ 7 w 7"/>
                <a:gd name="T9" fmla="*/ 30 h 30"/>
                <a:gd name="T10" fmla="*/ 4 w 7"/>
                <a:gd name="T11" fmla="*/ 26 h 30"/>
                <a:gd name="T12" fmla="*/ 0 w 7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0" y="0"/>
                  </a:moveTo>
                  <a:lnTo>
                    <a:pt x="4" y="3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F8455270-65DB-4335-AA7F-CD9450F5C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875" y="3771900"/>
              <a:ext cx="3175" cy="23813"/>
            </a:xfrm>
            <a:custGeom>
              <a:avLst/>
              <a:gdLst>
                <a:gd name="T0" fmla="*/ 0 w 5"/>
                <a:gd name="T1" fmla="*/ 0 h 30"/>
                <a:gd name="T2" fmla="*/ 1 w 5"/>
                <a:gd name="T3" fmla="*/ 4 h 30"/>
                <a:gd name="T4" fmla="*/ 3 w 5"/>
                <a:gd name="T5" fmla="*/ 12 h 30"/>
                <a:gd name="T6" fmla="*/ 3 w 5"/>
                <a:gd name="T7" fmla="*/ 18 h 30"/>
                <a:gd name="T8" fmla="*/ 5 w 5"/>
                <a:gd name="T9" fmla="*/ 30 h 30"/>
                <a:gd name="T10" fmla="*/ 1 w 5"/>
                <a:gd name="T11" fmla="*/ 27 h 30"/>
                <a:gd name="T12" fmla="*/ 0 w 5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1" y="4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5" y="30"/>
                  </a:lnTo>
                  <a:lnTo>
                    <a:pt x="1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7086F83-AF4B-46A3-A0C2-48ECE6A7C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4763" cy="22225"/>
            </a:xfrm>
            <a:custGeom>
              <a:avLst/>
              <a:gdLst>
                <a:gd name="T0" fmla="*/ 0 w 5"/>
                <a:gd name="T1" fmla="*/ 0 h 27"/>
                <a:gd name="T2" fmla="*/ 2 w 5"/>
                <a:gd name="T3" fmla="*/ 7 h 27"/>
                <a:gd name="T4" fmla="*/ 4 w 5"/>
                <a:gd name="T5" fmla="*/ 12 h 27"/>
                <a:gd name="T6" fmla="*/ 5 w 5"/>
                <a:gd name="T7" fmla="*/ 27 h 27"/>
                <a:gd name="T8" fmla="*/ 4 w 5"/>
                <a:gd name="T9" fmla="*/ 23 h 27"/>
                <a:gd name="T10" fmla="*/ 0 w 5"/>
                <a:gd name="T11" fmla="*/ 0 h 27"/>
                <a:gd name="T12" fmla="*/ 0 w 5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5" y="27"/>
                  </a:lnTo>
                  <a:lnTo>
                    <a:pt x="4" y="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101E373-6CAC-4ADF-97B7-E8AECE768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3848100"/>
              <a:ext cx="2792413" cy="2322513"/>
            </a:xfrm>
            <a:custGeom>
              <a:avLst/>
              <a:gdLst>
                <a:gd name="T0" fmla="*/ 2321 w 3518"/>
                <a:gd name="T1" fmla="*/ 59 h 2926"/>
                <a:gd name="T2" fmla="*/ 2350 w 3518"/>
                <a:gd name="T3" fmla="*/ 185 h 2926"/>
                <a:gd name="T4" fmla="*/ 2408 w 3518"/>
                <a:gd name="T5" fmla="*/ 313 h 2926"/>
                <a:gd name="T6" fmla="*/ 2499 w 3518"/>
                <a:gd name="T7" fmla="*/ 425 h 2926"/>
                <a:gd name="T8" fmla="*/ 2620 w 3518"/>
                <a:gd name="T9" fmla="*/ 515 h 2926"/>
                <a:gd name="T10" fmla="*/ 2762 w 3518"/>
                <a:gd name="T11" fmla="*/ 574 h 2926"/>
                <a:gd name="T12" fmla="*/ 2918 w 3518"/>
                <a:gd name="T13" fmla="*/ 595 h 2926"/>
                <a:gd name="T14" fmla="*/ 3072 w 3518"/>
                <a:gd name="T15" fmla="*/ 576 h 2926"/>
                <a:gd name="T16" fmla="*/ 3211 w 3518"/>
                <a:gd name="T17" fmla="*/ 519 h 2926"/>
                <a:gd name="T18" fmla="*/ 3330 w 3518"/>
                <a:gd name="T19" fmla="*/ 432 h 2926"/>
                <a:gd name="T20" fmla="*/ 3424 w 3518"/>
                <a:gd name="T21" fmla="*/ 320 h 2926"/>
                <a:gd name="T22" fmla="*/ 3488 w 3518"/>
                <a:gd name="T23" fmla="*/ 185 h 2926"/>
                <a:gd name="T24" fmla="*/ 3518 w 3518"/>
                <a:gd name="T25" fmla="*/ 35 h 2926"/>
                <a:gd name="T26" fmla="*/ 3491 w 3518"/>
                <a:gd name="T27" fmla="*/ 398 h 2926"/>
                <a:gd name="T28" fmla="*/ 3422 w 3518"/>
                <a:gd name="T29" fmla="*/ 748 h 2926"/>
                <a:gd name="T30" fmla="*/ 3312 w 3518"/>
                <a:gd name="T31" fmla="*/ 1080 h 2926"/>
                <a:gd name="T32" fmla="*/ 3165 w 3518"/>
                <a:gd name="T33" fmla="*/ 1395 h 2926"/>
                <a:gd name="T34" fmla="*/ 2984 w 3518"/>
                <a:gd name="T35" fmla="*/ 1686 h 2926"/>
                <a:gd name="T36" fmla="*/ 2769 w 3518"/>
                <a:gd name="T37" fmla="*/ 1954 h 2926"/>
                <a:gd name="T38" fmla="*/ 2525 w 3518"/>
                <a:gd name="T39" fmla="*/ 2196 h 2926"/>
                <a:gd name="T40" fmla="*/ 2256 w 3518"/>
                <a:gd name="T41" fmla="*/ 2407 h 2926"/>
                <a:gd name="T42" fmla="*/ 1961 w 3518"/>
                <a:gd name="T43" fmla="*/ 2587 h 2926"/>
                <a:gd name="T44" fmla="*/ 1646 w 3518"/>
                <a:gd name="T45" fmla="*/ 2731 h 2926"/>
                <a:gd name="T46" fmla="*/ 1311 w 3518"/>
                <a:gd name="T47" fmla="*/ 2837 h 2926"/>
                <a:gd name="T48" fmla="*/ 961 w 3518"/>
                <a:gd name="T49" fmla="*/ 2903 h 2926"/>
                <a:gd name="T50" fmla="*/ 597 w 3518"/>
                <a:gd name="T51" fmla="*/ 2926 h 2926"/>
                <a:gd name="T52" fmla="*/ 595 w 3518"/>
                <a:gd name="T53" fmla="*/ 2926 h 2926"/>
                <a:gd name="T54" fmla="*/ 593 w 3518"/>
                <a:gd name="T55" fmla="*/ 2926 h 2926"/>
                <a:gd name="T56" fmla="*/ 512 w 3518"/>
                <a:gd name="T57" fmla="*/ 2919 h 2926"/>
                <a:gd name="T58" fmla="*/ 363 w 3518"/>
                <a:gd name="T59" fmla="*/ 2874 h 2926"/>
                <a:gd name="T60" fmla="*/ 231 w 3518"/>
                <a:gd name="T61" fmla="*/ 2796 h 2926"/>
                <a:gd name="T62" fmla="*/ 125 w 3518"/>
                <a:gd name="T63" fmla="*/ 2688 h 2926"/>
                <a:gd name="T64" fmla="*/ 48 w 3518"/>
                <a:gd name="T65" fmla="*/ 2556 h 2926"/>
                <a:gd name="T66" fmla="*/ 6 w 3518"/>
                <a:gd name="T67" fmla="*/ 2405 h 2926"/>
                <a:gd name="T68" fmla="*/ 6 w 3518"/>
                <a:gd name="T69" fmla="*/ 2244 h 2926"/>
                <a:gd name="T70" fmla="*/ 47 w 3518"/>
                <a:gd name="T71" fmla="*/ 2095 h 2926"/>
                <a:gd name="T72" fmla="*/ 121 w 3518"/>
                <a:gd name="T73" fmla="*/ 1963 h 2926"/>
                <a:gd name="T74" fmla="*/ 226 w 3518"/>
                <a:gd name="T75" fmla="*/ 1856 h 2926"/>
                <a:gd name="T76" fmla="*/ 341 w 3518"/>
                <a:gd name="T77" fmla="*/ 1782 h 2926"/>
                <a:gd name="T78" fmla="*/ 474 w 3518"/>
                <a:gd name="T79" fmla="*/ 1737 h 2926"/>
                <a:gd name="T80" fmla="*/ 572 w 3518"/>
                <a:gd name="T81" fmla="*/ 1723 h 2926"/>
                <a:gd name="T82" fmla="*/ 597 w 3518"/>
                <a:gd name="T83" fmla="*/ 1723 h 2926"/>
                <a:gd name="T84" fmla="*/ 732 w 3518"/>
                <a:gd name="T85" fmla="*/ 1718 h 2926"/>
                <a:gd name="T86" fmla="*/ 991 w 3518"/>
                <a:gd name="T87" fmla="*/ 1677 h 2926"/>
                <a:gd name="T88" fmla="*/ 1238 w 3518"/>
                <a:gd name="T89" fmla="*/ 1599 h 2926"/>
                <a:gd name="T90" fmla="*/ 1465 w 3518"/>
                <a:gd name="T91" fmla="*/ 1487 h 2926"/>
                <a:gd name="T92" fmla="*/ 1673 w 3518"/>
                <a:gd name="T93" fmla="*/ 1343 h 2926"/>
                <a:gd name="T94" fmla="*/ 1858 w 3518"/>
                <a:gd name="T95" fmla="*/ 1172 h 2926"/>
                <a:gd name="T96" fmla="*/ 2014 w 3518"/>
                <a:gd name="T97" fmla="*/ 975 h 2926"/>
                <a:gd name="T98" fmla="*/ 2142 w 3518"/>
                <a:gd name="T99" fmla="*/ 757 h 2926"/>
                <a:gd name="T100" fmla="*/ 2238 w 3518"/>
                <a:gd name="T101" fmla="*/ 519 h 2926"/>
                <a:gd name="T102" fmla="*/ 2296 w 3518"/>
                <a:gd name="T103" fmla="*/ 265 h 2926"/>
                <a:gd name="T104" fmla="*/ 2318 w 3518"/>
                <a:gd name="T105" fmla="*/ 0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8" h="2926">
                  <a:moveTo>
                    <a:pt x="2318" y="0"/>
                  </a:moveTo>
                  <a:lnTo>
                    <a:pt x="2321" y="59"/>
                  </a:lnTo>
                  <a:lnTo>
                    <a:pt x="2330" y="117"/>
                  </a:lnTo>
                  <a:lnTo>
                    <a:pt x="2350" y="185"/>
                  </a:lnTo>
                  <a:lnTo>
                    <a:pt x="2375" y="250"/>
                  </a:lnTo>
                  <a:lnTo>
                    <a:pt x="2408" y="313"/>
                  </a:lnTo>
                  <a:lnTo>
                    <a:pt x="2449" y="368"/>
                  </a:lnTo>
                  <a:lnTo>
                    <a:pt x="2499" y="425"/>
                  </a:lnTo>
                  <a:lnTo>
                    <a:pt x="2557" y="474"/>
                  </a:lnTo>
                  <a:lnTo>
                    <a:pt x="2620" y="515"/>
                  </a:lnTo>
                  <a:lnTo>
                    <a:pt x="2689" y="549"/>
                  </a:lnTo>
                  <a:lnTo>
                    <a:pt x="2762" y="574"/>
                  </a:lnTo>
                  <a:lnTo>
                    <a:pt x="2838" y="590"/>
                  </a:lnTo>
                  <a:lnTo>
                    <a:pt x="2918" y="595"/>
                  </a:lnTo>
                  <a:lnTo>
                    <a:pt x="2996" y="590"/>
                  </a:lnTo>
                  <a:lnTo>
                    <a:pt x="3072" y="576"/>
                  </a:lnTo>
                  <a:lnTo>
                    <a:pt x="3143" y="551"/>
                  </a:lnTo>
                  <a:lnTo>
                    <a:pt x="3211" y="519"/>
                  </a:lnTo>
                  <a:lnTo>
                    <a:pt x="3273" y="480"/>
                  </a:lnTo>
                  <a:lnTo>
                    <a:pt x="3330" y="432"/>
                  </a:lnTo>
                  <a:lnTo>
                    <a:pt x="3380" y="378"/>
                  </a:lnTo>
                  <a:lnTo>
                    <a:pt x="3424" y="320"/>
                  </a:lnTo>
                  <a:lnTo>
                    <a:pt x="3460" y="254"/>
                  </a:lnTo>
                  <a:lnTo>
                    <a:pt x="3488" y="185"/>
                  </a:lnTo>
                  <a:lnTo>
                    <a:pt x="3507" y="112"/>
                  </a:lnTo>
                  <a:lnTo>
                    <a:pt x="3518" y="35"/>
                  </a:lnTo>
                  <a:lnTo>
                    <a:pt x="3509" y="218"/>
                  </a:lnTo>
                  <a:lnTo>
                    <a:pt x="3491" y="398"/>
                  </a:lnTo>
                  <a:lnTo>
                    <a:pt x="3461" y="576"/>
                  </a:lnTo>
                  <a:lnTo>
                    <a:pt x="3422" y="748"/>
                  </a:lnTo>
                  <a:lnTo>
                    <a:pt x="3371" y="917"/>
                  </a:lnTo>
                  <a:lnTo>
                    <a:pt x="3312" y="1080"/>
                  </a:lnTo>
                  <a:lnTo>
                    <a:pt x="3243" y="1240"/>
                  </a:lnTo>
                  <a:lnTo>
                    <a:pt x="3165" y="1395"/>
                  </a:lnTo>
                  <a:lnTo>
                    <a:pt x="3078" y="1544"/>
                  </a:lnTo>
                  <a:lnTo>
                    <a:pt x="2984" y="1686"/>
                  </a:lnTo>
                  <a:lnTo>
                    <a:pt x="2879" y="1824"/>
                  </a:lnTo>
                  <a:lnTo>
                    <a:pt x="2769" y="1954"/>
                  </a:lnTo>
                  <a:lnTo>
                    <a:pt x="2650" y="2079"/>
                  </a:lnTo>
                  <a:lnTo>
                    <a:pt x="2525" y="2196"/>
                  </a:lnTo>
                  <a:lnTo>
                    <a:pt x="2394" y="2306"/>
                  </a:lnTo>
                  <a:lnTo>
                    <a:pt x="2256" y="2407"/>
                  </a:lnTo>
                  <a:lnTo>
                    <a:pt x="2112" y="2501"/>
                  </a:lnTo>
                  <a:lnTo>
                    <a:pt x="1961" y="2587"/>
                  </a:lnTo>
                  <a:lnTo>
                    <a:pt x="1806" y="2663"/>
                  </a:lnTo>
                  <a:lnTo>
                    <a:pt x="1646" y="2731"/>
                  </a:lnTo>
                  <a:lnTo>
                    <a:pt x="1481" y="2787"/>
                  </a:lnTo>
                  <a:lnTo>
                    <a:pt x="1311" y="2837"/>
                  </a:lnTo>
                  <a:lnTo>
                    <a:pt x="1139" y="2874"/>
                  </a:lnTo>
                  <a:lnTo>
                    <a:pt x="961" y="2903"/>
                  </a:lnTo>
                  <a:lnTo>
                    <a:pt x="782" y="2919"/>
                  </a:lnTo>
                  <a:lnTo>
                    <a:pt x="597" y="2926"/>
                  </a:lnTo>
                  <a:lnTo>
                    <a:pt x="597" y="2926"/>
                  </a:lnTo>
                  <a:lnTo>
                    <a:pt x="595" y="2926"/>
                  </a:lnTo>
                  <a:lnTo>
                    <a:pt x="593" y="2926"/>
                  </a:lnTo>
                  <a:lnTo>
                    <a:pt x="593" y="2926"/>
                  </a:lnTo>
                  <a:lnTo>
                    <a:pt x="592" y="2926"/>
                  </a:lnTo>
                  <a:lnTo>
                    <a:pt x="512" y="2919"/>
                  </a:lnTo>
                  <a:lnTo>
                    <a:pt x="435" y="2901"/>
                  </a:lnTo>
                  <a:lnTo>
                    <a:pt x="363" y="2874"/>
                  </a:lnTo>
                  <a:lnTo>
                    <a:pt x="293" y="2841"/>
                  </a:lnTo>
                  <a:lnTo>
                    <a:pt x="231" y="2796"/>
                  </a:lnTo>
                  <a:lnTo>
                    <a:pt x="174" y="2747"/>
                  </a:lnTo>
                  <a:lnTo>
                    <a:pt x="125" y="2688"/>
                  </a:lnTo>
                  <a:lnTo>
                    <a:pt x="82" y="2624"/>
                  </a:lnTo>
                  <a:lnTo>
                    <a:pt x="48" y="2556"/>
                  </a:lnTo>
                  <a:lnTo>
                    <a:pt x="22" y="2482"/>
                  </a:lnTo>
                  <a:lnTo>
                    <a:pt x="6" y="2405"/>
                  </a:lnTo>
                  <a:lnTo>
                    <a:pt x="0" y="2324"/>
                  </a:lnTo>
                  <a:lnTo>
                    <a:pt x="6" y="2244"/>
                  </a:lnTo>
                  <a:lnTo>
                    <a:pt x="22" y="2167"/>
                  </a:lnTo>
                  <a:lnTo>
                    <a:pt x="47" y="2095"/>
                  </a:lnTo>
                  <a:lnTo>
                    <a:pt x="80" y="2027"/>
                  </a:lnTo>
                  <a:lnTo>
                    <a:pt x="121" y="1963"/>
                  </a:lnTo>
                  <a:lnTo>
                    <a:pt x="171" y="1906"/>
                  </a:lnTo>
                  <a:lnTo>
                    <a:pt x="226" y="1856"/>
                  </a:lnTo>
                  <a:lnTo>
                    <a:pt x="281" y="1816"/>
                  </a:lnTo>
                  <a:lnTo>
                    <a:pt x="341" y="1782"/>
                  </a:lnTo>
                  <a:lnTo>
                    <a:pt x="407" y="1755"/>
                  </a:lnTo>
                  <a:lnTo>
                    <a:pt x="474" y="1737"/>
                  </a:lnTo>
                  <a:lnTo>
                    <a:pt x="522" y="1729"/>
                  </a:lnTo>
                  <a:lnTo>
                    <a:pt x="572" y="1723"/>
                  </a:lnTo>
                  <a:lnTo>
                    <a:pt x="593" y="1723"/>
                  </a:lnTo>
                  <a:lnTo>
                    <a:pt x="597" y="1723"/>
                  </a:lnTo>
                  <a:lnTo>
                    <a:pt x="597" y="1723"/>
                  </a:lnTo>
                  <a:lnTo>
                    <a:pt x="732" y="1718"/>
                  </a:lnTo>
                  <a:lnTo>
                    <a:pt x="863" y="1702"/>
                  </a:lnTo>
                  <a:lnTo>
                    <a:pt x="991" y="1677"/>
                  </a:lnTo>
                  <a:lnTo>
                    <a:pt x="1117" y="1643"/>
                  </a:lnTo>
                  <a:lnTo>
                    <a:pt x="1238" y="1599"/>
                  </a:lnTo>
                  <a:lnTo>
                    <a:pt x="1353" y="1547"/>
                  </a:lnTo>
                  <a:lnTo>
                    <a:pt x="1465" y="1487"/>
                  </a:lnTo>
                  <a:lnTo>
                    <a:pt x="1572" y="1419"/>
                  </a:lnTo>
                  <a:lnTo>
                    <a:pt x="1673" y="1343"/>
                  </a:lnTo>
                  <a:lnTo>
                    <a:pt x="1769" y="1261"/>
                  </a:lnTo>
                  <a:lnTo>
                    <a:pt x="1858" y="1172"/>
                  </a:lnTo>
                  <a:lnTo>
                    <a:pt x="1939" y="1077"/>
                  </a:lnTo>
                  <a:lnTo>
                    <a:pt x="2014" y="975"/>
                  </a:lnTo>
                  <a:lnTo>
                    <a:pt x="2083" y="869"/>
                  </a:lnTo>
                  <a:lnTo>
                    <a:pt x="2142" y="757"/>
                  </a:lnTo>
                  <a:lnTo>
                    <a:pt x="2195" y="639"/>
                  </a:lnTo>
                  <a:lnTo>
                    <a:pt x="2238" y="519"/>
                  </a:lnTo>
                  <a:lnTo>
                    <a:pt x="2272" y="394"/>
                  </a:lnTo>
                  <a:lnTo>
                    <a:pt x="2296" y="265"/>
                  </a:lnTo>
                  <a:lnTo>
                    <a:pt x="2312" y="133"/>
                  </a:lnTo>
                  <a:lnTo>
                    <a:pt x="231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404FE2C8-8B73-457B-9912-87AB16931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2700"/>
            </a:xfrm>
            <a:custGeom>
              <a:avLst/>
              <a:gdLst>
                <a:gd name="T0" fmla="*/ 0 w 4"/>
                <a:gd name="T1" fmla="*/ 0 h 16"/>
                <a:gd name="T2" fmla="*/ 4 w 4"/>
                <a:gd name="T3" fmla="*/ 14 h 16"/>
                <a:gd name="T4" fmla="*/ 4 w 4"/>
                <a:gd name="T5" fmla="*/ 16 h 16"/>
                <a:gd name="T6" fmla="*/ 0 w 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6">
                  <a:moveTo>
                    <a:pt x="0" y="0"/>
                  </a:moveTo>
                  <a:lnTo>
                    <a:pt x="4" y="14"/>
                  </a:lnTo>
                  <a:lnTo>
                    <a:pt x="4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AAF90D-8BA7-4F8C-A8B7-1DA7E99C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1263"/>
              <a:ext cx="0" cy="1588"/>
            </a:xfrm>
            <a:custGeom>
              <a:avLst/>
              <a:gdLst>
                <a:gd name="T0" fmla="*/ 0 h 4"/>
                <a:gd name="T1" fmla="*/ 0 h 4"/>
                <a:gd name="T2" fmla="*/ 2 h 4"/>
                <a:gd name="T3" fmla="*/ 4 h 4"/>
                <a:gd name="T4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6EE6C483-42EC-4F79-9EC9-FA9A19F31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1113"/>
            </a:xfrm>
            <a:custGeom>
              <a:avLst/>
              <a:gdLst>
                <a:gd name="T0" fmla="*/ 0 w 4"/>
                <a:gd name="T1" fmla="*/ 0 h 12"/>
                <a:gd name="T2" fmla="*/ 4 w 4"/>
                <a:gd name="T3" fmla="*/ 12 h 12"/>
                <a:gd name="T4" fmla="*/ 4 w 4"/>
                <a:gd name="T5" fmla="*/ 12 h 12"/>
                <a:gd name="T6" fmla="*/ 0 w 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0" y="0"/>
                  </a:moveTo>
                  <a:lnTo>
                    <a:pt x="4" y="12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973B458B-B815-4321-A05C-45CC97094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837D3F32-C356-4C3A-B38E-A90A40BFC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  <a:gd name="T8" fmla="*/ 0 w 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DC031CA6-D8CD-48D5-88B4-18F83EC3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2478088"/>
              <a:ext cx="1368425" cy="1368425"/>
            </a:xfrm>
            <a:custGeom>
              <a:avLst/>
              <a:gdLst>
                <a:gd name="T0" fmla="*/ 0 w 1725"/>
                <a:gd name="T1" fmla="*/ 0 h 1725"/>
                <a:gd name="T2" fmla="*/ 4 w 1725"/>
                <a:gd name="T3" fmla="*/ 0 h 1725"/>
                <a:gd name="T4" fmla="*/ 4 w 1725"/>
                <a:gd name="T5" fmla="*/ 0 h 1725"/>
                <a:gd name="T6" fmla="*/ 15 w 1725"/>
                <a:gd name="T7" fmla="*/ 0 h 1725"/>
                <a:gd name="T8" fmla="*/ 155 w 1725"/>
                <a:gd name="T9" fmla="*/ 7 h 1725"/>
                <a:gd name="T10" fmla="*/ 292 w 1725"/>
                <a:gd name="T11" fmla="*/ 25 h 1725"/>
                <a:gd name="T12" fmla="*/ 427 w 1725"/>
                <a:gd name="T13" fmla="*/ 53 h 1725"/>
                <a:gd name="T14" fmla="*/ 556 w 1725"/>
                <a:gd name="T15" fmla="*/ 91 h 1725"/>
                <a:gd name="T16" fmla="*/ 681 w 1725"/>
                <a:gd name="T17" fmla="*/ 139 h 1725"/>
                <a:gd name="T18" fmla="*/ 801 w 1725"/>
                <a:gd name="T19" fmla="*/ 197 h 1725"/>
                <a:gd name="T20" fmla="*/ 917 w 1725"/>
                <a:gd name="T21" fmla="*/ 263 h 1725"/>
                <a:gd name="T22" fmla="*/ 1025 w 1725"/>
                <a:gd name="T23" fmla="*/ 338 h 1725"/>
                <a:gd name="T24" fmla="*/ 1128 w 1725"/>
                <a:gd name="T25" fmla="*/ 419 h 1725"/>
                <a:gd name="T26" fmla="*/ 1224 w 1725"/>
                <a:gd name="T27" fmla="*/ 510 h 1725"/>
                <a:gd name="T28" fmla="*/ 1313 w 1725"/>
                <a:gd name="T29" fmla="*/ 608 h 1725"/>
                <a:gd name="T30" fmla="*/ 1394 w 1725"/>
                <a:gd name="T31" fmla="*/ 711 h 1725"/>
                <a:gd name="T32" fmla="*/ 1469 w 1725"/>
                <a:gd name="T33" fmla="*/ 821 h 1725"/>
                <a:gd name="T34" fmla="*/ 1535 w 1725"/>
                <a:gd name="T35" fmla="*/ 936 h 1725"/>
                <a:gd name="T36" fmla="*/ 1590 w 1725"/>
                <a:gd name="T37" fmla="*/ 1057 h 1725"/>
                <a:gd name="T38" fmla="*/ 1638 w 1725"/>
                <a:gd name="T39" fmla="*/ 1183 h 1725"/>
                <a:gd name="T40" fmla="*/ 1675 w 1725"/>
                <a:gd name="T41" fmla="*/ 1313 h 1725"/>
                <a:gd name="T42" fmla="*/ 1702 w 1725"/>
                <a:gd name="T43" fmla="*/ 1446 h 1725"/>
                <a:gd name="T44" fmla="*/ 1719 w 1725"/>
                <a:gd name="T45" fmla="*/ 1585 h 1725"/>
                <a:gd name="T46" fmla="*/ 1725 w 1725"/>
                <a:gd name="T47" fmla="*/ 1725 h 1725"/>
                <a:gd name="T48" fmla="*/ 1236 w 1725"/>
                <a:gd name="T49" fmla="*/ 1722 h 1725"/>
                <a:gd name="T50" fmla="*/ 1231 w 1725"/>
                <a:gd name="T51" fmla="*/ 1603 h 1725"/>
                <a:gd name="T52" fmla="*/ 1213 w 1725"/>
                <a:gd name="T53" fmla="*/ 1487 h 1725"/>
                <a:gd name="T54" fmla="*/ 1187 w 1725"/>
                <a:gd name="T55" fmla="*/ 1375 h 1725"/>
                <a:gd name="T56" fmla="*/ 1149 w 1725"/>
                <a:gd name="T57" fmla="*/ 1267 h 1725"/>
                <a:gd name="T58" fmla="*/ 1103 w 1725"/>
                <a:gd name="T59" fmla="*/ 1164 h 1725"/>
                <a:gd name="T60" fmla="*/ 1048 w 1725"/>
                <a:gd name="T61" fmla="*/ 1066 h 1725"/>
                <a:gd name="T62" fmla="*/ 984 w 1725"/>
                <a:gd name="T63" fmla="*/ 975 h 1725"/>
                <a:gd name="T64" fmla="*/ 911 w 1725"/>
                <a:gd name="T65" fmla="*/ 890 h 1725"/>
                <a:gd name="T66" fmla="*/ 833 w 1725"/>
                <a:gd name="T67" fmla="*/ 810 h 1725"/>
                <a:gd name="T68" fmla="*/ 748 w 1725"/>
                <a:gd name="T69" fmla="*/ 739 h 1725"/>
                <a:gd name="T70" fmla="*/ 656 w 1725"/>
                <a:gd name="T71" fmla="*/ 675 h 1725"/>
                <a:gd name="T72" fmla="*/ 558 w 1725"/>
                <a:gd name="T73" fmla="*/ 620 h 1725"/>
                <a:gd name="T74" fmla="*/ 455 w 1725"/>
                <a:gd name="T75" fmla="*/ 574 h 1725"/>
                <a:gd name="T76" fmla="*/ 347 w 1725"/>
                <a:gd name="T77" fmla="*/ 537 h 1725"/>
                <a:gd name="T78" fmla="*/ 235 w 1725"/>
                <a:gd name="T79" fmla="*/ 510 h 1725"/>
                <a:gd name="T80" fmla="*/ 119 w 1725"/>
                <a:gd name="T81" fmla="*/ 494 h 1725"/>
                <a:gd name="T82" fmla="*/ 0 w 1725"/>
                <a:gd name="T83" fmla="*/ 487 h 1725"/>
                <a:gd name="T84" fmla="*/ 0 w 1725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5" h="1725">
                  <a:moveTo>
                    <a:pt x="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15" y="0"/>
                  </a:lnTo>
                  <a:lnTo>
                    <a:pt x="155" y="7"/>
                  </a:lnTo>
                  <a:lnTo>
                    <a:pt x="292" y="25"/>
                  </a:lnTo>
                  <a:lnTo>
                    <a:pt x="427" y="53"/>
                  </a:lnTo>
                  <a:lnTo>
                    <a:pt x="556" y="91"/>
                  </a:lnTo>
                  <a:lnTo>
                    <a:pt x="681" y="139"/>
                  </a:lnTo>
                  <a:lnTo>
                    <a:pt x="801" y="197"/>
                  </a:lnTo>
                  <a:lnTo>
                    <a:pt x="917" y="263"/>
                  </a:lnTo>
                  <a:lnTo>
                    <a:pt x="1025" y="338"/>
                  </a:lnTo>
                  <a:lnTo>
                    <a:pt x="1128" y="419"/>
                  </a:lnTo>
                  <a:lnTo>
                    <a:pt x="1224" y="510"/>
                  </a:lnTo>
                  <a:lnTo>
                    <a:pt x="1313" y="608"/>
                  </a:lnTo>
                  <a:lnTo>
                    <a:pt x="1394" y="711"/>
                  </a:lnTo>
                  <a:lnTo>
                    <a:pt x="1469" y="821"/>
                  </a:lnTo>
                  <a:lnTo>
                    <a:pt x="1535" y="936"/>
                  </a:lnTo>
                  <a:lnTo>
                    <a:pt x="1590" y="1057"/>
                  </a:lnTo>
                  <a:lnTo>
                    <a:pt x="1638" y="1183"/>
                  </a:lnTo>
                  <a:lnTo>
                    <a:pt x="1675" y="1313"/>
                  </a:lnTo>
                  <a:lnTo>
                    <a:pt x="1702" y="1446"/>
                  </a:lnTo>
                  <a:lnTo>
                    <a:pt x="1719" y="1585"/>
                  </a:lnTo>
                  <a:lnTo>
                    <a:pt x="1725" y="1725"/>
                  </a:lnTo>
                  <a:lnTo>
                    <a:pt x="1236" y="1722"/>
                  </a:lnTo>
                  <a:lnTo>
                    <a:pt x="1231" y="1603"/>
                  </a:lnTo>
                  <a:lnTo>
                    <a:pt x="1213" y="1487"/>
                  </a:lnTo>
                  <a:lnTo>
                    <a:pt x="1187" y="1375"/>
                  </a:lnTo>
                  <a:lnTo>
                    <a:pt x="1149" y="1267"/>
                  </a:lnTo>
                  <a:lnTo>
                    <a:pt x="1103" y="1164"/>
                  </a:lnTo>
                  <a:lnTo>
                    <a:pt x="1048" y="1066"/>
                  </a:lnTo>
                  <a:lnTo>
                    <a:pt x="984" y="975"/>
                  </a:lnTo>
                  <a:lnTo>
                    <a:pt x="911" y="890"/>
                  </a:lnTo>
                  <a:lnTo>
                    <a:pt x="833" y="810"/>
                  </a:lnTo>
                  <a:lnTo>
                    <a:pt x="748" y="739"/>
                  </a:lnTo>
                  <a:lnTo>
                    <a:pt x="656" y="675"/>
                  </a:lnTo>
                  <a:lnTo>
                    <a:pt x="558" y="620"/>
                  </a:lnTo>
                  <a:lnTo>
                    <a:pt x="455" y="574"/>
                  </a:lnTo>
                  <a:lnTo>
                    <a:pt x="347" y="537"/>
                  </a:lnTo>
                  <a:lnTo>
                    <a:pt x="235" y="510"/>
                  </a:lnTo>
                  <a:lnTo>
                    <a:pt x="119" y="494"/>
                  </a:lnTo>
                  <a:lnTo>
                    <a:pt x="0" y="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6CD296C3-0A29-4440-B527-EDF0517FC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1522412"/>
              <a:ext cx="2322513" cy="2798763"/>
            </a:xfrm>
            <a:custGeom>
              <a:avLst/>
              <a:gdLst>
                <a:gd name="T0" fmla="*/ 4 w 2927"/>
                <a:gd name="T1" fmla="*/ 2 h 3525"/>
                <a:gd name="T2" fmla="*/ 219 w 2927"/>
                <a:gd name="T3" fmla="*/ 9 h 3525"/>
                <a:gd name="T4" fmla="*/ 576 w 2927"/>
                <a:gd name="T5" fmla="*/ 59 h 3525"/>
                <a:gd name="T6" fmla="*/ 917 w 2927"/>
                <a:gd name="T7" fmla="*/ 148 h 3525"/>
                <a:gd name="T8" fmla="*/ 1240 w 2927"/>
                <a:gd name="T9" fmla="*/ 277 h 3525"/>
                <a:gd name="T10" fmla="*/ 1544 w 2927"/>
                <a:gd name="T11" fmla="*/ 443 h 3525"/>
                <a:gd name="T12" fmla="*/ 1824 w 2927"/>
                <a:gd name="T13" fmla="*/ 640 h 3525"/>
                <a:gd name="T14" fmla="*/ 2080 w 2927"/>
                <a:gd name="T15" fmla="*/ 871 h 3525"/>
                <a:gd name="T16" fmla="*/ 2307 w 2927"/>
                <a:gd name="T17" fmla="*/ 1128 h 3525"/>
                <a:gd name="T18" fmla="*/ 2502 w 2927"/>
                <a:gd name="T19" fmla="*/ 1411 h 3525"/>
                <a:gd name="T20" fmla="*/ 2664 w 2927"/>
                <a:gd name="T21" fmla="*/ 1716 h 3525"/>
                <a:gd name="T22" fmla="*/ 2788 w 2927"/>
                <a:gd name="T23" fmla="*/ 2042 h 3525"/>
                <a:gd name="T24" fmla="*/ 2875 w 2927"/>
                <a:gd name="T25" fmla="*/ 2386 h 3525"/>
                <a:gd name="T26" fmla="*/ 2920 w 2927"/>
                <a:gd name="T27" fmla="*/ 2743 h 3525"/>
                <a:gd name="T28" fmla="*/ 2925 w 2927"/>
                <a:gd name="T29" fmla="*/ 2928 h 3525"/>
                <a:gd name="T30" fmla="*/ 2925 w 2927"/>
                <a:gd name="T31" fmla="*/ 2965 h 3525"/>
                <a:gd name="T32" fmla="*/ 2895 w 2927"/>
                <a:gd name="T33" fmla="*/ 3115 h 3525"/>
                <a:gd name="T34" fmla="*/ 2831 w 2927"/>
                <a:gd name="T35" fmla="*/ 3250 h 3525"/>
                <a:gd name="T36" fmla="*/ 2737 w 2927"/>
                <a:gd name="T37" fmla="*/ 3362 h 3525"/>
                <a:gd name="T38" fmla="*/ 2618 w 2927"/>
                <a:gd name="T39" fmla="*/ 3449 h 3525"/>
                <a:gd name="T40" fmla="*/ 2479 w 2927"/>
                <a:gd name="T41" fmla="*/ 3506 h 3525"/>
                <a:gd name="T42" fmla="*/ 2325 w 2927"/>
                <a:gd name="T43" fmla="*/ 3525 h 3525"/>
                <a:gd name="T44" fmla="*/ 2169 w 2927"/>
                <a:gd name="T45" fmla="*/ 3504 h 3525"/>
                <a:gd name="T46" fmla="*/ 2027 w 2927"/>
                <a:gd name="T47" fmla="*/ 3445 h 3525"/>
                <a:gd name="T48" fmla="*/ 1906 w 2927"/>
                <a:gd name="T49" fmla="*/ 3355 h 3525"/>
                <a:gd name="T50" fmla="*/ 1815 w 2927"/>
                <a:gd name="T51" fmla="*/ 3243 h 3525"/>
                <a:gd name="T52" fmla="*/ 1757 w 2927"/>
                <a:gd name="T53" fmla="*/ 3115 h 3525"/>
                <a:gd name="T54" fmla="*/ 1728 w 2927"/>
                <a:gd name="T55" fmla="*/ 2989 h 3525"/>
                <a:gd name="T56" fmla="*/ 1725 w 2927"/>
                <a:gd name="T57" fmla="*/ 2928 h 3525"/>
                <a:gd name="T58" fmla="*/ 1719 w 2927"/>
                <a:gd name="T59" fmla="*/ 2788 h 3525"/>
                <a:gd name="T60" fmla="*/ 1675 w 2927"/>
                <a:gd name="T61" fmla="*/ 2516 h 3525"/>
                <a:gd name="T62" fmla="*/ 1590 w 2927"/>
                <a:gd name="T63" fmla="*/ 2260 h 3525"/>
                <a:gd name="T64" fmla="*/ 1469 w 2927"/>
                <a:gd name="T65" fmla="*/ 2024 h 3525"/>
                <a:gd name="T66" fmla="*/ 1313 w 2927"/>
                <a:gd name="T67" fmla="*/ 1811 h 3525"/>
                <a:gd name="T68" fmla="*/ 1128 w 2927"/>
                <a:gd name="T69" fmla="*/ 1622 h 3525"/>
                <a:gd name="T70" fmla="*/ 917 w 2927"/>
                <a:gd name="T71" fmla="*/ 1466 h 3525"/>
                <a:gd name="T72" fmla="*/ 681 w 2927"/>
                <a:gd name="T73" fmla="*/ 1342 h 3525"/>
                <a:gd name="T74" fmla="*/ 427 w 2927"/>
                <a:gd name="T75" fmla="*/ 1256 h 3525"/>
                <a:gd name="T76" fmla="*/ 155 w 2927"/>
                <a:gd name="T77" fmla="*/ 1210 h 3525"/>
                <a:gd name="T78" fmla="*/ 4 w 2927"/>
                <a:gd name="T79" fmla="*/ 1203 h 3525"/>
                <a:gd name="T80" fmla="*/ 0 w 2927"/>
                <a:gd name="T81" fmla="*/ 1203 h 3525"/>
                <a:gd name="T82" fmla="*/ 70 w 2927"/>
                <a:gd name="T83" fmla="*/ 1036 h 3525"/>
                <a:gd name="T84" fmla="*/ 0 w 2927"/>
                <a:gd name="T85" fmla="*/ 2 h 3525"/>
                <a:gd name="T86" fmla="*/ 0 w 2927"/>
                <a:gd name="T87" fmla="*/ 0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27" h="3525">
                  <a:moveTo>
                    <a:pt x="0" y="0"/>
                  </a:moveTo>
                  <a:lnTo>
                    <a:pt x="4" y="2"/>
                  </a:lnTo>
                  <a:lnTo>
                    <a:pt x="36" y="2"/>
                  </a:lnTo>
                  <a:lnTo>
                    <a:pt x="219" y="9"/>
                  </a:lnTo>
                  <a:lnTo>
                    <a:pt x="398" y="29"/>
                  </a:lnTo>
                  <a:lnTo>
                    <a:pt x="576" y="59"/>
                  </a:lnTo>
                  <a:lnTo>
                    <a:pt x="748" y="98"/>
                  </a:lnTo>
                  <a:lnTo>
                    <a:pt x="917" y="148"/>
                  </a:lnTo>
                  <a:lnTo>
                    <a:pt x="1082" y="208"/>
                  </a:lnTo>
                  <a:lnTo>
                    <a:pt x="1240" y="277"/>
                  </a:lnTo>
                  <a:lnTo>
                    <a:pt x="1396" y="356"/>
                  </a:lnTo>
                  <a:lnTo>
                    <a:pt x="1544" y="443"/>
                  </a:lnTo>
                  <a:lnTo>
                    <a:pt x="1687" y="537"/>
                  </a:lnTo>
                  <a:lnTo>
                    <a:pt x="1824" y="640"/>
                  </a:lnTo>
                  <a:lnTo>
                    <a:pt x="1956" y="752"/>
                  </a:lnTo>
                  <a:lnTo>
                    <a:pt x="2080" y="871"/>
                  </a:lnTo>
                  <a:lnTo>
                    <a:pt x="2197" y="995"/>
                  </a:lnTo>
                  <a:lnTo>
                    <a:pt x="2307" y="1128"/>
                  </a:lnTo>
                  <a:lnTo>
                    <a:pt x="2408" y="1265"/>
                  </a:lnTo>
                  <a:lnTo>
                    <a:pt x="2502" y="1411"/>
                  </a:lnTo>
                  <a:lnTo>
                    <a:pt x="2588" y="1560"/>
                  </a:lnTo>
                  <a:lnTo>
                    <a:pt x="2664" y="1716"/>
                  </a:lnTo>
                  <a:lnTo>
                    <a:pt x="2732" y="1876"/>
                  </a:lnTo>
                  <a:lnTo>
                    <a:pt x="2788" y="2042"/>
                  </a:lnTo>
                  <a:lnTo>
                    <a:pt x="2836" y="2212"/>
                  </a:lnTo>
                  <a:lnTo>
                    <a:pt x="2875" y="2386"/>
                  </a:lnTo>
                  <a:lnTo>
                    <a:pt x="2902" y="2562"/>
                  </a:lnTo>
                  <a:lnTo>
                    <a:pt x="2920" y="2743"/>
                  </a:lnTo>
                  <a:lnTo>
                    <a:pt x="2925" y="2926"/>
                  </a:lnTo>
                  <a:lnTo>
                    <a:pt x="2925" y="2928"/>
                  </a:lnTo>
                  <a:lnTo>
                    <a:pt x="2927" y="2928"/>
                  </a:lnTo>
                  <a:lnTo>
                    <a:pt x="2925" y="2965"/>
                  </a:lnTo>
                  <a:lnTo>
                    <a:pt x="2914" y="3042"/>
                  </a:lnTo>
                  <a:lnTo>
                    <a:pt x="2895" y="3115"/>
                  </a:lnTo>
                  <a:lnTo>
                    <a:pt x="2867" y="3184"/>
                  </a:lnTo>
                  <a:lnTo>
                    <a:pt x="2831" y="3250"/>
                  </a:lnTo>
                  <a:lnTo>
                    <a:pt x="2787" y="3308"/>
                  </a:lnTo>
                  <a:lnTo>
                    <a:pt x="2737" y="3362"/>
                  </a:lnTo>
                  <a:lnTo>
                    <a:pt x="2680" y="3410"/>
                  </a:lnTo>
                  <a:lnTo>
                    <a:pt x="2618" y="3449"/>
                  </a:lnTo>
                  <a:lnTo>
                    <a:pt x="2550" y="3481"/>
                  </a:lnTo>
                  <a:lnTo>
                    <a:pt x="2479" y="3506"/>
                  </a:lnTo>
                  <a:lnTo>
                    <a:pt x="2403" y="3520"/>
                  </a:lnTo>
                  <a:lnTo>
                    <a:pt x="2325" y="3525"/>
                  </a:lnTo>
                  <a:lnTo>
                    <a:pt x="2245" y="3520"/>
                  </a:lnTo>
                  <a:lnTo>
                    <a:pt x="2169" y="3504"/>
                  </a:lnTo>
                  <a:lnTo>
                    <a:pt x="2096" y="3479"/>
                  </a:lnTo>
                  <a:lnTo>
                    <a:pt x="2027" y="3445"/>
                  </a:lnTo>
                  <a:lnTo>
                    <a:pt x="1964" y="3404"/>
                  </a:lnTo>
                  <a:lnTo>
                    <a:pt x="1906" y="3355"/>
                  </a:lnTo>
                  <a:lnTo>
                    <a:pt x="1856" y="3298"/>
                  </a:lnTo>
                  <a:lnTo>
                    <a:pt x="1815" y="3243"/>
                  </a:lnTo>
                  <a:lnTo>
                    <a:pt x="1782" y="3180"/>
                  </a:lnTo>
                  <a:lnTo>
                    <a:pt x="1757" y="3115"/>
                  </a:lnTo>
                  <a:lnTo>
                    <a:pt x="1737" y="3047"/>
                  </a:lnTo>
                  <a:lnTo>
                    <a:pt x="1728" y="2989"/>
                  </a:lnTo>
                  <a:lnTo>
                    <a:pt x="1725" y="2930"/>
                  </a:lnTo>
                  <a:lnTo>
                    <a:pt x="1725" y="2928"/>
                  </a:lnTo>
                  <a:lnTo>
                    <a:pt x="1725" y="2928"/>
                  </a:lnTo>
                  <a:lnTo>
                    <a:pt x="1719" y="2788"/>
                  </a:lnTo>
                  <a:lnTo>
                    <a:pt x="1702" y="2649"/>
                  </a:lnTo>
                  <a:lnTo>
                    <a:pt x="1675" y="2516"/>
                  </a:lnTo>
                  <a:lnTo>
                    <a:pt x="1638" y="2386"/>
                  </a:lnTo>
                  <a:lnTo>
                    <a:pt x="1590" y="2260"/>
                  </a:lnTo>
                  <a:lnTo>
                    <a:pt x="1535" y="2139"/>
                  </a:lnTo>
                  <a:lnTo>
                    <a:pt x="1469" y="2024"/>
                  </a:lnTo>
                  <a:lnTo>
                    <a:pt x="1394" y="1914"/>
                  </a:lnTo>
                  <a:lnTo>
                    <a:pt x="1313" y="1811"/>
                  </a:lnTo>
                  <a:lnTo>
                    <a:pt x="1224" y="1713"/>
                  </a:lnTo>
                  <a:lnTo>
                    <a:pt x="1128" y="1622"/>
                  </a:lnTo>
                  <a:lnTo>
                    <a:pt x="1025" y="1541"/>
                  </a:lnTo>
                  <a:lnTo>
                    <a:pt x="917" y="1466"/>
                  </a:lnTo>
                  <a:lnTo>
                    <a:pt x="801" y="1400"/>
                  </a:lnTo>
                  <a:lnTo>
                    <a:pt x="681" y="1342"/>
                  </a:lnTo>
                  <a:lnTo>
                    <a:pt x="556" y="1294"/>
                  </a:lnTo>
                  <a:lnTo>
                    <a:pt x="427" y="1256"/>
                  </a:lnTo>
                  <a:lnTo>
                    <a:pt x="292" y="1228"/>
                  </a:lnTo>
                  <a:lnTo>
                    <a:pt x="155" y="1210"/>
                  </a:lnTo>
                  <a:lnTo>
                    <a:pt x="15" y="1203"/>
                  </a:lnTo>
                  <a:lnTo>
                    <a:pt x="4" y="1203"/>
                  </a:lnTo>
                  <a:lnTo>
                    <a:pt x="4" y="1203"/>
                  </a:lnTo>
                  <a:lnTo>
                    <a:pt x="0" y="1203"/>
                  </a:lnTo>
                  <a:lnTo>
                    <a:pt x="0" y="1203"/>
                  </a:lnTo>
                  <a:lnTo>
                    <a:pt x="70" y="1036"/>
                  </a:lnTo>
                  <a:lnTo>
                    <a:pt x="244" y="62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C24FDB4D-CF19-4239-85CC-421B5CC50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1522412"/>
              <a:ext cx="2798763" cy="2322513"/>
            </a:xfrm>
            <a:custGeom>
              <a:avLst/>
              <a:gdLst>
                <a:gd name="T0" fmla="*/ 2930 w 3527"/>
                <a:gd name="T1" fmla="*/ 7 h 2926"/>
                <a:gd name="T2" fmla="*/ 3113 w 3527"/>
                <a:gd name="T3" fmla="*/ 30 h 2926"/>
                <a:gd name="T4" fmla="*/ 3363 w 3527"/>
                <a:gd name="T5" fmla="*/ 189 h 2926"/>
                <a:gd name="T6" fmla="*/ 3507 w 3527"/>
                <a:gd name="T7" fmla="*/ 448 h 2926"/>
                <a:gd name="T8" fmla="*/ 3505 w 3527"/>
                <a:gd name="T9" fmla="*/ 759 h 2926"/>
                <a:gd name="T10" fmla="*/ 3356 w 3527"/>
                <a:gd name="T11" fmla="*/ 1022 h 2926"/>
                <a:gd name="T12" fmla="*/ 3124 w 3527"/>
                <a:gd name="T13" fmla="*/ 1169 h 2926"/>
                <a:gd name="T14" fmla="*/ 2926 w 3527"/>
                <a:gd name="T15" fmla="*/ 1203 h 2926"/>
                <a:gd name="T16" fmla="*/ 2514 w 3527"/>
                <a:gd name="T17" fmla="*/ 1253 h 2926"/>
                <a:gd name="T18" fmla="*/ 2023 w 3527"/>
                <a:gd name="T19" fmla="*/ 1457 h 2926"/>
                <a:gd name="T20" fmla="*/ 1623 w 3527"/>
                <a:gd name="T21" fmla="*/ 1796 h 2926"/>
                <a:gd name="T22" fmla="*/ 1342 w 3527"/>
                <a:gd name="T23" fmla="*/ 2242 h 2926"/>
                <a:gd name="T24" fmla="*/ 1209 w 3527"/>
                <a:gd name="T25" fmla="*/ 2766 h 2926"/>
                <a:gd name="T26" fmla="*/ 1199 w 3527"/>
                <a:gd name="T27" fmla="*/ 2877 h 2926"/>
                <a:gd name="T28" fmla="*/ 1190 w 3527"/>
                <a:gd name="T29" fmla="*/ 2818 h 2926"/>
                <a:gd name="T30" fmla="*/ 1177 w 3527"/>
                <a:gd name="T31" fmla="*/ 2768 h 2926"/>
                <a:gd name="T32" fmla="*/ 1160 w 3527"/>
                <a:gd name="T33" fmla="*/ 2715 h 2926"/>
                <a:gd name="T34" fmla="*/ 1135 w 3527"/>
                <a:gd name="T35" fmla="*/ 2663 h 2926"/>
                <a:gd name="T36" fmla="*/ 1108 w 3527"/>
                <a:gd name="T37" fmla="*/ 2614 h 2926"/>
                <a:gd name="T38" fmla="*/ 1074 w 3527"/>
                <a:gd name="T39" fmla="*/ 2567 h 2926"/>
                <a:gd name="T40" fmla="*/ 1051 w 3527"/>
                <a:gd name="T41" fmla="*/ 2539 h 2926"/>
                <a:gd name="T42" fmla="*/ 1010 w 3527"/>
                <a:gd name="T43" fmla="*/ 2498 h 2926"/>
                <a:gd name="T44" fmla="*/ 968 w 3527"/>
                <a:gd name="T45" fmla="*/ 2461 h 2926"/>
                <a:gd name="T46" fmla="*/ 920 w 3527"/>
                <a:gd name="T47" fmla="*/ 2429 h 2926"/>
                <a:gd name="T48" fmla="*/ 870 w 3527"/>
                <a:gd name="T49" fmla="*/ 2400 h 2926"/>
                <a:gd name="T50" fmla="*/ 817 w 3527"/>
                <a:gd name="T51" fmla="*/ 2377 h 2926"/>
                <a:gd name="T52" fmla="*/ 762 w 3527"/>
                <a:gd name="T53" fmla="*/ 2358 h 2926"/>
                <a:gd name="T54" fmla="*/ 703 w 3527"/>
                <a:gd name="T55" fmla="*/ 2345 h 2926"/>
                <a:gd name="T56" fmla="*/ 641 w 3527"/>
                <a:gd name="T57" fmla="*/ 2338 h 2926"/>
                <a:gd name="T58" fmla="*/ 563 w 3527"/>
                <a:gd name="T59" fmla="*/ 2338 h 2926"/>
                <a:gd name="T60" fmla="*/ 494 w 3527"/>
                <a:gd name="T61" fmla="*/ 2345 h 2926"/>
                <a:gd name="T62" fmla="*/ 439 w 3527"/>
                <a:gd name="T63" fmla="*/ 2360 h 2926"/>
                <a:gd name="T64" fmla="*/ 380 w 3527"/>
                <a:gd name="T65" fmla="*/ 2379 h 2926"/>
                <a:gd name="T66" fmla="*/ 327 w 3527"/>
                <a:gd name="T67" fmla="*/ 2402 h 2926"/>
                <a:gd name="T68" fmla="*/ 277 w 3527"/>
                <a:gd name="T69" fmla="*/ 2432 h 2926"/>
                <a:gd name="T70" fmla="*/ 229 w 3527"/>
                <a:gd name="T71" fmla="*/ 2466 h 2926"/>
                <a:gd name="T72" fmla="*/ 185 w 3527"/>
                <a:gd name="T73" fmla="*/ 2503 h 2926"/>
                <a:gd name="T74" fmla="*/ 146 w 3527"/>
                <a:gd name="T75" fmla="*/ 2546 h 2926"/>
                <a:gd name="T76" fmla="*/ 110 w 3527"/>
                <a:gd name="T77" fmla="*/ 2591 h 2926"/>
                <a:gd name="T78" fmla="*/ 78 w 3527"/>
                <a:gd name="T79" fmla="*/ 2640 h 2926"/>
                <a:gd name="T80" fmla="*/ 53 w 3527"/>
                <a:gd name="T81" fmla="*/ 2692 h 2926"/>
                <a:gd name="T82" fmla="*/ 32 w 3527"/>
                <a:gd name="T83" fmla="*/ 2745 h 2926"/>
                <a:gd name="T84" fmla="*/ 16 w 3527"/>
                <a:gd name="T85" fmla="*/ 2802 h 2926"/>
                <a:gd name="T86" fmla="*/ 5 w 3527"/>
                <a:gd name="T87" fmla="*/ 2861 h 2926"/>
                <a:gd name="T88" fmla="*/ 0 w 3527"/>
                <a:gd name="T89" fmla="*/ 2921 h 2926"/>
                <a:gd name="T90" fmla="*/ 21 w 3527"/>
                <a:gd name="T91" fmla="*/ 2573 h 2926"/>
                <a:gd name="T92" fmla="*/ 183 w 3527"/>
                <a:gd name="T93" fmla="*/ 1907 h 2926"/>
                <a:gd name="T94" fmla="*/ 488 w 3527"/>
                <a:gd name="T95" fmla="*/ 1310 h 2926"/>
                <a:gd name="T96" fmla="*/ 916 w 3527"/>
                <a:gd name="T97" fmla="*/ 800 h 2926"/>
                <a:gd name="T98" fmla="*/ 1449 w 3527"/>
                <a:gd name="T99" fmla="*/ 402 h 2926"/>
                <a:gd name="T100" fmla="*/ 2065 w 3527"/>
                <a:gd name="T101" fmla="*/ 130 h 2926"/>
                <a:gd name="T102" fmla="*/ 2747 w 3527"/>
                <a:gd name="T103" fmla="*/ 7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27" h="2926">
                  <a:moveTo>
                    <a:pt x="2925" y="0"/>
                  </a:moveTo>
                  <a:lnTo>
                    <a:pt x="2926" y="2"/>
                  </a:lnTo>
                  <a:lnTo>
                    <a:pt x="2926" y="2"/>
                  </a:lnTo>
                  <a:lnTo>
                    <a:pt x="2930" y="7"/>
                  </a:lnTo>
                  <a:lnTo>
                    <a:pt x="2930" y="2"/>
                  </a:lnTo>
                  <a:lnTo>
                    <a:pt x="2962" y="2"/>
                  </a:lnTo>
                  <a:lnTo>
                    <a:pt x="3038" y="11"/>
                  </a:lnTo>
                  <a:lnTo>
                    <a:pt x="3113" y="30"/>
                  </a:lnTo>
                  <a:lnTo>
                    <a:pt x="3182" y="59"/>
                  </a:lnTo>
                  <a:lnTo>
                    <a:pt x="3248" y="94"/>
                  </a:lnTo>
                  <a:lnTo>
                    <a:pt x="3308" y="139"/>
                  </a:lnTo>
                  <a:lnTo>
                    <a:pt x="3363" y="189"/>
                  </a:lnTo>
                  <a:lnTo>
                    <a:pt x="3409" y="245"/>
                  </a:lnTo>
                  <a:lnTo>
                    <a:pt x="3450" y="308"/>
                  </a:lnTo>
                  <a:lnTo>
                    <a:pt x="3482" y="375"/>
                  </a:lnTo>
                  <a:lnTo>
                    <a:pt x="3507" y="448"/>
                  </a:lnTo>
                  <a:lnTo>
                    <a:pt x="3521" y="523"/>
                  </a:lnTo>
                  <a:lnTo>
                    <a:pt x="3527" y="603"/>
                  </a:lnTo>
                  <a:lnTo>
                    <a:pt x="3521" y="682"/>
                  </a:lnTo>
                  <a:lnTo>
                    <a:pt x="3505" y="759"/>
                  </a:lnTo>
                  <a:lnTo>
                    <a:pt x="3480" y="832"/>
                  </a:lnTo>
                  <a:lnTo>
                    <a:pt x="3447" y="901"/>
                  </a:lnTo>
                  <a:lnTo>
                    <a:pt x="3406" y="963"/>
                  </a:lnTo>
                  <a:lnTo>
                    <a:pt x="3356" y="1022"/>
                  </a:lnTo>
                  <a:lnTo>
                    <a:pt x="3299" y="1072"/>
                  </a:lnTo>
                  <a:lnTo>
                    <a:pt x="3246" y="1111"/>
                  </a:lnTo>
                  <a:lnTo>
                    <a:pt x="3186" y="1144"/>
                  </a:lnTo>
                  <a:lnTo>
                    <a:pt x="3124" y="1169"/>
                  </a:lnTo>
                  <a:lnTo>
                    <a:pt x="3058" y="1189"/>
                  </a:lnTo>
                  <a:lnTo>
                    <a:pt x="2930" y="1201"/>
                  </a:lnTo>
                  <a:lnTo>
                    <a:pt x="2930" y="1198"/>
                  </a:lnTo>
                  <a:lnTo>
                    <a:pt x="2926" y="1203"/>
                  </a:lnTo>
                  <a:lnTo>
                    <a:pt x="2926" y="1203"/>
                  </a:lnTo>
                  <a:lnTo>
                    <a:pt x="2786" y="1208"/>
                  </a:lnTo>
                  <a:lnTo>
                    <a:pt x="2648" y="1224"/>
                  </a:lnTo>
                  <a:lnTo>
                    <a:pt x="2514" y="1253"/>
                  </a:lnTo>
                  <a:lnTo>
                    <a:pt x="2385" y="1290"/>
                  </a:lnTo>
                  <a:lnTo>
                    <a:pt x="2259" y="1336"/>
                  </a:lnTo>
                  <a:lnTo>
                    <a:pt x="2138" y="1393"/>
                  </a:lnTo>
                  <a:lnTo>
                    <a:pt x="2023" y="1457"/>
                  </a:lnTo>
                  <a:lnTo>
                    <a:pt x="1914" y="1530"/>
                  </a:lnTo>
                  <a:lnTo>
                    <a:pt x="1809" y="1612"/>
                  </a:lnTo>
                  <a:lnTo>
                    <a:pt x="1714" y="1700"/>
                  </a:lnTo>
                  <a:lnTo>
                    <a:pt x="1623" y="1796"/>
                  </a:lnTo>
                  <a:lnTo>
                    <a:pt x="1541" y="1899"/>
                  </a:lnTo>
                  <a:lnTo>
                    <a:pt x="1467" y="2008"/>
                  </a:lnTo>
                  <a:lnTo>
                    <a:pt x="1399" y="2123"/>
                  </a:lnTo>
                  <a:lnTo>
                    <a:pt x="1342" y="2242"/>
                  </a:lnTo>
                  <a:lnTo>
                    <a:pt x="1295" y="2367"/>
                  </a:lnTo>
                  <a:lnTo>
                    <a:pt x="1255" y="2496"/>
                  </a:lnTo>
                  <a:lnTo>
                    <a:pt x="1227" y="2630"/>
                  </a:lnTo>
                  <a:lnTo>
                    <a:pt x="1209" y="2766"/>
                  </a:lnTo>
                  <a:lnTo>
                    <a:pt x="1200" y="2907"/>
                  </a:lnTo>
                  <a:lnTo>
                    <a:pt x="1200" y="2907"/>
                  </a:lnTo>
                  <a:lnTo>
                    <a:pt x="1199" y="2880"/>
                  </a:lnTo>
                  <a:lnTo>
                    <a:pt x="1199" y="2877"/>
                  </a:lnTo>
                  <a:lnTo>
                    <a:pt x="1195" y="2852"/>
                  </a:lnTo>
                  <a:lnTo>
                    <a:pt x="1195" y="2846"/>
                  </a:lnTo>
                  <a:lnTo>
                    <a:pt x="1192" y="2823"/>
                  </a:lnTo>
                  <a:lnTo>
                    <a:pt x="1190" y="2818"/>
                  </a:lnTo>
                  <a:lnTo>
                    <a:pt x="1188" y="2809"/>
                  </a:lnTo>
                  <a:lnTo>
                    <a:pt x="1184" y="2795"/>
                  </a:lnTo>
                  <a:lnTo>
                    <a:pt x="1183" y="2790"/>
                  </a:lnTo>
                  <a:lnTo>
                    <a:pt x="1177" y="2768"/>
                  </a:lnTo>
                  <a:lnTo>
                    <a:pt x="1176" y="2761"/>
                  </a:lnTo>
                  <a:lnTo>
                    <a:pt x="1168" y="2740"/>
                  </a:lnTo>
                  <a:lnTo>
                    <a:pt x="1167" y="2734"/>
                  </a:lnTo>
                  <a:lnTo>
                    <a:pt x="1160" y="2715"/>
                  </a:lnTo>
                  <a:lnTo>
                    <a:pt x="1156" y="2706"/>
                  </a:lnTo>
                  <a:lnTo>
                    <a:pt x="1147" y="2688"/>
                  </a:lnTo>
                  <a:lnTo>
                    <a:pt x="1144" y="2681"/>
                  </a:lnTo>
                  <a:lnTo>
                    <a:pt x="1135" y="2663"/>
                  </a:lnTo>
                  <a:lnTo>
                    <a:pt x="1131" y="2655"/>
                  </a:lnTo>
                  <a:lnTo>
                    <a:pt x="1122" y="2639"/>
                  </a:lnTo>
                  <a:lnTo>
                    <a:pt x="1117" y="2630"/>
                  </a:lnTo>
                  <a:lnTo>
                    <a:pt x="1108" y="2614"/>
                  </a:lnTo>
                  <a:lnTo>
                    <a:pt x="1103" y="2607"/>
                  </a:lnTo>
                  <a:lnTo>
                    <a:pt x="1092" y="2591"/>
                  </a:lnTo>
                  <a:lnTo>
                    <a:pt x="1087" y="2583"/>
                  </a:lnTo>
                  <a:lnTo>
                    <a:pt x="1074" y="2567"/>
                  </a:lnTo>
                  <a:lnTo>
                    <a:pt x="1069" y="2560"/>
                  </a:lnTo>
                  <a:lnTo>
                    <a:pt x="1069" y="2560"/>
                  </a:lnTo>
                  <a:lnTo>
                    <a:pt x="1057" y="2546"/>
                  </a:lnTo>
                  <a:lnTo>
                    <a:pt x="1051" y="2539"/>
                  </a:lnTo>
                  <a:lnTo>
                    <a:pt x="1039" y="2525"/>
                  </a:lnTo>
                  <a:lnTo>
                    <a:pt x="1032" y="2518"/>
                  </a:lnTo>
                  <a:lnTo>
                    <a:pt x="1019" y="2505"/>
                  </a:lnTo>
                  <a:lnTo>
                    <a:pt x="1010" y="2498"/>
                  </a:lnTo>
                  <a:lnTo>
                    <a:pt x="998" y="2486"/>
                  </a:lnTo>
                  <a:lnTo>
                    <a:pt x="989" y="2479"/>
                  </a:lnTo>
                  <a:lnTo>
                    <a:pt x="977" y="2468"/>
                  </a:lnTo>
                  <a:lnTo>
                    <a:pt x="968" y="2461"/>
                  </a:lnTo>
                  <a:lnTo>
                    <a:pt x="954" y="2452"/>
                  </a:lnTo>
                  <a:lnTo>
                    <a:pt x="945" y="2445"/>
                  </a:lnTo>
                  <a:lnTo>
                    <a:pt x="930" y="2434"/>
                  </a:lnTo>
                  <a:lnTo>
                    <a:pt x="920" y="2429"/>
                  </a:lnTo>
                  <a:lnTo>
                    <a:pt x="907" y="2420"/>
                  </a:lnTo>
                  <a:lnTo>
                    <a:pt x="895" y="2413"/>
                  </a:lnTo>
                  <a:lnTo>
                    <a:pt x="883" y="2406"/>
                  </a:lnTo>
                  <a:lnTo>
                    <a:pt x="870" y="2400"/>
                  </a:lnTo>
                  <a:lnTo>
                    <a:pt x="858" y="2393"/>
                  </a:lnTo>
                  <a:lnTo>
                    <a:pt x="843" y="2388"/>
                  </a:lnTo>
                  <a:lnTo>
                    <a:pt x="831" y="2381"/>
                  </a:lnTo>
                  <a:lnTo>
                    <a:pt x="817" y="2377"/>
                  </a:lnTo>
                  <a:lnTo>
                    <a:pt x="804" y="2372"/>
                  </a:lnTo>
                  <a:lnTo>
                    <a:pt x="790" y="2367"/>
                  </a:lnTo>
                  <a:lnTo>
                    <a:pt x="776" y="2363"/>
                  </a:lnTo>
                  <a:lnTo>
                    <a:pt x="762" y="2358"/>
                  </a:lnTo>
                  <a:lnTo>
                    <a:pt x="749" y="2354"/>
                  </a:lnTo>
                  <a:lnTo>
                    <a:pt x="733" y="2351"/>
                  </a:lnTo>
                  <a:lnTo>
                    <a:pt x="719" y="2347"/>
                  </a:lnTo>
                  <a:lnTo>
                    <a:pt x="703" y="2345"/>
                  </a:lnTo>
                  <a:lnTo>
                    <a:pt x="691" y="2344"/>
                  </a:lnTo>
                  <a:lnTo>
                    <a:pt x="673" y="2340"/>
                  </a:lnTo>
                  <a:lnTo>
                    <a:pt x="661" y="2338"/>
                  </a:lnTo>
                  <a:lnTo>
                    <a:pt x="641" y="2338"/>
                  </a:lnTo>
                  <a:lnTo>
                    <a:pt x="632" y="2336"/>
                  </a:lnTo>
                  <a:lnTo>
                    <a:pt x="600" y="2336"/>
                  </a:lnTo>
                  <a:lnTo>
                    <a:pt x="570" y="2336"/>
                  </a:lnTo>
                  <a:lnTo>
                    <a:pt x="563" y="2338"/>
                  </a:lnTo>
                  <a:lnTo>
                    <a:pt x="540" y="2340"/>
                  </a:lnTo>
                  <a:lnTo>
                    <a:pt x="526" y="2342"/>
                  </a:lnTo>
                  <a:lnTo>
                    <a:pt x="510" y="2344"/>
                  </a:lnTo>
                  <a:lnTo>
                    <a:pt x="494" y="2345"/>
                  </a:lnTo>
                  <a:lnTo>
                    <a:pt x="481" y="2349"/>
                  </a:lnTo>
                  <a:lnTo>
                    <a:pt x="465" y="2351"/>
                  </a:lnTo>
                  <a:lnTo>
                    <a:pt x="453" y="2354"/>
                  </a:lnTo>
                  <a:lnTo>
                    <a:pt x="439" y="2360"/>
                  </a:lnTo>
                  <a:lnTo>
                    <a:pt x="424" y="2363"/>
                  </a:lnTo>
                  <a:lnTo>
                    <a:pt x="408" y="2368"/>
                  </a:lnTo>
                  <a:lnTo>
                    <a:pt x="396" y="2372"/>
                  </a:lnTo>
                  <a:lnTo>
                    <a:pt x="380" y="2379"/>
                  </a:lnTo>
                  <a:lnTo>
                    <a:pt x="369" y="2383"/>
                  </a:lnTo>
                  <a:lnTo>
                    <a:pt x="352" y="2390"/>
                  </a:lnTo>
                  <a:lnTo>
                    <a:pt x="343" y="2395"/>
                  </a:lnTo>
                  <a:lnTo>
                    <a:pt x="327" y="2402"/>
                  </a:lnTo>
                  <a:lnTo>
                    <a:pt x="316" y="2408"/>
                  </a:lnTo>
                  <a:lnTo>
                    <a:pt x="300" y="2416"/>
                  </a:lnTo>
                  <a:lnTo>
                    <a:pt x="291" y="2422"/>
                  </a:lnTo>
                  <a:lnTo>
                    <a:pt x="277" y="2432"/>
                  </a:lnTo>
                  <a:lnTo>
                    <a:pt x="268" y="2438"/>
                  </a:lnTo>
                  <a:lnTo>
                    <a:pt x="252" y="2448"/>
                  </a:lnTo>
                  <a:lnTo>
                    <a:pt x="245" y="2454"/>
                  </a:lnTo>
                  <a:lnTo>
                    <a:pt x="229" y="2466"/>
                  </a:lnTo>
                  <a:lnTo>
                    <a:pt x="222" y="2472"/>
                  </a:lnTo>
                  <a:lnTo>
                    <a:pt x="206" y="2484"/>
                  </a:lnTo>
                  <a:lnTo>
                    <a:pt x="201" y="2489"/>
                  </a:lnTo>
                  <a:lnTo>
                    <a:pt x="185" y="2503"/>
                  </a:lnTo>
                  <a:lnTo>
                    <a:pt x="179" y="2509"/>
                  </a:lnTo>
                  <a:lnTo>
                    <a:pt x="165" y="2525"/>
                  </a:lnTo>
                  <a:lnTo>
                    <a:pt x="160" y="2530"/>
                  </a:lnTo>
                  <a:lnTo>
                    <a:pt x="146" y="2546"/>
                  </a:lnTo>
                  <a:lnTo>
                    <a:pt x="140" y="2551"/>
                  </a:lnTo>
                  <a:lnTo>
                    <a:pt x="128" y="2567"/>
                  </a:lnTo>
                  <a:lnTo>
                    <a:pt x="123" y="2573"/>
                  </a:lnTo>
                  <a:lnTo>
                    <a:pt x="110" y="2591"/>
                  </a:lnTo>
                  <a:lnTo>
                    <a:pt x="107" y="2596"/>
                  </a:lnTo>
                  <a:lnTo>
                    <a:pt x="94" y="2615"/>
                  </a:lnTo>
                  <a:lnTo>
                    <a:pt x="91" y="2621"/>
                  </a:lnTo>
                  <a:lnTo>
                    <a:pt x="78" y="2640"/>
                  </a:lnTo>
                  <a:lnTo>
                    <a:pt x="76" y="2646"/>
                  </a:lnTo>
                  <a:lnTo>
                    <a:pt x="66" y="2665"/>
                  </a:lnTo>
                  <a:lnTo>
                    <a:pt x="62" y="2671"/>
                  </a:lnTo>
                  <a:lnTo>
                    <a:pt x="53" y="2692"/>
                  </a:lnTo>
                  <a:lnTo>
                    <a:pt x="50" y="2697"/>
                  </a:lnTo>
                  <a:lnTo>
                    <a:pt x="41" y="2718"/>
                  </a:lnTo>
                  <a:lnTo>
                    <a:pt x="39" y="2724"/>
                  </a:lnTo>
                  <a:lnTo>
                    <a:pt x="32" y="2745"/>
                  </a:lnTo>
                  <a:lnTo>
                    <a:pt x="30" y="2752"/>
                  </a:lnTo>
                  <a:lnTo>
                    <a:pt x="23" y="2774"/>
                  </a:lnTo>
                  <a:lnTo>
                    <a:pt x="21" y="2781"/>
                  </a:lnTo>
                  <a:lnTo>
                    <a:pt x="16" y="2802"/>
                  </a:lnTo>
                  <a:lnTo>
                    <a:pt x="14" y="2809"/>
                  </a:lnTo>
                  <a:lnTo>
                    <a:pt x="9" y="2830"/>
                  </a:lnTo>
                  <a:lnTo>
                    <a:pt x="9" y="2838"/>
                  </a:lnTo>
                  <a:lnTo>
                    <a:pt x="5" y="2861"/>
                  </a:lnTo>
                  <a:lnTo>
                    <a:pt x="4" y="2868"/>
                  </a:lnTo>
                  <a:lnTo>
                    <a:pt x="2" y="2891"/>
                  </a:lnTo>
                  <a:lnTo>
                    <a:pt x="2" y="2898"/>
                  </a:lnTo>
                  <a:lnTo>
                    <a:pt x="0" y="2921"/>
                  </a:lnTo>
                  <a:lnTo>
                    <a:pt x="0" y="2926"/>
                  </a:lnTo>
                  <a:lnTo>
                    <a:pt x="0" y="2926"/>
                  </a:lnTo>
                  <a:lnTo>
                    <a:pt x="5" y="2749"/>
                  </a:lnTo>
                  <a:lnTo>
                    <a:pt x="21" y="2573"/>
                  </a:lnTo>
                  <a:lnTo>
                    <a:pt x="48" y="2400"/>
                  </a:lnTo>
                  <a:lnTo>
                    <a:pt x="83" y="2232"/>
                  </a:lnTo>
                  <a:lnTo>
                    <a:pt x="128" y="2068"/>
                  </a:lnTo>
                  <a:lnTo>
                    <a:pt x="183" y="1907"/>
                  </a:lnTo>
                  <a:lnTo>
                    <a:pt x="247" y="1750"/>
                  </a:lnTo>
                  <a:lnTo>
                    <a:pt x="320" y="1597"/>
                  </a:lnTo>
                  <a:lnTo>
                    <a:pt x="400" y="1450"/>
                  </a:lnTo>
                  <a:lnTo>
                    <a:pt x="488" y="1310"/>
                  </a:lnTo>
                  <a:lnTo>
                    <a:pt x="584" y="1173"/>
                  </a:lnTo>
                  <a:lnTo>
                    <a:pt x="689" y="1043"/>
                  </a:lnTo>
                  <a:lnTo>
                    <a:pt x="799" y="919"/>
                  </a:lnTo>
                  <a:lnTo>
                    <a:pt x="916" y="800"/>
                  </a:lnTo>
                  <a:lnTo>
                    <a:pt x="1041" y="690"/>
                  </a:lnTo>
                  <a:lnTo>
                    <a:pt x="1170" y="587"/>
                  </a:lnTo>
                  <a:lnTo>
                    <a:pt x="1307" y="489"/>
                  </a:lnTo>
                  <a:lnTo>
                    <a:pt x="1449" y="402"/>
                  </a:lnTo>
                  <a:lnTo>
                    <a:pt x="1596" y="320"/>
                  </a:lnTo>
                  <a:lnTo>
                    <a:pt x="1747" y="249"/>
                  </a:lnTo>
                  <a:lnTo>
                    <a:pt x="1904" y="185"/>
                  </a:lnTo>
                  <a:lnTo>
                    <a:pt x="2065" y="130"/>
                  </a:lnTo>
                  <a:lnTo>
                    <a:pt x="2230" y="84"/>
                  </a:lnTo>
                  <a:lnTo>
                    <a:pt x="2399" y="48"/>
                  </a:lnTo>
                  <a:lnTo>
                    <a:pt x="2571" y="22"/>
                  </a:lnTo>
                  <a:lnTo>
                    <a:pt x="2747" y="7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C0CD5DE1-21AC-4436-B865-C0592FBF7076}"/>
              </a:ext>
            </a:extLst>
          </p:cNvPr>
          <p:cNvSpPr/>
          <p:nvPr/>
        </p:nvSpPr>
        <p:spPr>
          <a:xfrm>
            <a:off x="7388180" y="2044697"/>
            <a:ext cx="40396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1.</a:t>
            </a:r>
            <a:br>
              <a:rPr lang="en-ZA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Activities that give feedback via the LMS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C4E2D14-8D32-48F4-9DA2-14FBEDF1FB73}"/>
              </a:ext>
            </a:extLst>
          </p:cNvPr>
          <p:cNvSpPr/>
          <p:nvPr/>
        </p:nvSpPr>
        <p:spPr>
          <a:xfrm>
            <a:off x="1730785" y="4378399"/>
            <a:ext cx="1889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3.</a:t>
            </a:r>
          </a:p>
          <a:p>
            <a:pPr algn="r"/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LMS diagnostic</a:t>
            </a:r>
            <a:br>
              <a:rPr lang="en-ZA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tools and tracking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CF1F78B-E773-48FE-BC6D-1AA44A70D4C7}"/>
              </a:ext>
            </a:extLst>
          </p:cNvPr>
          <p:cNvSpPr/>
          <p:nvPr/>
        </p:nvSpPr>
        <p:spPr>
          <a:xfrm>
            <a:off x="1027959" y="1886210"/>
            <a:ext cx="2761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ZA" b="1" dirty="0"/>
              <a:t>4. </a:t>
            </a:r>
          </a:p>
          <a:p>
            <a:pPr algn="r"/>
            <a:r>
              <a:rPr lang="en-ZA" b="1" dirty="0"/>
              <a:t>Rethinking summative</a:t>
            </a:r>
            <a:br>
              <a:rPr lang="en-ZA" b="1" dirty="0"/>
            </a:br>
            <a:r>
              <a:rPr lang="en-ZA" b="1" dirty="0"/>
              <a:t>assessment during ERT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7A8D44-9E9F-4286-9D66-B2DE4220B2B7}"/>
              </a:ext>
            </a:extLst>
          </p:cNvPr>
          <p:cNvSpPr/>
          <p:nvPr/>
        </p:nvSpPr>
        <p:spPr>
          <a:xfrm>
            <a:off x="7388179" y="4499661"/>
            <a:ext cx="3537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2.</a:t>
            </a:r>
          </a:p>
          <a:p>
            <a:r>
              <a:rPr lang="en-ZA" b="1" dirty="0">
                <a:solidFill>
                  <a:schemeClr val="bg1">
                    <a:lumMod val="85000"/>
                  </a:schemeClr>
                </a:solidFill>
              </a:rPr>
              <a:t>ERT assessment: Exploiting digital diagnostic and formative assessment tools</a:t>
            </a:r>
          </a:p>
        </p:txBody>
      </p:sp>
      <p:pic>
        <p:nvPicPr>
          <p:cNvPr id="27" name="Graphic 26" descr="Badge Tick">
            <a:extLst>
              <a:ext uri="{FF2B5EF4-FFF2-40B4-BE49-F238E27FC236}">
                <a16:creationId xmlns:a16="http://schemas.microsoft.com/office/drawing/2014/main" id="{1886AB37-9B4E-4E60-B9B8-958C104A7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50665" y="2520678"/>
            <a:ext cx="643554" cy="643554"/>
          </a:xfrm>
          <a:prstGeom prst="rect">
            <a:avLst/>
          </a:prstGeom>
        </p:spPr>
      </p:pic>
      <p:pic>
        <p:nvPicPr>
          <p:cNvPr id="29" name="Graphic 28" descr="Baby crawling">
            <a:extLst>
              <a:ext uri="{FF2B5EF4-FFF2-40B4-BE49-F238E27FC236}">
                <a16:creationId xmlns:a16="http://schemas.microsoft.com/office/drawing/2014/main" id="{E3E719CD-8C66-407E-915B-56CB5E3DD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44485" y="4443258"/>
            <a:ext cx="801382" cy="801382"/>
          </a:xfrm>
          <a:prstGeom prst="rect">
            <a:avLst/>
          </a:prstGeom>
        </p:spPr>
      </p:pic>
      <p:pic>
        <p:nvPicPr>
          <p:cNvPr id="31" name="Graphic 30" descr="Badge Cross">
            <a:extLst>
              <a:ext uri="{FF2B5EF4-FFF2-40B4-BE49-F238E27FC236}">
                <a16:creationId xmlns:a16="http://schemas.microsoft.com/office/drawing/2014/main" id="{4A01006A-BE1D-4892-B0EE-2FA3AC9105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173806" y="2449967"/>
            <a:ext cx="429675" cy="429675"/>
          </a:xfrm>
          <a:prstGeom prst="rect">
            <a:avLst/>
          </a:prstGeom>
        </p:spPr>
      </p:pic>
      <p:pic>
        <p:nvPicPr>
          <p:cNvPr id="33" name="Graphic 32" descr="Server">
            <a:extLst>
              <a:ext uri="{FF2B5EF4-FFF2-40B4-BE49-F238E27FC236}">
                <a16:creationId xmlns:a16="http://schemas.microsoft.com/office/drawing/2014/main" id="{74C0ED0C-B273-46B3-9797-9C8BB1A88C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08929" y="4302864"/>
            <a:ext cx="559216" cy="559216"/>
          </a:xfrm>
          <a:prstGeom prst="rect">
            <a:avLst/>
          </a:prstGeom>
        </p:spPr>
      </p:pic>
      <p:pic>
        <p:nvPicPr>
          <p:cNvPr id="38" name="Graphic 37" descr="Shield Tick">
            <a:extLst>
              <a:ext uri="{FF2B5EF4-FFF2-40B4-BE49-F238E27FC236}">
                <a16:creationId xmlns:a16="http://schemas.microsoft.com/office/drawing/2014/main" id="{F1845D90-B12A-48B2-BAE3-06252908CE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289187" y="2148549"/>
            <a:ext cx="643554" cy="64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1887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CD8-39B8-4A35-9E87-C4D3DEB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Rethinking summative assessment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9A297D-5981-405B-9EE5-9385C3853917}"/>
              </a:ext>
            </a:extLst>
          </p:cNvPr>
          <p:cNvGrpSpPr/>
          <p:nvPr/>
        </p:nvGrpSpPr>
        <p:grpSpPr>
          <a:xfrm>
            <a:off x="6196544" y="2609788"/>
            <a:ext cx="2591466" cy="3360146"/>
            <a:chOff x="6196544" y="2609788"/>
            <a:chExt cx="2591466" cy="33601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0135E8-A0CB-4921-B141-78B5BEEA5858}"/>
                </a:ext>
              </a:extLst>
            </p:cNvPr>
            <p:cNvSpPr/>
            <p:nvPr/>
          </p:nvSpPr>
          <p:spPr>
            <a:xfrm>
              <a:off x="6196544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CE60CA4-2302-42DC-8FC5-8AD29D484734}"/>
                </a:ext>
              </a:extLst>
            </p:cNvPr>
            <p:cNvSpPr/>
            <p:nvPr/>
          </p:nvSpPr>
          <p:spPr>
            <a:xfrm>
              <a:off x="6897917" y="2741802"/>
              <a:ext cx="1188720" cy="1188720"/>
            </a:xfrm>
            <a:prstGeom prst="ellipse">
              <a:avLst/>
            </a:prstGeom>
            <a:solidFill>
              <a:schemeClr val="accent4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6623FC-2D4C-4EAC-8D75-BE9B56C2BF89}"/>
                </a:ext>
              </a:extLst>
            </p:cNvPr>
            <p:cNvSpPr/>
            <p:nvPr/>
          </p:nvSpPr>
          <p:spPr>
            <a:xfrm>
              <a:off x="6319938" y="4158008"/>
              <a:ext cx="234467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Aim for authentic assessment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42D485D-FF22-469C-A835-7A714219CCFD}"/>
              </a:ext>
            </a:extLst>
          </p:cNvPr>
          <p:cNvSpPr txBox="1"/>
          <p:nvPr/>
        </p:nvSpPr>
        <p:spPr>
          <a:xfrm>
            <a:off x="838200" y="1582310"/>
            <a:ext cx="983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Can you do summative assessment online? Yes, but with some caveats… It might be better to rethink </a:t>
            </a:r>
            <a:br>
              <a:rPr lang="en-US" b="1" dirty="0"/>
            </a:br>
            <a:r>
              <a:rPr lang="en-US" b="1" dirty="0"/>
              <a:t>how to do summative assessment during ERT.</a:t>
            </a:r>
            <a:endParaRPr lang="en-ZA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4CA76F3-A8F2-445E-B09F-BA40E771EB7E}"/>
              </a:ext>
            </a:extLst>
          </p:cNvPr>
          <p:cNvGrpSpPr/>
          <p:nvPr/>
        </p:nvGrpSpPr>
        <p:grpSpPr>
          <a:xfrm>
            <a:off x="3504978" y="2609788"/>
            <a:ext cx="2591466" cy="3360146"/>
            <a:chOff x="3504978" y="2609788"/>
            <a:chExt cx="2591466" cy="33601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A36A86-2960-443F-8C0D-5524A8699D3D}"/>
                </a:ext>
              </a:extLst>
            </p:cNvPr>
            <p:cNvSpPr/>
            <p:nvPr/>
          </p:nvSpPr>
          <p:spPr>
            <a:xfrm>
              <a:off x="3504978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7BBD27-D9D1-4A6E-8521-B27FB9CD8FBC}"/>
                </a:ext>
              </a:extLst>
            </p:cNvPr>
            <p:cNvSpPr/>
            <p:nvPr/>
          </p:nvSpPr>
          <p:spPr>
            <a:xfrm>
              <a:off x="4206351" y="2741802"/>
              <a:ext cx="1188720" cy="1188720"/>
            </a:xfrm>
            <a:prstGeom prst="ellipse">
              <a:avLst/>
            </a:prstGeom>
            <a:solidFill>
              <a:schemeClr val="accent1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4979AF-D1B8-4708-907A-751086A1DDDD}"/>
                </a:ext>
              </a:extLst>
            </p:cNvPr>
            <p:cNvSpPr/>
            <p:nvPr/>
          </p:nvSpPr>
          <p:spPr>
            <a:xfrm>
              <a:off x="3628372" y="4174198"/>
              <a:ext cx="234467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LMS tools to support assessment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D9B599-C55B-4CCB-B8EA-2B4A9B70F3E0}"/>
              </a:ext>
            </a:extLst>
          </p:cNvPr>
          <p:cNvGrpSpPr/>
          <p:nvPr/>
        </p:nvGrpSpPr>
        <p:grpSpPr>
          <a:xfrm>
            <a:off x="8888110" y="2609788"/>
            <a:ext cx="2591466" cy="3360146"/>
            <a:chOff x="8888110" y="2609788"/>
            <a:chExt cx="2591466" cy="336014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2189DE6-1E9E-42EE-A72E-00DFA3CBB047}"/>
                </a:ext>
              </a:extLst>
            </p:cNvPr>
            <p:cNvSpPr/>
            <p:nvPr/>
          </p:nvSpPr>
          <p:spPr>
            <a:xfrm>
              <a:off x="8888110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386DCC4-C518-41E6-92F0-B001F2952C2E}"/>
                </a:ext>
              </a:extLst>
            </p:cNvPr>
            <p:cNvSpPr/>
            <p:nvPr/>
          </p:nvSpPr>
          <p:spPr>
            <a:xfrm>
              <a:off x="9589483" y="2741802"/>
              <a:ext cx="1188720" cy="1188720"/>
            </a:xfrm>
            <a:prstGeom prst="ellipse">
              <a:avLst/>
            </a:prstGeom>
            <a:solidFill>
              <a:srgbClr val="1C75BC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50DA979-2DCE-493D-9439-03461F8FD95E}"/>
                </a:ext>
              </a:extLst>
            </p:cNvPr>
            <p:cNvSpPr/>
            <p:nvPr/>
          </p:nvSpPr>
          <p:spPr>
            <a:xfrm>
              <a:off x="9068166" y="4158008"/>
              <a:ext cx="234467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1C75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E-portfolios</a:t>
              </a:r>
              <a:endParaRPr lang="en-US" dirty="0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Graphic 20" descr="Open folder">
              <a:extLst>
                <a:ext uri="{FF2B5EF4-FFF2-40B4-BE49-F238E27FC236}">
                  <a16:creationId xmlns:a16="http://schemas.microsoft.com/office/drawing/2014/main" id="{3000C856-5718-4102-AA5E-197841314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9793356" y="2907873"/>
              <a:ext cx="832052" cy="83205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1C3C932-C824-4FDE-81C4-5240DBE1590A}"/>
              </a:ext>
            </a:extLst>
          </p:cNvPr>
          <p:cNvGrpSpPr/>
          <p:nvPr/>
        </p:nvGrpSpPr>
        <p:grpSpPr>
          <a:xfrm>
            <a:off x="813412" y="2609788"/>
            <a:ext cx="2591466" cy="3360146"/>
            <a:chOff x="813412" y="2609788"/>
            <a:chExt cx="2591466" cy="336014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0B2340-FC72-4006-BABB-405F8A15031B}"/>
                </a:ext>
              </a:extLst>
            </p:cNvPr>
            <p:cNvSpPr/>
            <p:nvPr/>
          </p:nvSpPr>
          <p:spPr>
            <a:xfrm>
              <a:off x="813412" y="2609788"/>
              <a:ext cx="2591466" cy="336014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1573C36-6E52-4645-A6AD-7C1A5A271973}"/>
                </a:ext>
              </a:extLst>
            </p:cNvPr>
            <p:cNvSpPr/>
            <p:nvPr/>
          </p:nvSpPr>
          <p:spPr>
            <a:xfrm>
              <a:off x="1523445" y="2741802"/>
              <a:ext cx="1188720" cy="1188720"/>
            </a:xfrm>
            <a:prstGeom prst="ellipse">
              <a:avLst/>
            </a:prstGeom>
            <a:solidFill>
              <a:srgbClr val="393464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E32E760-8DF8-4D04-88FC-AF2033D8037E}"/>
                </a:ext>
              </a:extLst>
            </p:cNvPr>
            <p:cNvSpPr/>
            <p:nvPr/>
          </p:nvSpPr>
          <p:spPr>
            <a:xfrm>
              <a:off x="993873" y="4158008"/>
              <a:ext cx="234467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393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Security improving but still problematic</a:t>
              </a:r>
            </a:p>
          </p:txBody>
        </p:sp>
        <p:pic>
          <p:nvPicPr>
            <p:cNvPr id="7" name="Graphic 6" descr="Lock">
              <a:extLst>
                <a:ext uri="{FF2B5EF4-FFF2-40B4-BE49-F238E27FC236}">
                  <a16:creationId xmlns:a16="http://schemas.microsoft.com/office/drawing/2014/main" id="{917C1EC5-2AAC-419B-8E13-99A434B1B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737804" y="2907873"/>
              <a:ext cx="790748" cy="790748"/>
            </a:xfrm>
            <a:prstGeom prst="rect">
              <a:avLst/>
            </a:prstGeom>
          </p:spPr>
        </p:pic>
      </p:grpSp>
      <p:pic>
        <p:nvPicPr>
          <p:cNvPr id="14" name="Graphic 13" descr="Africa">
            <a:extLst>
              <a:ext uri="{FF2B5EF4-FFF2-40B4-BE49-F238E27FC236}">
                <a16:creationId xmlns:a16="http://schemas.microsoft.com/office/drawing/2014/main" id="{7DD262D4-D2AF-48F7-B004-7C1F967952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145512" y="2972341"/>
            <a:ext cx="726280" cy="726280"/>
          </a:xfrm>
          <a:prstGeom prst="rect">
            <a:avLst/>
          </a:prstGeom>
        </p:spPr>
      </p:pic>
      <p:pic>
        <p:nvPicPr>
          <p:cNvPr id="28" name="Graphic 27" descr="Server">
            <a:extLst>
              <a:ext uri="{FF2B5EF4-FFF2-40B4-BE49-F238E27FC236}">
                <a16:creationId xmlns:a16="http://schemas.microsoft.com/office/drawing/2014/main" id="{ED676A68-006E-43EF-88B7-8C87FCE1DB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462289" y="2991598"/>
            <a:ext cx="676842" cy="67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93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8CD8-39B8-4A35-9E87-C4D3DEBA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Diagnostic reports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326C9EFB-A6A9-452E-8B22-CC60430A6884}"/>
              </a:ext>
            </a:extLst>
          </p:cNvPr>
          <p:cNvSpPr/>
          <p:nvPr/>
        </p:nvSpPr>
        <p:spPr>
          <a:xfrm>
            <a:off x="11161644" y="1196672"/>
            <a:ext cx="783203" cy="7635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" name="Picture 9" descr="A picture containing food&#10;&#10;Description automatically generated">
            <a:extLst>
              <a:ext uri="{FF2B5EF4-FFF2-40B4-BE49-F238E27FC236}">
                <a16:creationId xmlns:a16="http://schemas.microsoft.com/office/drawing/2014/main" id="{FE802313-5ACB-419C-B2E6-3BFAC861B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92" y="1741777"/>
            <a:ext cx="7157106" cy="3807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938D46-596D-42FB-A364-BC3DE59D4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175" y="5663607"/>
            <a:ext cx="4056730" cy="51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9402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5F770-33BF-4D1A-B9CB-B03F083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Some open resources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DEC01C-17B5-48B8-A3B9-C37E6E2AF375}"/>
              </a:ext>
            </a:extLst>
          </p:cNvPr>
          <p:cNvSpPr txBox="1"/>
          <p:nvPr/>
        </p:nvSpPr>
        <p:spPr>
          <a:xfrm>
            <a:off x="6258865" y="2553921"/>
            <a:ext cx="1211797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805046-D848-4F83-8055-1C970ADF501C}"/>
              </a:ext>
            </a:extLst>
          </p:cNvPr>
          <p:cNvSpPr txBox="1">
            <a:spLocks/>
          </p:cNvSpPr>
          <p:nvPr/>
        </p:nvSpPr>
        <p:spPr>
          <a:xfrm>
            <a:off x="5092379" y="4285790"/>
            <a:ext cx="1698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2018 Open Access journal article looking at how biometric assessment tools are perceived by educators.</a:t>
            </a:r>
            <a:endParaRPr lang="en-US" sz="1000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204FDE-DC3F-4B76-855E-AD5FF1108947}"/>
              </a:ext>
            </a:extLst>
          </p:cNvPr>
          <p:cNvSpPr txBox="1"/>
          <p:nvPr/>
        </p:nvSpPr>
        <p:spPr>
          <a:xfrm>
            <a:off x="9559267" y="2218182"/>
            <a:ext cx="1211797" cy="15388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3000000" lon="0" rev="21593999"/>
            </a:camera>
            <a:lightRig rig="threePt" dir="t"/>
          </a:scene3d>
        </p:spPr>
        <p:txBody>
          <a:bodyPr wrap="square" lIns="0" tIns="0" rIns="0" bIns="0" rtlCol="0" anchor="b" anchorCtr="0">
            <a:spAutoFit/>
            <a:scene3d>
              <a:camera prst="perspectiveRelaxed"/>
              <a:lightRig rig="threePt" dir="t"/>
            </a:scene3d>
          </a:bodyPr>
          <a:lstStyle/>
          <a:p>
            <a:pPr algn="ctr"/>
            <a:r>
              <a:rPr lang="en-US" sz="10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" name="Rectangle: Rounded Corners 2">
            <a:hlinkClick r:id="rId2"/>
            <a:extLst>
              <a:ext uri="{FF2B5EF4-FFF2-40B4-BE49-F238E27FC236}">
                <a16:creationId xmlns:a16="http://schemas.microsoft.com/office/drawing/2014/main" id="{3FCD0931-5F0F-403B-AD5A-346E691A9DF3}"/>
              </a:ext>
            </a:extLst>
          </p:cNvPr>
          <p:cNvSpPr/>
          <p:nvPr/>
        </p:nvSpPr>
        <p:spPr>
          <a:xfrm>
            <a:off x="2438348" y="5317689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/>
              <a:t>Access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56258B-7165-4C70-B9A9-F6F6CC8D0C73}"/>
              </a:ext>
            </a:extLst>
          </p:cNvPr>
          <p:cNvSpPr txBox="1">
            <a:spLocks/>
          </p:cNvSpPr>
          <p:nvPr/>
        </p:nvSpPr>
        <p:spPr>
          <a:xfrm>
            <a:off x="2380221" y="4284104"/>
            <a:ext cx="1630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2020 Open Access journal article on using a fingerprint scanner during assessment</a:t>
            </a:r>
            <a:endParaRPr lang="en-US" sz="1000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: Rounded Corners 37">
            <a:hlinkClick r:id="rId3"/>
            <a:extLst>
              <a:ext uri="{FF2B5EF4-FFF2-40B4-BE49-F238E27FC236}">
                <a16:creationId xmlns:a16="http://schemas.microsoft.com/office/drawing/2014/main" id="{C91C9D01-8906-4E1A-B593-B5A8D11FAE71}"/>
              </a:ext>
            </a:extLst>
          </p:cNvPr>
          <p:cNvSpPr/>
          <p:nvPr/>
        </p:nvSpPr>
        <p:spPr>
          <a:xfrm>
            <a:off x="5155441" y="5319374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/>
              <a:t>Access</a:t>
            </a:r>
          </a:p>
        </p:txBody>
      </p:sp>
      <p:pic>
        <p:nvPicPr>
          <p:cNvPr id="30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8467D7-F69B-4689-B8CA-84FC373D4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47" y="5790979"/>
            <a:ext cx="575659" cy="20148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5622C5A-8E7E-4180-91ED-31F94BBE962D}"/>
              </a:ext>
            </a:extLst>
          </p:cNvPr>
          <p:cNvSpPr txBox="1">
            <a:spLocks/>
          </p:cNvSpPr>
          <p:nvPr/>
        </p:nvSpPr>
        <p:spPr>
          <a:xfrm>
            <a:off x="7759998" y="4284104"/>
            <a:ext cx="1936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2019 Open Access article on setting up the Moodle LMS optimally for online assessments</a:t>
            </a:r>
            <a:endParaRPr lang="en-US" sz="1000" kern="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Graphic 41" descr="Typewriter">
            <a:extLst>
              <a:ext uri="{FF2B5EF4-FFF2-40B4-BE49-F238E27FC236}">
                <a16:creationId xmlns:a16="http://schemas.microsoft.com/office/drawing/2014/main" id="{B98D82B5-2EFE-4FC5-B9A5-D779FEBB7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26317" y="2253844"/>
            <a:ext cx="547105" cy="547105"/>
          </a:xfrm>
          <a:prstGeom prst="rect">
            <a:avLst/>
          </a:prstGeom>
        </p:spPr>
      </p:pic>
      <p:sp>
        <p:nvSpPr>
          <p:cNvPr id="43" name="Rectangle: Rounded Corners 42">
            <a:hlinkClick r:id="rId7"/>
            <a:extLst>
              <a:ext uri="{FF2B5EF4-FFF2-40B4-BE49-F238E27FC236}">
                <a16:creationId xmlns:a16="http://schemas.microsoft.com/office/drawing/2014/main" id="{085379EA-966F-41A9-8DA5-459FE4DB3701}"/>
              </a:ext>
            </a:extLst>
          </p:cNvPr>
          <p:cNvSpPr/>
          <p:nvPr/>
        </p:nvSpPr>
        <p:spPr>
          <a:xfrm>
            <a:off x="7866336" y="5316277"/>
            <a:ext cx="157216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/>
              <a:t>Access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96D97-B53B-4A72-985B-ABFB11B7C5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5442" y="1916258"/>
            <a:ext cx="1730187" cy="2161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9A724-8E73-4955-8B3A-5C04E657E9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4483" y="1890520"/>
            <a:ext cx="1759665" cy="2204402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4" name="Graphic 23" descr="Typewriter">
            <a:extLst>
              <a:ext uri="{FF2B5EF4-FFF2-40B4-BE49-F238E27FC236}">
                <a16:creationId xmlns:a16="http://schemas.microsoft.com/office/drawing/2014/main" id="{5907F6B9-B331-4481-B116-2CFB20850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48825" y="2253843"/>
            <a:ext cx="547105" cy="547105"/>
          </a:xfrm>
          <a:prstGeom prst="rect">
            <a:avLst/>
          </a:prstGeom>
        </p:spPr>
      </p:pic>
      <p:pic>
        <p:nvPicPr>
          <p:cNvPr id="27" name="Graphic 26" descr="Typewriter">
            <a:extLst>
              <a:ext uri="{FF2B5EF4-FFF2-40B4-BE49-F238E27FC236}">
                <a16:creationId xmlns:a16="http://schemas.microsoft.com/office/drawing/2014/main" id="{7E8D2142-F4A9-4B5A-9983-743CAF240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54362" y="2223245"/>
            <a:ext cx="547105" cy="547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682F16-F9D9-47D0-B5B6-E0FF37A25F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4437" y="1900732"/>
            <a:ext cx="1774163" cy="2226715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572741-CA93-461B-ADEA-4F0EAFB270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842" y="5786986"/>
            <a:ext cx="575659" cy="201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1CCF20-0DD5-423D-A0B5-4D0CF4DE57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4692" y="1866494"/>
            <a:ext cx="1798208" cy="2260953"/>
          </a:xfrm>
          <a:prstGeom prst="rect">
            <a:avLst/>
          </a:prstGeom>
          <a:ln>
            <a:solidFill>
              <a:srgbClr val="393464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942907-9872-4B83-A7E9-BFF0C8146A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854" y="5786986"/>
            <a:ext cx="575659" cy="20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28306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323821" y="5259182"/>
            <a:ext cx="9544358" cy="1197382"/>
            <a:chOff x="1529620" y="5396308"/>
            <a:chExt cx="9544358" cy="1197382"/>
          </a:xfrm>
        </p:grpSpPr>
        <p:grpSp>
          <p:nvGrpSpPr>
            <p:cNvPr id="14" name="Group 13"/>
            <p:cNvGrpSpPr/>
            <p:nvPr/>
          </p:nvGrpSpPr>
          <p:grpSpPr>
            <a:xfrm>
              <a:off x="4711893" y="5396308"/>
              <a:ext cx="3179812" cy="502729"/>
              <a:chOff x="4548720" y="5396308"/>
              <a:chExt cx="3179812" cy="50272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4696598" y="5447617"/>
                <a:ext cx="288405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kern="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AAU &amp; OER Africa</a:t>
                </a: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548720" y="5396308"/>
                <a:ext cx="3179812" cy="502729"/>
                <a:chOff x="4584355" y="5396308"/>
                <a:chExt cx="3179812" cy="502729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 flipH="1" flipV="1">
                  <a:off x="4370059" y="5610604"/>
                  <a:ext cx="502729" cy="74138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 flipV="1">
                  <a:off x="7475733" y="5610604"/>
                  <a:ext cx="502729" cy="7413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/>
            <p:cNvGrpSpPr/>
            <p:nvPr/>
          </p:nvGrpSpPr>
          <p:grpSpPr>
            <a:xfrm>
              <a:off x="1529620" y="5947359"/>
              <a:ext cx="9544358" cy="646331"/>
              <a:chOff x="1529620" y="5947359"/>
              <a:chExt cx="9544358" cy="64633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529620" y="5947359"/>
                <a:ext cx="954435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Use either the Zoom chat facility or the Google Classroom discussion forum </a:t>
                </a:r>
                <a:br>
                  <a:rPr 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to tell us what your response is to the above query</a:t>
                </a: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 flipV="1">
                <a:off x="1636191" y="6226320"/>
                <a:ext cx="646330" cy="8840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10314902" y="6232496"/>
                <a:ext cx="646330" cy="76057"/>
              </a:xfrm>
              <a:prstGeom prst="rect">
                <a:avLst/>
              </a:prstGeom>
            </p:spPr>
          </p:pic>
        </p:grpSp>
      </p:grpSp>
      <p:sp>
        <p:nvSpPr>
          <p:cNvPr id="23" name="Isosceles Triangle 22"/>
          <p:cNvSpPr/>
          <p:nvPr/>
        </p:nvSpPr>
        <p:spPr>
          <a:xfrm rot="5400000">
            <a:off x="6051672" y="2833630"/>
            <a:ext cx="1594155" cy="44266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3735" y="1952561"/>
            <a:ext cx="61461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kern="0" dirty="0">
                <a:solidFill>
                  <a:srgbClr val="393464"/>
                </a:solidFill>
                <a:latin typeface="Arial" pitchFamily="34" charset="0"/>
                <a:cs typeface="Arial" pitchFamily="34" charset="0"/>
              </a:rPr>
              <a:t>To what extent have you been using learning analytics before ERT? What was your experience?</a:t>
            </a:r>
            <a:endParaRPr lang="en-US" sz="3600" dirty="0">
              <a:solidFill>
                <a:srgbClr val="393464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0576" y="467168"/>
            <a:ext cx="11283318" cy="792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Consider…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9080D12-6813-40AE-AE51-3A3CE4297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6201" y="3188064"/>
            <a:ext cx="1443309" cy="1831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Graphic 25" descr="Speech">
            <a:extLst>
              <a:ext uri="{FF2B5EF4-FFF2-40B4-BE49-F238E27FC236}">
                <a16:creationId xmlns:a16="http://schemas.microsoft.com/office/drawing/2014/main" id="{AE368E67-20A2-4653-9A2B-5E8D7E1B1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66119" y="-294204"/>
            <a:ext cx="4789648" cy="4789648"/>
          </a:xfrm>
          <a:prstGeom prst="rect">
            <a:avLst/>
          </a:prstGeom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90446B-924C-4F82-83F6-7BBF53D4DF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667058" y="962909"/>
            <a:ext cx="962244" cy="792219"/>
          </a:xfrm>
          <a:prstGeom prst="rect">
            <a:avLst/>
          </a:prstGeom>
        </p:spPr>
      </p:pic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F2D6D8-E430-4627-8887-27AFE901FE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171" y="779295"/>
            <a:ext cx="887615" cy="887615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F3B8139-A8F7-4841-A064-4D2B3BDA58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659" y="1692455"/>
            <a:ext cx="942324" cy="97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88549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ECCA5-E89F-497E-98FF-0F943704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Demonstration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ADBE1286-C419-4A24-BB51-D273C403A539}"/>
              </a:ext>
            </a:extLst>
          </p:cNvPr>
          <p:cNvSpPr/>
          <p:nvPr/>
        </p:nvSpPr>
        <p:spPr>
          <a:xfrm rot="5400000">
            <a:off x="5894179" y="3172908"/>
            <a:ext cx="1594155" cy="44266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0E4246-8835-4454-9D9F-58F403F34BD4}"/>
              </a:ext>
            </a:extLst>
          </p:cNvPr>
          <p:cNvSpPr/>
          <p:nvPr/>
        </p:nvSpPr>
        <p:spPr>
          <a:xfrm>
            <a:off x="548677" y="2478714"/>
            <a:ext cx="55473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kern="0" dirty="0">
                <a:solidFill>
                  <a:srgbClr val="393464"/>
                </a:solidFill>
                <a:latin typeface="Arial" pitchFamily="34" charset="0"/>
                <a:cs typeface="Arial" pitchFamily="34" charset="0"/>
              </a:rPr>
              <a:t>How to set up your own formative assessment using Quizizz</a:t>
            </a:r>
            <a:endParaRPr lang="en-US" sz="3600" dirty="0">
              <a:solidFill>
                <a:srgbClr val="393464"/>
              </a:solidFill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F0D39D-121C-44D3-BF80-B3B9E2263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82" y="2241343"/>
            <a:ext cx="3150336" cy="236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4305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2828B-4BC9-4994-96D1-8EFF5256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dirty="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AAU messages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2BBFEF-2EE8-46A2-B601-8A44407D57FA}"/>
              </a:ext>
            </a:extLst>
          </p:cNvPr>
          <p:cNvGrpSpPr/>
          <p:nvPr/>
        </p:nvGrpSpPr>
        <p:grpSpPr>
          <a:xfrm>
            <a:off x="1091045" y="2241846"/>
            <a:ext cx="4770765" cy="1528393"/>
            <a:chOff x="609440" y="1340768"/>
            <a:chExt cx="5460544" cy="2438235"/>
          </a:xfrm>
          <a:effectLst/>
        </p:grpSpPr>
        <p:sp>
          <p:nvSpPr>
            <p:cNvPr id="17" name="Arrow: Chevron 5">
              <a:extLst>
                <a:ext uri="{FF2B5EF4-FFF2-40B4-BE49-F238E27FC236}">
                  <a16:creationId xmlns:a16="http://schemas.microsoft.com/office/drawing/2014/main" id="{83A50373-DB76-4288-A5D6-4E5087B205C3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tx1"/>
                </a:solidFill>
              </a:endParaRPr>
            </a:p>
          </p:txBody>
        </p:sp>
        <p:sp>
          <p:nvSpPr>
            <p:cNvPr id="18" name="Arrow: Chevron 5">
              <a:extLst>
                <a:ext uri="{FF2B5EF4-FFF2-40B4-BE49-F238E27FC236}">
                  <a16:creationId xmlns:a16="http://schemas.microsoft.com/office/drawing/2014/main" id="{AC930861-B196-4348-A085-D2CDF3157620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ED1EC4A-0B2C-404C-BB8C-7F6EE18640CF}"/>
              </a:ext>
            </a:extLst>
          </p:cNvPr>
          <p:cNvGrpSpPr/>
          <p:nvPr/>
        </p:nvGrpSpPr>
        <p:grpSpPr>
          <a:xfrm>
            <a:off x="2041718" y="2461450"/>
            <a:ext cx="2187363" cy="456023"/>
            <a:chOff x="1664275" y="2024544"/>
            <a:chExt cx="2270234" cy="42732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3168A5-79C7-42C7-A479-D7794515C787}"/>
                </a:ext>
              </a:extLst>
            </p:cNvPr>
            <p:cNvSpPr txBox="1"/>
            <p:nvPr/>
          </p:nvSpPr>
          <p:spPr>
            <a:xfrm>
              <a:off x="1664275" y="2024544"/>
              <a:ext cx="2191541" cy="201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Dr Violet </a:t>
              </a:r>
              <a:r>
                <a:rPr lang="en-IN" sz="1400" b="1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Makuku</a:t>
              </a:r>
              <a:r>
                <a:rPr lang="en-IN" sz="1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FC8836-27AA-4742-A258-2E2D5CAC40D3}"/>
                </a:ext>
              </a:extLst>
            </p:cNvPr>
            <p:cNvSpPr txBox="1"/>
            <p:nvPr/>
          </p:nvSpPr>
          <p:spPr>
            <a:xfrm>
              <a:off x="1692036" y="2293244"/>
              <a:ext cx="2242473" cy="1586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ZA" sz="1100" dirty="0">
                  <a:solidFill>
                    <a:schemeClr val="bg1"/>
                  </a:solidFill>
                </a:rPr>
                <a:t>Quality Assurance Specialist - AAU</a:t>
              </a:r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2DFE377-8B36-4644-9D6D-D6F26BFEBCE9}"/>
              </a:ext>
            </a:extLst>
          </p:cNvPr>
          <p:cNvSpPr txBox="1"/>
          <p:nvPr/>
        </p:nvSpPr>
        <p:spPr>
          <a:xfrm>
            <a:off x="1460452" y="5372375"/>
            <a:ext cx="647164" cy="58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DD25B56-B3C0-4C32-A24C-9B568D617240}"/>
              </a:ext>
            </a:extLst>
          </p:cNvPr>
          <p:cNvSpPr txBox="1"/>
          <p:nvPr/>
        </p:nvSpPr>
        <p:spPr>
          <a:xfrm>
            <a:off x="10172883" y="5136907"/>
            <a:ext cx="647164" cy="58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44AC623-AC39-469D-BAE3-B76901DD31E0}"/>
              </a:ext>
            </a:extLst>
          </p:cNvPr>
          <p:cNvSpPr/>
          <p:nvPr/>
        </p:nvSpPr>
        <p:spPr>
          <a:xfrm>
            <a:off x="5223406" y="3130240"/>
            <a:ext cx="1353294" cy="1354465"/>
          </a:xfrm>
          <a:prstGeom prst="ellipse">
            <a:avLst/>
          </a:prstGeom>
          <a:solidFill>
            <a:srgbClr val="393464"/>
          </a:solidFill>
          <a:ln>
            <a:noFill/>
          </a:ln>
          <a:effectLst>
            <a:outerShdw blurRad="304800" dist="177800" dir="5400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DEDD7B4-BA55-470E-A481-AA21F571CCC4}"/>
              </a:ext>
            </a:extLst>
          </p:cNvPr>
          <p:cNvSpPr/>
          <p:nvPr/>
        </p:nvSpPr>
        <p:spPr>
          <a:xfrm>
            <a:off x="5441052" y="3348778"/>
            <a:ext cx="916595" cy="91738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76200" dist="508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ERT</a:t>
            </a:r>
            <a:b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webinar</a:t>
            </a:r>
          </a:p>
          <a:p>
            <a:pPr algn="ctr"/>
            <a:r>
              <a:rPr lang="en-I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series</a:t>
            </a:r>
          </a:p>
        </p:txBody>
      </p:sp>
      <p:pic>
        <p:nvPicPr>
          <p:cNvPr id="4" name="Picture 3" descr="A picture containing person, red, smiling, holding&#10;&#10;Description automatically generated">
            <a:extLst>
              <a:ext uri="{FF2B5EF4-FFF2-40B4-BE49-F238E27FC236}">
                <a16:creationId xmlns:a16="http://schemas.microsoft.com/office/drawing/2014/main" id="{28A94B9A-DFF2-41BE-A3F1-3BBC800AE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563" y="1462090"/>
            <a:ext cx="2695575" cy="4048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730381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24EEE6-F893-4F5E-8B09-E0AA2EEA5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1" y="570943"/>
            <a:ext cx="1698689" cy="1274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E13C4C-3577-4735-8ADB-C84708146F42}"/>
              </a:ext>
            </a:extLst>
          </p:cNvPr>
          <p:cNvSpPr txBox="1"/>
          <p:nvPr/>
        </p:nvSpPr>
        <p:spPr>
          <a:xfrm>
            <a:off x="1507465" y="521521"/>
            <a:ext cx="720143" cy="13234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ZA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02247-E103-4C47-925D-CA18816C1048}"/>
              </a:ext>
            </a:extLst>
          </p:cNvPr>
          <p:cNvSpPr txBox="1"/>
          <p:nvPr/>
        </p:nvSpPr>
        <p:spPr>
          <a:xfrm>
            <a:off x="317538" y="2246291"/>
            <a:ext cx="152471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Create a quiz using Quizizz</a:t>
            </a:r>
          </a:p>
          <a:p>
            <a:br>
              <a:rPr lang="en-ZA" dirty="0">
                <a:hlinkClick r:id="rId4"/>
              </a:rPr>
            </a:br>
            <a:r>
              <a:rPr lang="en-ZA" sz="800" dirty="0">
                <a:hlinkClick r:id="rId4"/>
              </a:rPr>
              <a:t>https://youtu.be/9ktEUQ0quV8</a:t>
            </a:r>
            <a:r>
              <a:rPr lang="en-ZA" sz="800" dirty="0"/>
              <a:t> </a:t>
            </a:r>
            <a:endParaRPr lang="en-ZA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A7EB01-B6F4-47F5-AB11-B518EFE7FA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590" y="6177280"/>
            <a:ext cx="575659" cy="201481"/>
          </a:xfrm>
          <a:prstGeom prst="rect">
            <a:avLst/>
          </a:prstGeom>
        </p:spPr>
      </p:pic>
      <p:pic>
        <p:nvPicPr>
          <p:cNvPr id="4" name="Online Media 3" title="Quizizz Basics Tutorial- Tiger Tech Tips #17">
            <a:hlinkClick r:id="" action="ppaction://media"/>
            <a:extLst>
              <a:ext uri="{FF2B5EF4-FFF2-40B4-BE49-F238E27FC236}">
                <a16:creationId xmlns:a16="http://schemas.microsoft.com/office/drawing/2014/main" id="{A2C96671-41D7-46DB-BD56-812F79DB12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246120" y="1363027"/>
            <a:ext cx="7345680" cy="413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564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Speech">
            <a:extLst>
              <a:ext uri="{FF2B5EF4-FFF2-40B4-BE49-F238E27FC236}">
                <a16:creationId xmlns:a16="http://schemas.microsoft.com/office/drawing/2014/main" id="{9A946002-D5AA-450F-9C87-21482CB3F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6170" y="172028"/>
            <a:ext cx="4789648" cy="478964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23821" y="5259182"/>
            <a:ext cx="9544358" cy="1197382"/>
            <a:chOff x="1529620" y="5396308"/>
            <a:chExt cx="9544358" cy="1197382"/>
          </a:xfrm>
        </p:grpSpPr>
        <p:grpSp>
          <p:nvGrpSpPr>
            <p:cNvPr id="14" name="Group 13"/>
            <p:cNvGrpSpPr/>
            <p:nvPr/>
          </p:nvGrpSpPr>
          <p:grpSpPr>
            <a:xfrm>
              <a:off x="4711893" y="5396308"/>
              <a:ext cx="3179812" cy="502729"/>
              <a:chOff x="4548720" y="5396308"/>
              <a:chExt cx="3179812" cy="50272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4696598" y="5447617"/>
                <a:ext cx="288405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kern="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AAU &amp; OER Africa</a:t>
                </a: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548720" y="5396308"/>
                <a:ext cx="3179812" cy="502729"/>
                <a:chOff x="4584355" y="5396308"/>
                <a:chExt cx="3179812" cy="502729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 flipH="1" flipV="1">
                  <a:off x="4370059" y="5610604"/>
                  <a:ext cx="502729" cy="74138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 flipV="1">
                  <a:off x="7475733" y="5610604"/>
                  <a:ext cx="502729" cy="7413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/>
            <p:cNvGrpSpPr/>
            <p:nvPr/>
          </p:nvGrpSpPr>
          <p:grpSpPr>
            <a:xfrm>
              <a:off x="1529620" y="5947359"/>
              <a:ext cx="9544358" cy="646331"/>
              <a:chOff x="1529620" y="5947359"/>
              <a:chExt cx="9544358" cy="64633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529620" y="5947359"/>
                <a:ext cx="954435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Use either the Zoom chat facility or the Google Classroom discussion forum </a:t>
                </a:r>
                <a:br>
                  <a:rPr 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to tell us what your response is to the above query</a:t>
                </a: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 flipV="1">
                <a:off x="1636191" y="6226320"/>
                <a:ext cx="646330" cy="8840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10314902" y="6232496"/>
                <a:ext cx="646330" cy="76057"/>
              </a:xfrm>
              <a:prstGeom prst="rect">
                <a:avLst/>
              </a:prstGeom>
            </p:spPr>
          </p:pic>
        </p:grpSp>
      </p:grpSp>
      <p:sp>
        <p:nvSpPr>
          <p:cNvPr id="12" name="Freeform 12"/>
          <p:cNvSpPr>
            <a:spLocks/>
          </p:cNvSpPr>
          <p:nvPr/>
        </p:nvSpPr>
        <p:spPr bwMode="auto">
          <a:xfrm>
            <a:off x="9940294" y="3600794"/>
            <a:ext cx="1599939" cy="1594155"/>
          </a:xfrm>
          <a:custGeom>
            <a:avLst/>
            <a:gdLst>
              <a:gd name="T0" fmla="*/ 715 w 1216"/>
              <a:gd name="T1" fmla="*/ 11 h 1212"/>
              <a:gd name="T2" fmla="*/ 693 w 1216"/>
              <a:gd name="T3" fmla="*/ 44 h 1212"/>
              <a:gd name="T4" fmla="*/ 725 w 1216"/>
              <a:gd name="T5" fmla="*/ 66 h 1212"/>
              <a:gd name="T6" fmla="*/ 780 w 1216"/>
              <a:gd name="T7" fmla="*/ 106 h 1212"/>
              <a:gd name="T8" fmla="*/ 810 w 1216"/>
              <a:gd name="T9" fmla="*/ 174 h 1212"/>
              <a:gd name="T10" fmla="*/ 812 w 1216"/>
              <a:gd name="T11" fmla="*/ 331 h 1212"/>
              <a:gd name="T12" fmla="*/ 837 w 1216"/>
              <a:gd name="T13" fmla="*/ 337 h 1212"/>
              <a:gd name="T14" fmla="*/ 832 w 1216"/>
              <a:gd name="T15" fmla="*/ 383 h 1212"/>
              <a:gd name="T16" fmla="*/ 826 w 1216"/>
              <a:gd name="T17" fmla="*/ 426 h 1212"/>
              <a:gd name="T18" fmla="*/ 818 w 1216"/>
              <a:gd name="T19" fmla="*/ 445 h 1212"/>
              <a:gd name="T20" fmla="*/ 811 w 1216"/>
              <a:gd name="T21" fmla="*/ 448 h 1212"/>
              <a:gd name="T22" fmla="*/ 801 w 1216"/>
              <a:gd name="T23" fmla="*/ 505 h 1212"/>
              <a:gd name="T24" fmla="*/ 764 w 1216"/>
              <a:gd name="T25" fmla="*/ 585 h 1212"/>
              <a:gd name="T26" fmla="*/ 755 w 1216"/>
              <a:gd name="T27" fmla="*/ 608 h 1212"/>
              <a:gd name="T28" fmla="*/ 767 w 1216"/>
              <a:gd name="T29" fmla="*/ 677 h 1212"/>
              <a:gd name="T30" fmla="*/ 771 w 1216"/>
              <a:gd name="T31" fmla="*/ 685 h 1212"/>
              <a:gd name="T32" fmla="*/ 773 w 1216"/>
              <a:gd name="T33" fmla="*/ 687 h 1212"/>
              <a:gd name="T34" fmla="*/ 795 w 1216"/>
              <a:gd name="T35" fmla="*/ 693 h 1212"/>
              <a:gd name="T36" fmla="*/ 801 w 1216"/>
              <a:gd name="T37" fmla="*/ 741 h 1212"/>
              <a:gd name="T38" fmla="*/ 826 w 1216"/>
              <a:gd name="T39" fmla="*/ 784 h 1212"/>
              <a:gd name="T40" fmla="*/ 1045 w 1216"/>
              <a:gd name="T41" fmla="*/ 850 h 1212"/>
              <a:gd name="T42" fmla="*/ 1151 w 1216"/>
              <a:gd name="T43" fmla="*/ 892 h 1212"/>
              <a:gd name="T44" fmla="*/ 1131 w 1216"/>
              <a:gd name="T45" fmla="*/ 1050 h 1212"/>
              <a:gd name="T46" fmla="*/ 945 w 1216"/>
              <a:gd name="T47" fmla="*/ 1123 h 1212"/>
              <a:gd name="T48" fmla="*/ 729 w 1216"/>
              <a:gd name="T49" fmla="*/ 1200 h 1212"/>
              <a:gd name="T50" fmla="*/ 460 w 1216"/>
              <a:gd name="T51" fmla="*/ 1186 h 1212"/>
              <a:gd name="T52" fmla="*/ 294 w 1216"/>
              <a:gd name="T53" fmla="*/ 1117 h 1212"/>
              <a:gd name="T54" fmla="*/ 137 w 1216"/>
              <a:gd name="T55" fmla="*/ 1056 h 1212"/>
              <a:gd name="T56" fmla="*/ 55 w 1216"/>
              <a:gd name="T57" fmla="*/ 906 h 1212"/>
              <a:gd name="T58" fmla="*/ 109 w 1216"/>
              <a:gd name="T59" fmla="*/ 873 h 1212"/>
              <a:gd name="T60" fmla="*/ 214 w 1216"/>
              <a:gd name="T61" fmla="*/ 844 h 1212"/>
              <a:gd name="T62" fmla="*/ 339 w 1216"/>
              <a:gd name="T63" fmla="*/ 802 h 1212"/>
              <a:gd name="T64" fmla="*/ 397 w 1216"/>
              <a:gd name="T65" fmla="*/ 777 h 1212"/>
              <a:gd name="T66" fmla="*/ 416 w 1216"/>
              <a:gd name="T67" fmla="*/ 721 h 1212"/>
              <a:gd name="T68" fmla="*/ 427 w 1216"/>
              <a:gd name="T69" fmla="*/ 690 h 1212"/>
              <a:gd name="T70" fmla="*/ 446 w 1216"/>
              <a:gd name="T71" fmla="*/ 685 h 1212"/>
              <a:gd name="T72" fmla="*/ 449 w 1216"/>
              <a:gd name="T73" fmla="*/ 678 h 1212"/>
              <a:gd name="T74" fmla="*/ 460 w 1216"/>
              <a:gd name="T75" fmla="*/ 619 h 1212"/>
              <a:gd name="T76" fmla="*/ 451 w 1216"/>
              <a:gd name="T77" fmla="*/ 580 h 1212"/>
              <a:gd name="T78" fmla="*/ 423 w 1216"/>
              <a:gd name="T79" fmla="*/ 514 h 1212"/>
              <a:gd name="T80" fmla="*/ 405 w 1216"/>
              <a:gd name="T81" fmla="*/ 448 h 1212"/>
              <a:gd name="T82" fmla="*/ 398 w 1216"/>
              <a:gd name="T83" fmla="*/ 445 h 1212"/>
              <a:gd name="T84" fmla="*/ 386 w 1216"/>
              <a:gd name="T85" fmla="*/ 422 h 1212"/>
              <a:gd name="T86" fmla="*/ 371 w 1216"/>
              <a:gd name="T87" fmla="*/ 377 h 1212"/>
              <a:gd name="T88" fmla="*/ 365 w 1216"/>
              <a:gd name="T89" fmla="*/ 342 h 1212"/>
              <a:gd name="T90" fmla="*/ 386 w 1216"/>
              <a:gd name="T91" fmla="*/ 330 h 1212"/>
              <a:gd name="T92" fmla="*/ 392 w 1216"/>
              <a:gd name="T93" fmla="*/ 330 h 1212"/>
              <a:gd name="T94" fmla="*/ 395 w 1216"/>
              <a:gd name="T95" fmla="*/ 320 h 1212"/>
              <a:gd name="T96" fmla="*/ 404 w 1216"/>
              <a:gd name="T97" fmla="*/ 138 h 1212"/>
              <a:gd name="T98" fmla="*/ 483 w 1216"/>
              <a:gd name="T99" fmla="*/ 65 h 1212"/>
              <a:gd name="T100" fmla="*/ 619 w 1216"/>
              <a:gd name="T101" fmla="*/ 18 h 1212"/>
              <a:gd name="T102" fmla="*/ 691 w 1216"/>
              <a:gd name="T103" fmla="*/ 2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16" h="1212">
                <a:moveTo>
                  <a:pt x="712" y="0"/>
                </a:moveTo>
                <a:lnTo>
                  <a:pt x="722" y="0"/>
                </a:lnTo>
                <a:lnTo>
                  <a:pt x="721" y="7"/>
                </a:lnTo>
                <a:lnTo>
                  <a:pt x="715" y="11"/>
                </a:lnTo>
                <a:lnTo>
                  <a:pt x="708" y="15"/>
                </a:lnTo>
                <a:lnTo>
                  <a:pt x="700" y="22"/>
                </a:lnTo>
                <a:lnTo>
                  <a:pt x="693" y="33"/>
                </a:lnTo>
                <a:lnTo>
                  <a:pt x="693" y="44"/>
                </a:lnTo>
                <a:lnTo>
                  <a:pt x="700" y="55"/>
                </a:lnTo>
                <a:lnTo>
                  <a:pt x="707" y="56"/>
                </a:lnTo>
                <a:lnTo>
                  <a:pt x="715" y="61"/>
                </a:lnTo>
                <a:lnTo>
                  <a:pt x="725" y="66"/>
                </a:lnTo>
                <a:lnTo>
                  <a:pt x="739" y="76"/>
                </a:lnTo>
                <a:lnTo>
                  <a:pt x="755" y="87"/>
                </a:lnTo>
                <a:lnTo>
                  <a:pt x="767" y="94"/>
                </a:lnTo>
                <a:lnTo>
                  <a:pt x="780" y="106"/>
                </a:lnTo>
                <a:lnTo>
                  <a:pt x="791" y="119"/>
                </a:lnTo>
                <a:lnTo>
                  <a:pt x="801" y="135"/>
                </a:lnTo>
                <a:lnTo>
                  <a:pt x="808" y="154"/>
                </a:lnTo>
                <a:lnTo>
                  <a:pt x="810" y="174"/>
                </a:lnTo>
                <a:lnTo>
                  <a:pt x="810" y="306"/>
                </a:lnTo>
                <a:lnTo>
                  <a:pt x="810" y="317"/>
                </a:lnTo>
                <a:lnTo>
                  <a:pt x="811" y="326"/>
                </a:lnTo>
                <a:lnTo>
                  <a:pt x="812" y="331"/>
                </a:lnTo>
                <a:lnTo>
                  <a:pt x="816" y="331"/>
                </a:lnTo>
                <a:lnTo>
                  <a:pt x="822" y="328"/>
                </a:lnTo>
                <a:lnTo>
                  <a:pt x="831" y="330"/>
                </a:lnTo>
                <a:lnTo>
                  <a:pt x="837" y="337"/>
                </a:lnTo>
                <a:lnTo>
                  <a:pt x="839" y="347"/>
                </a:lnTo>
                <a:lnTo>
                  <a:pt x="839" y="358"/>
                </a:lnTo>
                <a:lnTo>
                  <a:pt x="837" y="371"/>
                </a:lnTo>
                <a:lnTo>
                  <a:pt x="832" y="383"/>
                </a:lnTo>
                <a:lnTo>
                  <a:pt x="832" y="398"/>
                </a:lnTo>
                <a:lnTo>
                  <a:pt x="832" y="409"/>
                </a:lnTo>
                <a:lnTo>
                  <a:pt x="830" y="417"/>
                </a:lnTo>
                <a:lnTo>
                  <a:pt x="826" y="426"/>
                </a:lnTo>
                <a:lnTo>
                  <a:pt x="822" y="437"/>
                </a:lnTo>
                <a:lnTo>
                  <a:pt x="820" y="441"/>
                </a:lnTo>
                <a:lnTo>
                  <a:pt x="819" y="443"/>
                </a:lnTo>
                <a:lnTo>
                  <a:pt x="818" y="445"/>
                </a:lnTo>
                <a:lnTo>
                  <a:pt x="816" y="447"/>
                </a:lnTo>
                <a:lnTo>
                  <a:pt x="813" y="447"/>
                </a:lnTo>
                <a:lnTo>
                  <a:pt x="812" y="448"/>
                </a:lnTo>
                <a:lnTo>
                  <a:pt x="811" y="448"/>
                </a:lnTo>
                <a:lnTo>
                  <a:pt x="810" y="448"/>
                </a:lnTo>
                <a:lnTo>
                  <a:pt x="810" y="462"/>
                </a:lnTo>
                <a:lnTo>
                  <a:pt x="806" y="481"/>
                </a:lnTo>
                <a:lnTo>
                  <a:pt x="801" y="505"/>
                </a:lnTo>
                <a:lnTo>
                  <a:pt x="792" y="530"/>
                </a:lnTo>
                <a:lnTo>
                  <a:pt x="781" y="556"/>
                </a:lnTo>
                <a:lnTo>
                  <a:pt x="767" y="579"/>
                </a:lnTo>
                <a:lnTo>
                  <a:pt x="764" y="585"/>
                </a:lnTo>
                <a:lnTo>
                  <a:pt x="761" y="590"/>
                </a:lnTo>
                <a:lnTo>
                  <a:pt x="757" y="594"/>
                </a:lnTo>
                <a:lnTo>
                  <a:pt x="755" y="600"/>
                </a:lnTo>
                <a:lnTo>
                  <a:pt x="755" y="608"/>
                </a:lnTo>
                <a:lnTo>
                  <a:pt x="756" y="620"/>
                </a:lnTo>
                <a:lnTo>
                  <a:pt x="757" y="634"/>
                </a:lnTo>
                <a:lnTo>
                  <a:pt x="761" y="654"/>
                </a:lnTo>
                <a:lnTo>
                  <a:pt x="767" y="677"/>
                </a:lnTo>
                <a:lnTo>
                  <a:pt x="769" y="680"/>
                </a:lnTo>
                <a:lnTo>
                  <a:pt x="770" y="683"/>
                </a:lnTo>
                <a:lnTo>
                  <a:pt x="771" y="684"/>
                </a:lnTo>
                <a:lnTo>
                  <a:pt x="771" y="685"/>
                </a:lnTo>
                <a:lnTo>
                  <a:pt x="771" y="686"/>
                </a:lnTo>
                <a:lnTo>
                  <a:pt x="771" y="687"/>
                </a:lnTo>
                <a:lnTo>
                  <a:pt x="773" y="687"/>
                </a:lnTo>
                <a:lnTo>
                  <a:pt x="773" y="687"/>
                </a:lnTo>
                <a:lnTo>
                  <a:pt x="775" y="687"/>
                </a:lnTo>
                <a:lnTo>
                  <a:pt x="777" y="687"/>
                </a:lnTo>
                <a:lnTo>
                  <a:pt x="788" y="688"/>
                </a:lnTo>
                <a:lnTo>
                  <a:pt x="795" y="693"/>
                </a:lnTo>
                <a:lnTo>
                  <a:pt x="798" y="700"/>
                </a:lnTo>
                <a:lnTo>
                  <a:pt x="799" y="708"/>
                </a:lnTo>
                <a:lnTo>
                  <a:pt x="799" y="721"/>
                </a:lnTo>
                <a:lnTo>
                  <a:pt x="801" y="741"/>
                </a:lnTo>
                <a:lnTo>
                  <a:pt x="805" y="757"/>
                </a:lnTo>
                <a:lnTo>
                  <a:pt x="812" y="770"/>
                </a:lnTo>
                <a:lnTo>
                  <a:pt x="819" y="779"/>
                </a:lnTo>
                <a:lnTo>
                  <a:pt x="826" y="784"/>
                </a:lnTo>
                <a:lnTo>
                  <a:pt x="832" y="786"/>
                </a:lnTo>
                <a:lnTo>
                  <a:pt x="904" y="809"/>
                </a:lnTo>
                <a:lnTo>
                  <a:pt x="974" y="830"/>
                </a:lnTo>
                <a:lnTo>
                  <a:pt x="1045" y="850"/>
                </a:lnTo>
                <a:lnTo>
                  <a:pt x="1117" y="873"/>
                </a:lnTo>
                <a:lnTo>
                  <a:pt x="1127" y="876"/>
                </a:lnTo>
                <a:lnTo>
                  <a:pt x="1139" y="881"/>
                </a:lnTo>
                <a:lnTo>
                  <a:pt x="1151" y="892"/>
                </a:lnTo>
                <a:lnTo>
                  <a:pt x="1161" y="906"/>
                </a:lnTo>
                <a:lnTo>
                  <a:pt x="1216" y="1037"/>
                </a:lnTo>
                <a:lnTo>
                  <a:pt x="1173" y="1041"/>
                </a:lnTo>
                <a:lnTo>
                  <a:pt x="1131" y="1050"/>
                </a:lnTo>
                <a:lnTo>
                  <a:pt x="1087" y="1064"/>
                </a:lnTo>
                <a:lnTo>
                  <a:pt x="1041" y="1081"/>
                </a:lnTo>
                <a:lnTo>
                  <a:pt x="994" y="1101"/>
                </a:lnTo>
                <a:lnTo>
                  <a:pt x="945" y="1123"/>
                </a:lnTo>
                <a:lnTo>
                  <a:pt x="895" y="1145"/>
                </a:lnTo>
                <a:lnTo>
                  <a:pt x="843" y="1166"/>
                </a:lnTo>
                <a:lnTo>
                  <a:pt x="787" y="1185"/>
                </a:lnTo>
                <a:lnTo>
                  <a:pt x="729" y="1200"/>
                </a:lnTo>
                <a:lnTo>
                  <a:pt x="668" y="1212"/>
                </a:lnTo>
                <a:lnTo>
                  <a:pt x="558" y="1212"/>
                </a:lnTo>
                <a:lnTo>
                  <a:pt x="508" y="1200"/>
                </a:lnTo>
                <a:lnTo>
                  <a:pt x="460" y="1186"/>
                </a:lnTo>
                <a:lnTo>
                  <a:pt x="416" y="1171"/>
                </a:lnTo>
                <a:lnTo>
                  <a:pt x="374" y="1153"/>
                </a:lnTo>
                <a:lnTo>
                  <a:pt x="334" y="1135"/>
                </a:lnTo>
                <a:lnTo>
                  <a:pt x="294" y="1117"/>
                </a:lnTo>
                <a:lnTo>
                  <a:pt x="256" y="1100"/>
                </a:lnTo>
                <a:lnTo>
                  <a:pt x="217" y="1083"/>
                </a:lnTo>
                <a:lnTo>
                  <a:pt x="177" y="1067"/>
                </a:lnTo>
                <a:lnTo>
                  <a:pt x="137" y="1056"/>
                </a:lnTo>
                <a:lnTo>
                  <a:pt x="93" y="1045"/>
                </a:lnTo>
                <a:lnTo>
                  <a:pt x="48" y="1040"/>
                </a:lnTo>
                <a:lnTo>
                  <a:pt x="0" y="1037"/>
                </a:lnTo>
                <a:lnTo>
                  <a:pt x="55" y="906"/>
                </a:lnTo>
                <a:lnTo>
                  <a:pt x="63" y="898"/>
                </a:lnTo>
                <a:lnTo>
                  <a:pt x="74" y="890"/>
                </a:lnTo>
                <a:lnTo>
                  <a:pt x="89" y="881"/>
                </a:lnTo>
                <a:lnTo>
                  <a:pt x="109" y="873"/>
                </a:lnTo>
                <a:lnTo>
                  <a:pt x="128" y="869"/>
                </a:lnTo>
                <a:lnTo>
                  <a:pt x="153" y="863"/>
                </a:lnTo>
                <a:lnTo>
                  <a:pt x="182" y="854"/>
                </a:lnTo>
                <a:lnTo>
                  <a:pt x="214" y="844"/>
                </a:lnTo>
                <a:lnTo>
                  <a:pt x="246" y="834"/>
                </a:lnTo>
                <a:lnTo>
                  <a:pt x="279" y="823"/>
                </a:lnTo>
                <a:lnTo>
                  <a:pt x="311" y="813"/>
                </a:lnTo>
                <a:lnTo>
                  <a:pt x="339" y="802"/>
                </a:lnTo>
                <a:lnTo>
                  <a:pt x="363" y="793"/>
                </a:lnTo>
                <a:lnTo>
                  <a:pt x="383" y="786"/>
                </a:lnTo>
                <a:lnTo>
                  <a:pt x="390" y="784"/>
                </a:lnTo>
                <a:lnTo>
                  <a:pt x="397" y="777"/>
                </a:lnTo>
                <a:lnTo>
                  <a:pt x="404" y="766"/>
                </a:lnTo>
                <a:lnTo>
                  <a:pt x="410" y="752"/>
                </a:lnTo>
                <a:lnTo>
                  <a:pt x="414" y="737"/>
                </a:lnTo>
                <a:lnTo>
                  <a:pt x="416" y="721"/>
                </a:lnTo>
                <a:lnTo>
                  <a:pt x="417" y="709"/>
                </a:lnTo>
                <a:lnTo>
                  <a:pt x="418" y="700"/>
                </a:lnTo>
                <a:lnTo>
                  <a:pt x="420" y="693"/>
                </a:lnTo>
                <a:lnTo>
                  <a:pt x="427" y="690"/>
                </a:lnTo>
                <a:lnTo>
                  <a:pt x="438" y="688"/>
                </a:lnTo>
                <a:lnTo>
                  <a:pt x="441" y="687"/>
                </a:lnTo>
                <a:lnTo>
                  <a:pt x="445" y="686"/>
                </a:lnTo>
                <a:lnTo>
                  <a:pt x="446" y="685"/>
                </a:lnTo>
                <a:lnTo>
                  <a:pt x="447" y="683"/>
                </a:lnTo>
                <a:lnTo>
                  <a:pt x="448" y="680"/>
                </a:lnTo>
                <a:lnTo>
                  <a:pt x="448" y="679"/>
                </a:lnTo>
                <a:lnTo>
                  <a:pt x="449" y="678"/>
                </a:lnTo>
                <a:lnTo>
                  <a:pt x="449" y="677"/>
                </a:lnTo>
                <a:lnTo>
                  <a:pt x="455" y="659"/>
                </a:lnTo>
                <a:lnTo>
                  <a:pt x="459" y="638"/>
                </a:lnTo>
                <a:lnTo>
                  <a:pt x="460" y="619"/>
                </a:lnTo>
                <a:lnTo>
                  <a:pt x="460" y="601"/>
                </a:lnTo>
                <a:lnTo>
                  <a:pt x="459" y="593"/>
                </a:lnTo>
                <a:lnTo>
                  <a:pt x="454" y="586"/>
                </a:lnTo>
                <a:lnTo>
                  <a:pt x="451" y="580"/>
                </a:lnTo>
                <a:lnTo>
                  <a:pt x="449" y="579"/>
                </a:lnTo>
                <a:lnTo>
                  <a:pt x="439" y="561"/>
                </a:lnTo>
                <a:lnTo>
                  <a:pt x="431" y="537"/>
                </a:lnTo>
                <a:lnTo>
                  <a:pt x="423" y="514"/>
                </a:lnTo>
                <a:lnTo>
                  <a:pt x="417" y="490"/>
                </a:lnTo>
                <a:lnTo>
                  <a:pt x="411" y="466"/>
                </a:lnTo>
                <a:lnTo>
                  <a:pt x="405" y="448"/>
                </a:lnTo>
                <a:lnTo>
                  <a:pt x="405" y="448"/>
                </a:lnTo>
                <a:lnTo>
                  <a:pt x="403" y="448"/>
                </a:lnTo>
                <a:lnTo>
                  <a:pt x="402" y="448"/>
                </a:lnTo>
                <a:lnTo>
                  <a:pt x="399" y="447"/>
                </a:lnTo>
                <a:lnTo>
                  <a:pt x="398" y="445"/>
                </a:lnTo>
                <a:lnTo>
                  <a:pt x="396" y="443"/>
                </a:lnTo>
                <a:lnTo>
                  <a:pt x="395" y="441"/>
                </a:lnTo>
                <a:lnTo>
                  <a:pt x="395" y="437"/>
                </a:lnTo>
                <a:lnTo>
                  <a:pt x="386" y="422"/>
                </a:lnTo>
                <a:lnTo>
                  <a:pt x="379" y="409"/>
                </a:lnTo>
                <a:lnTo>
                  <a:pt x="374" y="397"/>
                </a:lnTo>
                <a:lnTo>
                  <a:pt x="372" y="383"/>
                </a:lnTo>
                <a:lnTo>
                  <a:pt x="371" y="377"/>
                </a:lnTo>
                <a:lnTo>
                  <a:pt x="369" y="369"/>
                </a:lnTo>
                <a:lnTo>
                  <a:pt x="367" y="361"/>
                </a:lnTo>
                <a:lnTo>
                  <a:pt x="365" y="351"/>
                </a:lnTo>
                <a:lnTo>
                  <a:pt x="365" y="342"/>
                </a:lnTo>
                <a:lnTo>
                  <a:pt x="368" y="335"/>
                </a:lnTo>
                <a:lnTo>
                  <a:pt x="374" y="329"/>
                </a:lnTo>
                <a:lnTo>
                  <a:pt x="383" y="328"/>
                </a:lnTo>
                <a:lnTo>
                  <a:pt x="386" y="330"/>
                </a:lnTo>
                <a:lnTo>
                  <a:pt x="389" y="331"/>
                </a:lnTo>
                <a:lnTo>
                  <a:pt x="390" y="333"/>
                </a:lnTo>
                <a:lnTo>
                  <a:pt x="392" y="331"/>
                </a:lnTo>
                <a:lnTo>
                  <a:pt x="392" y="330"/>
                </a:lnTo>
                <a:lnTo>
                  <a:pt x="393" y="328"/>
                </a:lnTo>
                <a:lnTo>
                  <a:pt x="393" y="326"/>
                </a:lnTo>
                <a:lnTo>
                  <a:pt x="393" y="323"/>
                </a:lnTo>
                <a:lnTo>
                  <a:pt x="395" y="320"/>
                </a:lnTo>
                <a:lnTo>
                  <a:pt x="395" y="316"/>
                </a:lnTo>
                <a:lnTo>
                  <a:pt x="395" y="186"/>
                </a:lnTo>
                <a:lnTo>
                  <a:pt x="397" y="161"/>
                </a:lnTo>
                <a:lnTo>
                  <a:pt x="404" y="138"/>
                </a:lnTo>
                <a:lnTo>
                  <a:pt x="416" y="119"/>
                </a:lnTo>
                <a:lnTo>
                  <a:pt x="431" y="102"/>
                </a:lnTo>
                <a:lnTo>
                  <a:pt x="449" y="87"/>
                </a:lnTo>
                <a:lnTo>
                  <a:pt x="483" y="65"/>
                </a:lnTo>
                <a:lnTo>
                  <a:pt x="522" y="47"/>
                </a:lnTo>
                <a:lnTo>
                  <a:pt x="561" y="33"/>
                </a:lnTo>
                <a:lnTo>
                  <a:pt x="602" y="22"/>
                </a:lnTo>
                <a:lnTo>
                  <a:pt x="619" y="18"/>
                </a:lnTo>
                <a:lnTo>
                  <a:pt x="636" y="13"/>
                </a:lnTo>
                <a:lnTo>
                  <a:pt x="656" y="9"/>
                </a:lnTo>
                <a:lnTo>
                  <a:pt x="675" y="6"/>
                </a:lnTo>
                <a:lnTo>
                  <a:pt x="691" y="2"/>
                </a:lnTo>
                <a:lnTo>
                  <a:pt x="704" y="1"/>
                </a:lnTo>
                <a:lnTo>
                  <a:pt x="712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5400000">
            <a:off x="6051672" y="2833630"/>
            <a:ext cx="1594155" cy="44266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83543" y="2731794"/>
            <a:ext cx="5547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kern="0" dirty="0">
                <a:solidFill>
                  <a:srgbClr val="393464"/>
                </a:solidFill>
                <a:latin typeface="Arial" pitchFamily="34" charset="0"/>
                <a:cs typeface="Arial" pitchFamily="34" charset="0"/>
              </a:rPr>
              <a:t>Any questions?</a:t>
            </a:r>
            <a:endParaRPr lang="en-US" sz="3600" dirty="0">
              <a:solidFill>
                <a:srgbClr val="393464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0576" y="467168"/>
            <a:ext cx="11283318" cy="792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Queries?</a:t>
            </a:r>
          </a:p>
        </p:txBody>
      </p:sp>
      <p:pic>
        <p:nvPicPr>
          <p:cNvPr id="53" name="Picture 5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C1A013-0D5C-47AF-BFD6-6280473B0B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190994" y="1854965"/>
            <a:ext cx="1443309" cy="1188281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47DD14-9B71-48CF-B223-49B0B00428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644" y="1259387"/>
            <a:ext cx="1291993" cy="129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51216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BF33AA9-537E-43F9-ACAF-6BE01405E8F0}"/>
              </a:ext>
            </a:extLst>
          </p:cNvPr>
          <p:cNvGrpSpPr/>
          <p:nvPr/>
        </p:nvGrpSpPr>
        <p:grpSpPr>
          <a:xfrm>
            <a:off x="3598779" y="1826415"/>
            <a:ext cx="3789401" cy="3791991"/>
            <a:chOff x="3768725" y="1522412"/>
            <a:chExt cx="4645026" cy="4648201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57D5376F-FC51-4B18-8938-642329289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3554413"/>
              <a:ext cx="3175" cy="6350"/>
            </a:xfrm>
            <a:custGeom>
              <a:avLst/>
              <a:gdLst>
                <a:gd name="T0" fmla="*/ 0 w 5"/>
                <a:gd name="T1" fmla="*/ 0 h 7"/>
                <a:gd name="T2" fmla="*/ 5 w 5"/>
                <a:gd name="T3" fmla="*/ 7 h 7"/>
                <a:gd name="T4" fmla="*/ 0 w 5"/>
                <a:gd name="T5" fmla="*/ 0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BE39556-46D9-491F-9642-0A33913C8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3843338"/>
              <a:ext cx="1370013" cy="1373188"/>
            </a:xfrm>
            <a:custGeom>
              <a:avLst/>
              <a:gdLst>
                <a:gd name="T0" fmla="*/ 489 w 1726"/>
                <a:gd name="T1" fmla="*/ 0 h 1728"/>
                <a:gd name="T2" fmla="*/ 489 w 1726"/>
                <a:gd name="T3" fmla="*/ 3 h 1728"/>
                <a:gd name="T4" fmla="*/ 494 w 1726"/>
                <a:gd name="T5" fmla="*/ 122 h 1728"/>
                <a:gd name="T6" fmla="*/ 510 w 1726"/>
                <a:gd name="T7" fmla="*/ 238 h 1728"/>
                <a:gd name="T8" fmla="*/ 538 w 1726"/>
                <a:gd name="T9" fmla="*/ 351 h 1728"/>
                <a:gd name="T10" fmla="*/ 576 w 1726"/>
                <a:gd name="T11" fmla="*/ 458 h 1728"/>
                <a:gd name="T12" fmla="*/ 622 w 1726"/>
                <a:gd name="T13" fmla="*/ 563 h 1728"/>
                <a:gd name="T14" fmla="*/ 677 w 1726"/>
                <a:gd name="T15" fmla="*/ 660 h 1728"/>
                <a:gd name="T16" fmla="*/ 741 w 1726"/>
                <a:gd name="T17" fmla="*/ 753 h 1728"/>
                <a:gd name="T18" fmla="*/ 812 w 1726"/>
                <a:gd name="T19" fmla="*/ 838 h 1728"/>
                <a:gd name="T20" fmla="*/ 892 w 1726"/>
                <a:gd name="T21" fmla="*/ 916 h 1728"/>
                <a:gd name="T22" fmla="*/ 977 w 1726"/>
                <a:gd name="T23" fmla="*/ 989 h 1728"/>
                <a:gd name="T24" fmla="*/ 1069 w 1726"/>
                <a:gd name="T25" fmla="*/ 1053 h 1728"/>
                <a:gd name="T26" fmla="*/ 1167 w 1726"/>
                <a:gd name="T27" fmla="*/ 1108 h 1728"/>
                <a:gd name="T28" fmla="*/ 1270 w 1726"/>
                <a:gd name="T29" fmla="*/ 1154 h 1728"/>
                <a:gd name="T30" fmla="*/ 1378 w 1726"/>
                <a:gd name="T31" fmla="*/ 1192 h 1728"/>
                <a:gd name="T32" fmla="*/ 1490 w 1726"/>
                <a:gd name="T33" fmla="*/ 1218 h 1728"/>
                <a:gd name="T34" fmla="*/ 1606 w 1726"/>
                <a:gd name="T35" fmla="*/ 1236 h 1728"/>
                <a:gd name="T36" fmla="*/ 1726 w 1726"/>
                <a:gd name="T37" fmla="*/ 1241 h 1728"/>
                <a:gd name="T38" fmla="*/ 1726 w 1726"/>
                <a:gd name="T39" fmla="*/ 1241 h 1728"/>
                <a:gd name="T40" fmla="*/ 1726 w 1726"/>
                <a:gd name="T41" fmla="*/ 1728 h 1728"/>
                <a:gd name="T42" fmla="*/ 1705 w 1726"/>
                <a:gd name="T43" fmla="*/ 1728 h 1728"/>
                <a:gd name="T44" fmla="*/ 1565 w 1726"/>
                <a:gd name="T45" fmla="*/ 1721 h 1728"/>
                <a:gd name="T46" fmla="*/ 1428 w 1726"/>
                <a:gd name="T47" fmla="*/ 1703 h 1728"/>
                <a:gd name="T48" fmla="*/ 1295 w 1726"/>
                <a:gd name="T49" fmla="*/ 1675 h 1728"/>
                <a:gd name="T50" fmla="*/ 1167 w 1726"/>
                <a:gd name="T51" fmla="*/ 1636 h 1728"/>
                <a:gd name="T52" fmla="*/ 1041 w 1726"/>
                <a:gd name="T53" fmla="*/ 1588 h 1728"/>
                <a:gd name="T54" fmla="*/ 922 w 1726"/>
                <a:gd name="T55" fmla="*/ 1531 h 1728"/>
                <a:gd name="T56" fmla="*/ 808 w 1726"/>
                <a:gd name="T57" fmla="*/ 1464 h 1728"/>
                <a:gd name="T58" fmla="*/ 698 w 1726"/>
                <a:gd name="T59" fmla="*/ 1391 h 1728"/>
                <a:gd name="T60" fmla="*/ 597 w 1726"/>
                <a:gd name="T61" fmla="*/ 1307 h 1728"/>
                <a:gd name="T62" fmla="*/ 501 w 1726"/>
                <a:gd name="T63" fmla="*/ 1218 h 1728"/>
                <a:gd name="T64" fmla="*/ 412 w 1726"/>
                <a:gd name="T65" fmla="*/ 1121 h 1728"/>
                <a:gd name="T66" fmla="*/ 331 w 1726"/>
                <a:gd name="T67" fmla="*/ 1018 h 1728"/>
                <a:gd name="T68" fmla="*/ 258 w 1726"/>
                <a:gd name="T69" fmla="*/ 909 h 1728"/>
                <a:gd name="T70" fmla="*/ 192 w 1726"/>
                <a:gd name="T71" fmla="*/ 794 h 1728"/>
                <a:gd name="T72" fmla="*/ 135 w 1726"/>
                <a:gd name="T73" fmla="*/ 673 h 1728"/>
                <a:gd name="T74" fmla="*/ 89 w 1726"/>
                <a:gd name="T75" fmla="*/ 549 h 1728"/>
                <a:gd name="T76" fmla="*/ 52 w 1726"/>
                <a:gd name="T77" fmla="*/ 419 h 1728"/>
                <a:gd name="T78" fmla="*/ 23 w 1726"/>
                <a:gd name="T79" fmla="*/ 286 h 1728"/>
                <a:gd name="T80" fmla="*/ 8 w 1726"/>
                <a:gd name="T81" fmla="*/ 149 h 1728"/>
                <a:gd name="T82" fmla="*/ 0 w 1726"/>
                <a:gd name="T83" fmla="*/ 8 h 1728"/>
                <a:gd name="T84" fmla="*/ 2 w 1726"/>
                <a:gd name="T85" fmla="*/ 8 h 1728"/>
                <a:gd name="T86" fmla="*/ 2 w 1726"/>
                <a:gd name="T87" fmla="*/ 3 h 1728"/>
                <a:gd name="T88" fmla="*/ 489 w 1726"/>
                <a:gd name="T89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6" h="1728">
                  <a:moveTo>
                    <a:pt x="489" y="0"/>
                  </a:moveTo>
                  <a:lnTo>
                    <a:pt x="489" y="3"/>
                  </a:lnTo>
                  <a:lnTo>
                    <a:pt x="494" y="122"/>
                  </a:lnTo>
                  <a:lnTo>
                    <a:pt x="510" y="238"/>
                  </a:lnTo>
                  <a:lnTo>
                    <a:pt x="538" y="351"/>
                  </a:lnTo>
                  <a:lnTo>
                    <a:pt x="576" y="458"/>
                  </a:lnTo>
                  <a:lnTo>
                    <a:pt x="622" y="563"/>
                  </a:lnTo>
                  <a:lnTo>
                    <a:pt x="677" y="660"/>
                  </a:lnTo>
                  <a:lnTo>
                    <a:pt x="741" y="753"/>
                  </a:lnTo>
                  <a:lnTo>
                    <a:pt x="812" y="838"/>
                  </a:lnTo>
                  <a:lnTo>
                    <a:pt x="892" y="916"/>
                  </a:lnTo>
                  <a:lnTo>
                    <a:pt x="977" y="989"/>
                  </a:lnTo>
                  <a:lnTo>
                    <a:pt x="1069" y="1053"/>
                  </a:lnTo>
                  <a:lnTo>
                    <a:pt x="1167" y="1108"/>
                  </a:lnTo>
                  <a:lnTo>
                    <a:pt x="1270" y="1154"/>
                  </a:lnTo>
                  <a:lnTo>
                    <a:pt x="1378" y="1192"/>
                  </a:lnTo>
                  <a:lnTo>
                    <a:pt x="1490" y="1218"/>
                  </a:lnTo>
                  <a:lnTo>
                    <a:pt x="1606" y="1236"/>
                  </a:lnTo>
                  <a:lnTo>
                    <a:pt x="1726" y="1241"/>
                  </a:lnTo>
                  <a:lnTo>
                    <a:pt x="1726" y="1241"/>
                  </a:lnTo>
                  <a:lnTo>
                    <a:pt x="1726" y="1728"/>
                  </a:lnTo>
                  <a:lnTo>
                    <a:pt x="1705" y="1728"/>
                  </a:lnTo>
                  <a:lnTo>
                    <a:pt x="1565" y="1721"/>
                  </a:lnTo>
                  <a:lnTo>
                    <a:pt x="1428" y="1703"/>
                  </a:lnTo>
                  <a:lnTo>
                    <a:pt x="1295" y="1675"/>
                  </a:lnTo>
                  <a:lnTo>
                    <a:pt x="1167" y="1636"/>
                  </a:lnTo>
                  <a:lnTo>
                    <a:pt x="1041" y="1588"/>
                  </a:lnTo>
                  <a:lnTo>
                    <a:pt x="922" y="1531"/>
                  </a:lnTo>
                  <a:lnTo>
                    <a:pt x="808" y="1464"/>
                  </a:lnTo>
                  <a:lnTo>
                    <a:pt x="698" y="1391"/>
                  </a:lnTo>
                  <a:lnTo>
                    <a:pt x="597" y="1307"/>
                  </a:lnTo>
                  <a:lnTo>
                    <a:pt x="501" y="1218"/>
                  </a:lnTo>
                  <a:lnTo>
                    <a:pt x="412" y="1121"/>
                  </a:lnTo>
                  <a:lnTo>
                    <a:pt x="331" y="1018"/>
                  </a:lnTo>
                  <a:lnTo>
                    <a:pt x="258" y="909"/>
                  </a:lnTo>
                  <a:lnTo>
                    <a:pt x="192" y="794"/>
                  </a:lnTo>
                  <a:lnTo>
                    <a:pt x="135" y="673"/>
                  </a:lnTo>
                  <a:lnTo>
                    <a:pt x="89" y="549"/>
                  </a:lnTo>
                  <a:lnTo>
                    <a:pt x="52" y="419"/>
                  </a:lnTo>
                  <a:lnTo>
                    <a:pt x="23" y="286"/>
                  </a:lnTo>
                  <a:lnTo>
                    <a:pt x="8" y="149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3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C40FAB74-6B76-4E77-8995-652E45DF2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3843338"/>
              <a:ext cx="1368425" cy="1373188"/>
            </a:xfrm>
            <a:custGeom>
              <a:avLst/>
              <a:gdLst>
                <a:gd name="T0" fmla="*/ 1236 w 1725"/>
                <a:gd name="T1" fmla="*/ 0 h 1728"/>
                <a:gd name="T2" fmla="*/ 1725 w 1725"/>
                <a:gd name="T3" fmla="*/ 3 h 1728"/>
                <a:gd name="T4" fmla="*/ 1725 w 1725"/>
                <a:gd name="T5" fmla="*/ 3 h 1728"/>
                <a:gd name="T6" fmla="*/ 1725 w 1725"/>
                <a:gd name="T7" fmla="*/ 5 h 1728"/>
                <a:gd name="T8" fmla="*/ 1719 w 1725"/>
                <a:gd name="T9" fmla="*/ 138 h 1728"/>
                <a:gd name="T10" fmla="*/ 1703 w 1725"/>
                <a:gd name="T11" fmla="*/ 270 h 1728"/>
                <a:gd name="T12" fmla="*/ 1679 w 1725"/>
                <a:gd name="T13" fmla="*/ 399 h 1728"/>
                <a:gd name="T14" fmla="*/ 1645 w 1725"/>
                <a:gd name="T15" fmla="*/ 524 h 1728"/>
                <a:gd name="T16" fmla="*/ 1602 w 1725"/>
                <a:gd name="T17" fmla="*/ 644 h 1728"/>
                <a:gd name="T18" fmla="*/ 1549 w 1725"/>
                <a:gd name="T19" fmla="*/ 762 h 1728"/>
                <a:gd name="T20" fmla="*/ 1490 w 1725"/>
                <a:gd name="T21" fmla="*/ 874 h 1728"/>
                <a:gd name="T22" fmla="*/ 1421 w 1725"/>
                <a:gd name="T23" fmla="*/ 980 h 1728"/>
                <a:gd name="T24" fmla="*/ 1346 w 1725"/>
                <a:gd name="T25" fmla="*/ 1082 h 1728"/>
                <a:gd name="T26" fmla="*/ 1265 w 1725"/>
                <a:gd name="T27" fmla="*/ 1177 h 1728"/>
                <a:gd name="T28" fmla="*/ 1176 w 1725"/>
                <a:gd name="T29" fmla="*/ 1266 h 1728"/>
                <a:gd name="T30" fmla="*/ 1080 w 1725"/>
                <a:gd name="T31" fmla="*/ 1348 h 1728"/>
                <a:gd name="T32" fmla="*/ 979 w 1725"/>
                <a:gd name="T33" fmla="*/ 1424 h 1728"/>
                <a:gd name="T34" fmla="*/ 872 w 1725"/>
                <a:gd name="T35" fmla="*/ 1492 h 1728"/>
                <a:gd name="T36" fmla="*/ 760 w 1725"/>
                <a:gd name="T37" fmla="*/ 1552 h 1728"/>
                <a:gd name="T38" fmla="*/ 645 w 1725"/>
                <a:gd name="T39" fmla="*/ 1604 h 1728"/>
                <a:gd name="T40" fmla="*/ 524 w 1725"/>
                <a:gd name="T41" fmla="*/ 1648 h 1728"/>
                <a:gd name="T42" fmla="*/ 398 w 1725"/>
                <a:gd name="T43" fmla="*/ 1682 h 1728"/>
                <a:gd name="T44" fmla="*/ 270 w 1725"/>
                <a:gd name="T45" fmla="*/ 1707 h 1728"/>
                <a:gd name="T46" fmla="*/ 139 w 1725"/>
                <a:gd name="T47" fmla="*/ 1723 h 1728"/>
                <a:gd name="T48" fmla="*/ 4 w 1725"/>
                <a:gd name="T49" fmla="*/ 1728 h 1728"/>
                <a:gd name="T50" fmla="*/ 4 w 1725"/>
                <a:gd name="T51" fmla="*/ 1728 h 1728"/>
                <a:gd name="T52" fmla="*/ 0 w 1725"/>
                <a:gd name="T53" fmla="*/ 1728 h 1728"/>
                <a:gd name="T54" fmla="*/ 0 w 1725"/>
                <a:gd name="T55" fmla="*/ 1241 h 1728"/>
                <a:gd name="T56" fmla="*/ 119 w 1725"/>
                <a:gd name="T57" fmla="*/ 1236 h 1728"/>
                <a:gd name="T58" fmla="*/ 237 w 1725"/>
                <a:gd name="T59" fmla="*/ 1218 h 1728"/>
                <a:gd name="T60" fmla="*/ 348 w 1725"/>
                <a:gd name="T61" fmla="*/ 1192 h 1728"/>
                <a:gd name="T62" fmla="*/ 455 w 1725"/>
                <a:gd name="T63" fmla="*/ 1154 h 1728"/>
                <a:gd name="T64" fmla="*/ 560 w 1725"/>
                <a:gd name="T65" fmla="*/ 1108 h 1728"/>
                <a:gd name="T66" fmla="*/ 657 w 1725"/>
                <a:gd name="T67" fmla="*/ 1051 h 1728"/>
                <a:gd name="T68" fmla="*/ 748 w 1725"/>
                <a:gd name="T69" fmla="*/ 989 h 1728"/>
                <a:gd name="T70" fmla="*/ 835 w 1725"/>
                <a:gd name="T71" fmla="*/ 916 h 1728"/>
                <a:gd name="T72" fmla="*/ 913 w 1725"/>
                <a:gd name="T73" fmla="*/ 838 h 1728"/>
                <a:gd name="T74" fmla="*/ 986 w 1725"/>
                <a:gd name="T75" fmla="*/ 751 h 1728"/>
                <a:gd name="T76" fmla="*/ 1048 w 1725"/>
                <a:gd name="T77" fmla="*/ 660 h 1728"/>
                <a:gd name="T78" fmla="*/ 1105 w 1725"/>
                <a:gd name="T79" fmla="*/ 561 h 1728"/>
                <a:gd name="T80" fmla="*/ 1151 w 1725"/>
                <a:gd name="T81" fmla="*/ 458 h 1728"/>
                <a:gd name="T82" fmla="*/ 1188 w 1725"/>
                <a:gd name="T83" fmla="*/ 351 h 1728"/>
                <a:gd name="T84" fmla="*/ 1215 w 1725"/>
                <a:gd name="T85" fmla="*/ 238 h 1728"/>
                <a:gd name="T86" fmla="*/ 1231 w 1725"/>
                <a:gd name="T87" fmla="*/ 122 h 1728"/>
                <a:gd name="T88" fmla="*/ 1236 w 1725"/>
                <a:gd name="T89" fmla="*/ 3 h 1728"/>
                <a:gd name="T90" fmla="*/ 1236 w 1725"/>
                <a:gd name="T91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5" h="1728">
                  <a:moveTo>
                    <a:pt x="1236" y="0"/>
                  </a:moveTo>
                  <a:lnTo>
                    <a:pt x="1725" y="3"/>
                  </a:lnTo>
                  <a:lnTo>
                    <a:pt x="1725" y="3"/>
                  </a:lnTo>
                  <a:lnTo>
                    <a:pt x="1725" y="5"/>
                  </a:lnTo>
                  <a:lnTo>
                    <a:pt x="1719" y="138"/>
                  </a:lnTo>
                  <a:lnTo>
                    <a:pt x="1703" y="270"/>
                  </a:lnTo>
                  <a:lnTo>
                    <a:pt x="1679" y="399"/>
                  </a:lnTo>
                  <a:lnTo>
                    <a:pt x="1645" y="524"/>
                  </a:lnTo>
                  <a:lnTo>
                    <a:pt x="1602" y="644"/>
                  </a:lnTo>
                  <a:lnTo>
                    <a:pt x="1549" y="762"/>
                  </a:lnTo>
                  <a:lnTo>
                    <a:pt x="1490" y="874"/>
                  </a:lnTo>
                  <a:lnTo>
                    <a:pt x="1421" y="980"/>
                  </a:lnTo>
                  <a:lnTo>
                    <a:pt x="1346" y="1082"/>
                  </a:lnTo>
                  <a:lnTo>
                    <a:pt x="1265" y="1177"/>
                  </a:lnTo>
                  <a:lnTo>
                    <a:pt x="1176" y="1266"/>
                  </a:lnTo>
                  <a:lnTo>
                    <a:pt x="1080" y="1348"/>
                  </a:lnTo>
                  <a:lnTo>
                    <a:pt x="979" y="1424"/>
                  </a:lnTo>
                  <a:lnTo>
                    <a:pt x="872" y="1492"/>
                  </a:lnTo>
                  <a:lnTo>
                    <a:pt x="760" y="1552"/>
                  </a:lnTo>
                  <a:lnTo>
                    <a:pt x="645" y="1604"/>
                  </a:lnTo>
                  <a:lnTo>
                    <a:pt x="524" y="1648"/>
                  </a:lnTo>
                  <a:lnTo>
                    <a:pt x="398" y="1682"/>
                  </a:lnTo>
                  <a:lnTo>
                    <a:pt x="270" y="1707"/>
                  </a:lnTo>
                  <a:lnTo>
                    <a:pt x="139" y="1723"/>
                  </a:lnTo>
                  <a:lnTo>
                    <a:pt x="4" y="1728"/>
                  </a:lnTo>
                  <a:lnTo>
                    <a:pt x="4" y="1728"/>
                  </a:lnTo>
                  <a:lnTo>
                    <a:pt x="0" y="1728"/>
                  </a:lnTo>
                  <a:lnTo>
                    <a:pt x="0" y="1241"/>
                  </a:lnTo>
                  <a:lnTo>
                    <a:pt x="119" y="1236"/>
                  </a:lnTo>
                  <a:lnTo>
                    <a:pt x="237" y="1218"/>
                  </a:lnTo>
                  <a:lnTo>
                    <a:pt x="348" y="1192"/>
                  </a:lnTo>
                  <a:lnTo>
                    <a:pt x="455" y="1154"/>
                  </a:lnTo>
                  <a:lnTo>
                    <a:pt x="560" y="1108"/>
                  </a:lnTo>
                  <a:lnTo>
                    <a:pt x="657" y="1051"/>
                  </a:lnTo>
                  <a:lnTo>
                    <a:pt x="748" y="989"/>
                  </a:lnTo>
                  <a:lnTo>
                    <a:pt x="835" y="916"/>
                  </a:lnTo>
                  <a:lnTo>
                    <a:pt x="913" y="838"/>
                  </a:lnTo>
                  <a:lnTo>
                    <a:pt x="986" y="751"/>
                  </a:lnTo>
                  <a:lnTo>
                    <a:pt x="1048" y="660"/>
                  </a:lnTo>
                  <a:lnTo>
                    <a:pt x="1105" y="561"/>
                  </a:lnTo>
                  <a:lnTo>
                    <a:pt x="1151" y="458"/>
                  </a:lnTo>
                  <a:lnTo>
                    <a:pt x="1188" y="351"/>
                  </a:lnTo>
                  <a:lnTo>
                    <a:pt x="1215" y="238"/>
                  </a:lnTo>
                  <a:lnTo>
                    <a:pt x="1231" y="122"/>
                  </a:lnTo>
                  <a:lnTo>
                    <a:pt x="1236" y="3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B73F682-DD1B-44EE-B794-157200467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2478088"/>
              <a:ext cx="1370013" cy="1368425"/>
            </a:xfrm>
            <a:custGeom>
              <a:avLst/>
              <a:gdLst>
                <a:gd name="T0" fmla="*/ 1726 w 1726"/>
                <a:gd name="T1" fmla="*/ 0 h 1725"/>
                <a:gd name="T2" fmla="*/ 1726 w 1726"/>
                <a:gd name="T3" fmla="*/ 487 h 1725"/>
                <a:gd name="T4" fmla="*/ 1726 w 1726"/>
                <a:gd name="T5" fmla="*/ 487 h 1725"/>
                <a:gd name="T6" fmla="*/ 1607 w 1726"/>
                <a:gd name="T7" fmla="*/ 492 h 1725"/>
                <a:gd name="T8" fmla="*/ 1490 w 1726"/>
                <a:gd name="T9" fmla="*/ 510 h 1725"/>
                <a:gd name="T10" fmla="*/ 1378 w 1726"/>
                <a:gd name="T11" fmla="*/ 537 h 1725"/>
                <a:gd name="T12" fmla="*/ 1272 w 1726"/>
                <a:gd name="T13" fmla="*/ 574 h 1725"/>
                <a:gd name="T14" fmla="*/ 1169 w 1726"/>
                <a:gd name="T15" fmla="*/ 620 h 1725"/>
                <a:gd name="T16" fmla="*/ 1069 w 1726"/>
                <a:gd name="T17" fmla="*/ 675 h 1725"/>
                <a:gd name="T18" fmla="*/ 979 w 1726"/>
                <a:gd name="T19" fmla="*/ 739 h 1725"/>
                <a:gd name="T20" fmla="*/ 892 w 1726"/>
                <a:gd name="T21" fmla="*/ 810 h 1725"/>
                <a:gd name="T22" fmla="*/ 814 w 1726"/>
                <a:gd name="T23" fmla="*/ 888 h 1725"/>
                <a:gd name="T24" fmla="*/ 743 w 1726"/>
                <a:gd name="T25" fmla="*/ 975 h 1725"/>
                <a:gd name="T26" fmla="*/ 679 w 1726"/>
                <a:gd name="T27" fmla="*/ 1066 h 1725"/>
                <a:gd name="T28" fmla="*/ 622 w 1726"/>
                <a:gd name="T29" fmla="*/ 1164 h 1725"/>
                <a:gd name="T30" fmla="*/ 576 w 1726"/>
                <a:gd name="T31" fmla="*/ 1267 h 1725"/>
                <a:gd name="T32" fmla="*/ 538 w 1726"/>
                <a:gd name="T33" fmla="*/ 1375 h 1725"/>
                <a:gd name="T34" fmla="*/ 512 w 1726"/>
                <a:gd name="T35" fmla="*/ 1487 h 1725"/>
                <a:gd name="T36" fmla="*/ 494 w 1726"/>
                <a:gd name="T37" fmla="*/ 1603 h 1725"/>
                <a:gd name="T38" fmla="*/ 489 w 1726"/>
                <a:gd name="T39" fmla="*/ 1722 h 1725"/>
                <a:gd name="T40" fmla="*/ 2 w 1726"/>
                <a:gd name="T41" fmla="*/ 1725 h 1725"/>
                <a:gd name="T42" fmla="*/ 0 w 1726"/>
                <a:gd name="T43" fmla="*/ 1704 h 1725"/>
                <a:gd name="T44" fmla="*/ 0 w 1726"/>
                <a:gd name="T45" fmla="*/ 1704 h 1725"/>
                <a:gd name="T46" fmla="*/ 9 w 1726"/>
                <a:gd name="T47" fmla="*/ 1563 h 1725"/>
                <a:gd name="T48" fmla="*/ 27 w 1726"/>
                <a:gd name="T49" fmla="*/ 1427 h 1725"/>
                <a:gd name="T50" fmla="*/ 55 w 1726"/>
                <a:gd name="T51" fmla="*/ 1293 h 1725"/>
                <a:gd name="T52" fmla="*/ 95 w 1726"/>
                <a:gd name="T53" fmla="*/ 1164 h 1725"/>
                <a:gd name="T54" fmla="*/ 142 w 1726"/>
                <a:gd name="T55" fmla="*/ 1039 h 1725"/>
                <a:gd name="T56" fmla="*/ 199 w 1726"/>
                <a:gd name="T57" fmla="*/ 920 h 1725"/>
                <a:gd name="T58" fmla="*/ 267 w 1726"/>
                <a:gd name="T59" fmla="*/ 805 h 1725"/>
                <a:gd name="T60" fmla="*/ 341 w 1726"/>
                <a:gd name="T61" fmla="*/ 696 h 1725"/>
                <a:gd name="T62" fmla="*/ 423 w 1726"/>
                <a:gd name="T63" fmla="*/ 593 h 1725"/>
                <a:gd name="T64" fmla="*/ 514 w 1726"/>
                <a:gd name="T65" fmla="*/ 497 h 1725"/>
                <a:gd name="T66" fmla="*/ 609 w 1726"/>
                <a:gd name="T67" fmla="*/ 409 h 1725"/>
                <a:gd name="T68" fmla="*/ 714 w 1726"/>
                <a:gd name="T69" fmla="*/ 327 h 1725"/>
                <a:gd name="T70" fmla="*/ 823 w 1726"/>
                <a:gd name="T71" fmla="*/ 254 h 1725"/>
                <a:gd name="T72" fmla="*/ 938 w 1726"/>
                <a:gd name="T73" fmla="*/ 190 h 1725"/>
                <a:gd name="T74" fmla="*/ 1059 w 1726"/>
                <a:gd name="T75" fmla="*/ 133 h 1725"/>
                <a:gd name="T76" fmla="*/ 1185 w 1726"/>
                <a:gd name="T77" fmla="*/ 87 h 1725"/>
                <a:gd name="T78" fmla="*/ 1314 w 1726"/>
                <a:gd name="T79" fmla="*/ 50 h 1725"/>
                <a:gd name="T80" fmla="*/ 1448 w 1726"/>
                <a:gd name="T81" fmla="*/ 21 h 1725"/>
                <a:gd name="T82" fmla="*/ 1586 w 1726"/>
                <a:gd name="T83" fmla="*/ 5 h 1725"/>
                <a:gd name="T84" fmla="*/ 1726 w 1726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6" h="1725">
                  <a:moveTo>
                    <a:pt x="1726" y="0"/>
                  </a:moveTo>
                  <a:lnTo>
                    <a:pt x="1726" y="487"/>
                  </a:lnTo>
                  <a:lnTo>
                    <a:pt x="1726" y="487"/>
                  </a:lnTo>
                  <a:lnTo>
                    <a:pt x="1607" y="492"/>
                  </a:lnTo>
                  <a:lnTo>
                    <a:pt x="1490" y="510"/>
                  </a:lnTo>
                  <a:lnTo>
                    <a:pt x="1378" y="537"/>
                  </a:lnTo>
                  <a:lnTo>
                    <a:pt x="1272" y="574"/>
                  </a:lnTo>
                  <a:lnTo>
                    <a:pt x="1169" y="620"/>
                  </a:lnTo>
                  <a:lnTo>
                    <a:pt x="1069" y="675"/>
                  </a:lnTo>
                  <a:lnTo>
                    <a:pt x="979" y="739"/>
                  </a:lnTo>
                  <a:lnTo>
                    <a:pt x="892" y="810"/>
                  </a:lnTo>
                  <a:lnTo>
                    <a:pt x="814" y="888"/>
                  </a:lnTo>
                  <a:lnTo>
                    <a:pt x="743" y="975"/>
                  </a:lnTo>
                  <a:lnTo>
                    <a:pt x="679" y="1066"/>
                  </a:lnTo>
                  <a:lnTo>
                    <a:pt x="622" y="1164"/>
                  </a:lnTo>
                  <a:lnTo>
                    <a:pt x="576" y="1267"/>
                  </a:lnTo>
                  <a:lnTo>
                    <a:pt x="538" y="1375"/>
                  </a:lnTo>
                  <a:lnTo>
                    <a:pt x="512" y="1487"/>
                  </a:lnTo>
                  <a:lnTo>
                    <a:pt x="494" y="1603"/>
                  </a:lnTo>
                  <a:lnTo>
                    <a:pt x="489" y="1722"/>
                  </a:lnTo>
                  <a:lnTo>
                    <a:pt x="2" y="1725"/>
                  </a:lnTo>
                  <a:lnTo>
                    <a:pt x="0" y="1704"/>
                  </a:lnTo>
                  <a:lnTo>
                    <a:pt x="0" y="1704"/>
                  </a:lnTo>
                  <a:lnTo>
                    <a:pt x="9" y="1563"/>
                  </a:lnTo>
                  <a:lnTo>
                    <a:pt x="27" y="1427"/>
                  </a:lnTo>
                  <a:lnTo>
                    <a:pt x="55" y="1293"/>
                  </a:lnTo>
                  <a:lnTo>
                    <a:pt x="95" y="1164"/>
                  </a:lnTo>
                  <a:lnTo>
                    <a:pt x="142" y="1039"/>
                  </a:lnTo>
                  <a:lnTo>
                    <a:pt x="199" y="920"/>
                  </a:lnTo>
                  <a:lnTo>
                    <a:pt x="267" y="805"/>
                  </a:lnTo>
                  <a:lnTo>
                    <a:pt x="341" y="696"/>
                  </a:lnTo>
                  <a:lnTo>
                    <a:pt x="423" y="593"/>
                  </a:lnTo>
                  <a:lnTo>
                    <a:pt x="514" y="497"/>
                  </a:lnTo>
                  <a:lnTo>
                    <a:pt x="609" y="409"/>
                  </a:lnTo>
                  <a:lnTo>
                    <a:pt x="714" y="327"/>
                  </a:lnTo>
                  <a:lnTo>
                    <a:pt x="823" y="254"/>
                  </a:lnTo>
                  <a:lnTo>
                    <a:pt x="938" y="190"/>
                  </a:lnTo>
                  <a:lnTo>
                    <a:pt x="1059" y="133"/>
                  </a:lnTo>
                  <a:lnTo>
                    <a:pt x="1185" y="87"/>
                  </a:lnTo>
                  <a:lnTo>
                    <a:pt x="1314" y="50"/>
                  </a:lnTo>
                  <a:lnTo>
                    <a:pt x="1448" y="21"/>
                  </a:lnTo>
                  <a:lnTo>
                    <a:pt x="1586" y="5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CE8D3FB2-36B5-4037-8386-5522F12F2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3376613"/>
              <a:ext cx="2320925" cy="2794000"/>
            </a:xfrm>
            <a:custGeom>
              <a:avLst/>
              <a:gdLst>
                <a:gd name="T0" fmla="*/ 661 w 2925"/>
                <a:gd name="T1" fmla="*/ 2 h 3520"/>
                <a:gd name="T2" fmla="*/ 719 w 2925"/>
                <a:gd name="T3" fmla="*/ 11 h 3520"/>
                <a:gd name="T4" fmla="*/ 776 w 2925"/>
                <a:gd name="T5" fmla="*/ 27 h 3520"/>
                <a:gd name="T6" fmla="*/ 831 w 2925"/>
                <a:gd name="T7" fmla="*/ 45 h 3520"/>
                <a:gd name="T8" fmla="*/ 883 w 2925"/>
                <a:gd name="T9" fmla="*/ 70 h 3520"/>
                <a:gd name="T10" fmla="*/ 930 w 2925"/>
                <a:gd name="T11" fmla="*/ 98 h 3520"/>
                <a:gd name="T12" fmla="*/ 977 w 2925"/>
                <a:gd name="T13" fmla="*/ 132 h 3520"/>
                <a:gd name="T14" fmla="*/ 1019 w 2925"/>
                <a:gd name="T15" fmla="*/ 169 h 3520"/>
                <a:gd name="T16" fmla="*/ 1057 w 2925"/>
                <a:gd name="T17" fmla="*/ 210 h 3520"/>
                <a:gd name="T18" fmla="*/ 1087 w 2925"/>
                <a:gd name="T19" fmla="*/ 247 h 3520"/>
                <a:gd name="T20" fmla="*/ 1117 w 2925"/>
                <a:gd name="T21" fmla="*/ 294 h 3520"/>
                <a:gd name="T22" fmla="*/ 1144 w 2925"/>
                <a:gd name="T23" fmla="*/ 345 h 3520"/>
                <a:gd name="T24" fmla="*/ 1167 w 2925"/>
                <a:gd name="T25" fmla="*/ 398 h 3520"/>
                <a:gd name="T26" fmla="*/ 1183 w 2925"/>
                <a:gd name="T27" fmla="*/ 454 h 3520"/>
                <a:gd name="T28" fmla="*/ 1202 w 2925"/>
                <a:gd name="T29" fmla="*/ 592 h 3520"/>
                <a:gd name="T30" fmla="*/ 1223 w 2925"/>
                <a:gd name="T31" fmla="*/ 875 h 3520"/>
                <a:gd name="T32" fmla="*/ 1392 w 2925"/>
                <a:gd name="T33" fmla="*/ 1383 h 3520"/>
                <a:gd name="T34" fmla="*/ 1701 w 2925"/>
                <a:gd name="T35" fmla="*/ 1807 h 3520"/>
                <a:gd name="T36" fmla="*/ 2122 w 2925"/>
                <a:gd name="T37" fmla="*/ 2120 h 3520"/>
                <a:gd name="T38" fmla="*/ 2628 w 2925"/>
                <a:gd name="T39" fmla="*/ 2292 h 3520"/>
                <a:gd name="T40" fmla="*/ 2807 w 2925"/>
                <a:gd name="T41" fmla="*/ 2331 h 3520"/>
                <a:gd name="T42" fmla="*/ 2559 w 2925"/>
                <a:gd name="T43" fmla="*/ 2450 h 3520"/>
                <a:gd name="T44" fmla="*/ 2380 w 2925"/>
                <a:gd name="T45" fmla="*/ 2689 h 3520"/>
                <a:gd name="T46" fmla="*/ 2339 w 2925"/>
                <a:gd name="T47" fmla="*/ 2999 h 3520"/>
                <a:gd name="T48" fmla="*/ 2458 w 2925"/>
                <a:gd name="T49" fmla="*/ 3282 h 3520"/>
                <a:gd name="T50" fmla="*/ 2696 w 2925"/>
                <a:gd name="T51" fmla="*/ 3468 h 3520"/>
                <a:gd name="T52" fmla="*/ 2925 w 2925"/>
                <a:gd name="T53" fmla="*/ 3520 h 3520"/>
                <a:gd name="T54" fmla="*/ 2230 w 2925"/>
                <a:gd name="T55" fmla="*/ 3436 h 3520"/>
                <a:gd name="T56" fmla="*/ 1596 w 2925"/>
                <a:gd name="T57" fmla="*/ 3200 h 3520"/>
                <a:gd name="T58" fmla="*/ 1042 w 2925"/>
                <a:gd name="T59" fmla="*/ 2832 h 3520"/>
                <a:gd name="T60" fmla="*/ 586 w 2925"/>
                <a:gd name="T61" fmla="*/ 2349 h 3520"/>
                <a:gd name="T62" fmla="*/ 249 w 2925"/>
                <a:gd name="T63" fmla="*/ 1774 h 3520"/>
                <a:gd name="T64" fmla="*/ 48 w 2925"/>
                <a:gd name="T65" fmla="*/ 1122 h 3520"/>
                <a:gd name="T66" fmla="*/ 0 w 2925"/>
                <a:gd name="T67" fmla="*/ 597 h 3520"/>
                <a:gd name="T68" fmla="*/ 0 w 2925"/>
                <a:gd name="T69" fmla="*/ 585 h 3520"/>
                <a:gd name="T70" fmla="*/ 5 w 2925"/>
                <a:gd name="T71" fmla="*/ 525 h 3520"/>
                <a:gd name="T72" fmla="*/ 16 w 2925"/>
                <a:gd name="T73" fmla="*/ 466 h 3520"/>
                <a:gd name="T74" fmla="*/ 32 w 2925"/>
                <a:gd name="T75" fmla="*/ 409 h 3520"/>
                <a:gd name="T76" fmla="*/ 53 w 2925"/>
                <a:gd name="T77" fmla="*/ 356 h 3520"/>
                <a:gd name="T78" fmla="*/ 78 w 2925"/>
                <a:gd name="T79" fmla="*/ 304 h 3520"/>
                <a:gd name="T80" fmla="*/ 110 w 2925"/>
                <a:gd name="T81" fmla="*/ 255 h 3520"/>
                <a:gd name="T82" fmla="*/ 146 w 2925"/>
                <a:gd name="T83" fmla="*/ 210 h 3520"/>
                <a:gd name="T84" fmla="*/ 185 w 2925"/>
                <a:gd name="T85" fmla="*/ 167 h 3520"/>
                <a:gd name="T86" fmla="*/ 229 w 2925"/>
                <a:gd name="T87" fmla="*/ 130 h 3520"/>
                <a:gd name="T88" fmla="*/ 277 w 2925"/>
                <a:gd name="T89" fmla="*/ 96 h 3520"/>
                <a:gd name="T90" fmla="*/ 327 w 2925"/>
                <a:gd name="T91" fmla="*/ 66 h 3520"/>
                <a:gd name="T92" fmla="*/ 380 w 2925"/>
                <a:gd name="T93" fmla="*/ 43 h 3520"/>
                <a:gd name="T94" fmla="*/ 439 w 2925"/>
                <a:gd name="T95" fmla="*/ 24 h 3520"/>
                <a:gd name="T96" fmla="*/ 494 w 2925"/>
                <a:gd name="T97" fmla="*/ 9 h 3520"/>
                <a:gd name="T98" fmla="*/ 563 w 2925"/>
                <a:gd name="T99" fmla="*/ 2 h 3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25" h="3520">
                  <a:moveTo>
                    <a:pt x="600" y="0"/>
                  </a:moveTo>
                  <a:lnTo>
                    <a:pt x="632" y="0"/>
                  </a:lnTo>
                  <a:lnTo>
                    <a:pt x="641" y="2"/>
                  </a:lnTo>
                  <a:lnTo>
                    <a:pt x="661" y="2"/>
                  </a:lnTo>
                  <a:lnTo>
                    <a:pt x="673" y="4"/>
                  </a:lnTo>
                  <a:lnTo>
                    <a:pt x="691" y="8"/>
                  </a:lnTo>
                  <a:lnTo>
                    <a:pt x="703" y="9"/>
                  </a:lnTo>
                  <a:lnTo>
                    <a:pt x="719" y="11"/>
                  </a:lnTo>
                  <a:lnTo>
                    <a:pt x="733" y="15"/>
                  </a:lnTo>
                  <a:lnTo>
                    <a:pt x="749" y="18"/>
                  </a:lnTo>
                  <a:lnTo>
                    <a:pt x="762" y="22"/>
                  </a:lnTo>
                  <a:lnTo>
                    <a:pt x="776" y="27"/>
                  </a:lnTo>
                  <a:lnTo>
                    <a:pt x="790" y="31"/>
                  </a:lnTo>
                  <a:lnTo>
                    <a:pt x="804" y="36"/>
                  </a:lnTo>
                  <a:lnTo>
                    <a:pt x="817" y="41"/>
                  </a:lnTo>
                  <a:lnTo>
                    <a:pt x="831" y="45"/>
                  </a:lnTo>
                  <a:lnTo>
                    <a:pt x="843" y="52"/>
                  </a:lnTo>
                  <a:lnTo>
                    <a:pt x="858" y="57"/>
                  </a:lnTo>
                  <a:lnTo>
                    <a:pt x="870" y="64"/>
                  </a:lnTo>
                  <a:lnTo>
                    <a:pt x="883" y="70"/>
                  </a:lnTo>
                  <a:lnTo>
                    <a:pt x="895" y="77"/>
                  </a:lnTo>
                  <a:lnTo>
                    <a:pt x="907" y="84"/>
                  </a:lnTo>
                  <a:lnTo>
                    <a:pt x="920" y="93"/>
                  </a:lnTo>
                  <a:lnTo>
                    <a:pt x="930" y="98"/>
                  </a:lnTo>
                  <a:lnTo>
                    <a:pt x="945" y="109"/>
                  </a:lnTo>
                  <a:lnTo>
                    <a:pt x="954" y="116"/>
                  </a:lnTo>
                  <a:lnTo>
                    <a:pt x="968" y="125"/>
                  </a:lnTo>
                  <a:lnTo>
                    <a:pt x="977" y="132"/>
                  </a:lnTo>
                  <a:lnTo>
                    <a:pt x="989" y="143"/>
                  </a:lnTo>
                  <a:lnTo>
                    <a:pt x="998" y="150"/>
                  </a:lnTo>
                  <a:lnTo>
                    <a:pt x="1010" y="162"/>
                  </a:lnTo>
                  <a:lnTo>
                    <a:pt x="1019" y="169"/>
                  </a:lnTo>
                  <a:lnTo>
                    <a:pt x="1032" y="182"/>
                  </a:lnTo>
                  <a:lnTo>
                    <a:pt x="1039" y="189"/>
                  </a:lnTo>
                  <a:lnTo>
                    <a:pt x="1051" y="203"/>
                  </a:lnTo>
                  <a:lnTo>
                    <a:pt x="1057" y="210"/>
                  </a:lnTo>
                  <a:lnTo>
                    <a:pt x="1069" y="224"/>
                  </a:lnTo>
                  <a:lnTo>
                    <a:pt x="1069" y="224"/>
                  </a:lnTo>
                  <a:lnTo>
                    <a:pt x="1074" y="231"/>
                  </a:lnTo>
                  <a:lnTo>
                    <a:pt x="1087" y="247"/>
                  </a:lnTo>
                  <a:lnTo>
                    <a:pt x="1092" y="255"/>
                  </a:lnTo>
                  <a:lnTo>
                    <a:pt x="1103" y="271"/>
                  </a:lnTo>
                  <a:lnTo>
                    <a:pt x="1108" y="278"/>
                  </a:lnTo>
                  <a:lnTo>
                    <a:pt x="1117" y="294"/>
                  </a:lnTo>
                  <a:lnTo>
                    <a:pt x="1122" y="303"/>
                  </a:lnTo>
                  <a:lnTo>
                    <a:pt x="1131" y="319"/>
                  </a:lnTo>
                  <a:lnTo>
                    <a:pt x="1135" y="327"/>
                  </a:lnTo>
                  <a:lnTo>
                    <a:pt x="1144" y="345"/>
                  </a:lnTo>
                  <a:lnTo>
                    <a:pt x="1147" y="352"/>
                  </a:lnTo>
                  <a:lnTo>
                    <a:pt x="1156" y="370"/>
                  </a:lnTo>
                  <a:lnTo>
                    <a:pt x="1160" y="379"/>
                  </a:lnTo>
                  <a:lnTo>
                    <a:pt x="1167" y="398"/>
                  </a:lnTo>
                  <a:lnTo>
                    <a:pt x="1168" y="404"/>
                  </a:lnTo>
                  <a:lnTo>
                    <a:pt x="1176" y="425"/>
                  </a:lnTo>
                  <a:lnTo>
                    <a:pt x="1177" y="432"/>
                  </a:lnTo>
                  <a:lnTo>
                    <a:pt x="1183" y="454"/>
                  </a:lnTo>
                  <a:lnTo>
                    <a:pt x="1184" y="459"/>
                  </a:lnTo>
                  <a:lnTo>
                    <a:pt x="1188" y="475"/>
                  </a:lnTo>
                  <a:lnTo>
                    <a:pt x="1200" y="592"/>
                  </a:lnTo>
                  <a:lnTo>
                    <a:pt x="1202" y="592"/>
                  </a:lnTo>
                  <a:lnTo>
                    <a:pt x="1202" y="597"/>
                  </a:lnTo>
                  <a:lnTo>
                    <a:pt x="1200" y="597"/>
                  </a:lnTo>
                  <a:lnTo>
                    <a:pt x="1208" y="738"/>
                  </a:lnTo>
                  <a:lnTo>
                    <a:pt x="1223" y="875"/>
                  </a:lnTo>
                  <a:lnTo>
                    <a:pt x="1252" y="1008"/>
                  </a:lnTo>
                  <a:lnTo>
                    <a:pt x="1289" y="1138"/>
                  </a:lnTo>
                  <a:lnTo>
                    <a:pt x="1335" y="1262"/>
                  </a:lnTo>
                  <a:lnTo>
                    <a:pt x="1392" y="1383"/>
                  </a:lnTo>
                  <a:lnTo>
                    <a:pt x="1458" y="1498"/>
                  </a:lnTo>
                  <a:lnTo>
                    <a:pt x="1531" y="1607"/>
                  </a:lnTo>
                  <a:lnTo>
                    <a:pt x="1612" y="1710"/>
                  </a:lnTo>
                  <a:lnTo>
                    <a:pt x="1701" y="1807"/>
                  </a:lnTo>
                  <a:lnTo>
                    <a:pt x="1797" y="1896"/>
                  </a:lnTo>
                  <a:lnTo>
                    <a:pt x="1898" y="1980"/>
                  </a:lnTo>
                  <a:lnTo>
                    <a:pt x="2008" y="2053"/>
                  </a:lnTo>
                  <a:lnTo>
                    <a:pt x="2122" y="2120"/>
                  </a:lnTo>
                  <a:lnTo>
                    <a:pt x="2241" y="2177"/>
                  </a:lnTo>
                  <a:lnTo>
                    <a:pt x="2367" y="2225"/>
                  </a:lnTo>
                  <a:lnTo>
                    <a:pt x="2495" y="2264"/>
                  </a:lnTo>
                  <a:lnTo>
                    <a:pt x="2628" y="2292"/>
                  </a:lnTo>
                  <a:lnTo>
                    <a:pt x="2765" y="2310"/>
                  </a:lnTo>
                  <a:lnTo>
                    <a:pt x="2905" y="2317"/>
                  </a:lnTo>
                  <a:lnTo>
                    <a:pt x="2855" y="2323"/>
                  </a:lnTo>
                  <a:lnTo>
                    <a:pt x="2807" y="2331"/>
                  </a:lnTo>
                  <a:lnTo>
                    <a:pt x="2740" y="2349"/>
                  </a:lnTo>
                  <a:lnTo>
                    <a:pt x="2674" y="2376"/>
                  </a:lnTo>
                  <a:lnTo>
                    <a:pt x="2614" y="2410"/>
                  </a:lnTo>
                  <a:lnTo>
                    <a:pt x="2559" y="2450"/>
                  </a:lnTo>
                  <a:lnTo>
                    <a:pt x="2504" y="2500"/>
                  </a:lnTo>
                  <a:lnTo>
                    <a:pt x="2454" y="2557"/>
                  </a:lnTo>
                  <a:lnTo>
                    <a:pt x="2413" y="2621"/>
                  </a:lnTo>
                  <a:lnTo>
                    <a:pt x="2380" y="2689"/>
                  </a:lnTo>
                  <a:lnTo>
                    <a:pt x="2355" y="2761"/>
                  </a:lnTo>
                  <a:lnTo>
                    <a:pt x="2339" y="2838"/>
                  </a:lnTo>
                  <a:lnTo>
                    <a:pt x="2333" y="2918"/>
                  </a:lnTo>
                  <a:lnTo>
                    <a:pt x="2339" y="2999"/>
                  </a:lnTo>
                  <a:lnTo>
                    <a:pt x="2355" y="3076"/>
                  </a:lnTo>
                  <a:lnTo>
                    <a:pt x="2381" y="3150"/>
                  </a:lnTo>
                  <a:lnTo>
                    <a:pt x="2415" y="3218"/>
                  </a:lnTo>
                  <a:lnTo>
                    <a:pt x="2458" y="3282"/>
                  </a:lnTo>
                  <a:lnTo>
                    <a:pt x="2507" y="3341"/>
                  </a:lnTo>
                  <a:lnTo>
                    <a:pt x="2564" y="3390"/>
                  </a:lnTo>
                  <a:lnTo>
                    <a:pt x="2626" y="3435"/>
                  </a:lnTo>
                  <a:lnTo>
                    <a:pt x="2696" y="3468"/>
                  </a:lnTo>
                  <a:lnTo>
                    <a:pt x="2768" y="3495"/>
                  </a:lnTo>
                  <a:lnTo>
                    <a:pt x="2845" y="3513"/>
                  </a:lnTo>
                  <a:lnTo>
                    <a:pt x="2925" y="3520"/>
                  </a:lnTo>
                  <a:lnTo>
                    <a:pt x="2925" y="3520"/>
                  </a:lnTo>
                  <a:lnTo>
                    <a:pt x="2747" y="3515"/>
                  </a:lnTo>
                  <a:lnTo>
                    <a:pt x="2571" y="3499"/>
                  </a:lnTo>
                  <a:lnTo>
                    <a:pt x="2399" y="3472"/>
                  </a:lnTo>
                  <a:lnTo>
                    <a:pt x="2230" y="3436"/>
                  </a:lnTo>
                  <a:lnTo>
                    <a:pt x="2065" y="3390"/>
                  </a:lnTo>
                  <a:lnTo>
                    <a:pt x="1905" y="3337"/>
                  </a:lnTo>
                  <a:lnTo>
                    <a:pt x="1749" y="3273"/>
                  </a:lnTo>
                  <a:lnTo>
                    <a:pt x="1596" y="3200"/>
                  </a:lnTo>
                  <a:lnTo>
                    <a:pt x="1449" y="3120"/>
                  </a:lnTo>
                  <a:lnTo>
                    <a:pt x="1309" y="3031"/>
                  </a:lnTo>
                  <a:lnTo>
                    <a:pt x="1172" y="2935"/>
                  </a:lnTo>
                  <a:lnTo>
                    <a:pt x="1042" y="2832"/>
                  </a:lnTo>
                  <a:lnTo>
                    <a:pt x="918" y="2721"/>
                  </a:lnTo>
                  <a:lnTo>
                    <a:pt x="801" y="2603"/>
                  </a:lnTo>
                  <a:lnTo>
                    <a:pt x="689" y="2479"/>
                  </a:lnTo>
                  <a:lnTo>
                    <a:pt x="586" y="2349"/>
                  </a:lnTo>
                  <a:lnTo>
                    <a:pt x="490" y="2214"/>
                  </a:lnTo>
                  <a:lnTo>
                    <a:pt x="401" y="2072"/>
                  </a:lnTo>
                  <a:lnTo>
                    <a:pt x="320" y="1925"/>
                  </a:lnTo>
                  <a:lnTo>
                    <a:pt x="249" y="1774"/>
                  </a:lnTo>
                  <a:lnTo>
                    <a:pt x="185" y="1617"/>
                  </a:lnTo>
                  <a:lnTo>
                    <a:pt x="130" y="1456"/>
                  </a:lnTo>
                  <a:lnTo>
                    <a:pt x="83" y="1290"/>
                  </a:lnTo>
                  <a:lnTo>
                    <a:pt x="48" y="1122"/>
                  </a:lnTo>
                  <a:lnTo>
                    <a:pt x="21" y="949"/>
                  </a:lnTo>
                  <a:lnTo>
                    <a:pt x="5" y="775"/>
                  </a:lnTo>
                  <a:lnTo>
                    <a:pt x="0" y="597"/>
                  </a:lnTo>
                  <a:lnTo>
                    <a:pt x="0" y="597"/>
                  </a:lnTo>
                  <a:lnTo>
                    <a:pt x="0" y="596"/>
                  </a:lnTo>
                  <a:lnTo>
                    <a:pt x="0" y="594"/>
                  </a:lnTo>
                  <a:lnTo>
                    <a:pt x="0" y="592"/>
                  </a:lnTo>
                  <a:lnTo>
                    <a:pt x="0" y="585"/>
                  </a:lnTo>
                  <a:lnTo>
                    <a:pt x="2" y="562"/>
                  </a:lnTo>
                  <a:lnTo>
                    <a:pt x="2" y="555"/>
                  </a:lnTo>
                  <a:lnTo>
                    <a:pt x="4" y="532"/>
                  </a:lnTo>
                  <a:lnTo>
                    <a:pt x="5" y="525"/>
                  </a:lnTo>
                  <a:lnTo>
                    <a:pt x="9" y="502"/>
                  </a:lnTo>
                  <a:lnTo>
                    <a:pt x="9" y="494"/>
                  </a:lnTo>
                  <a:lnTo>
                    <a:pt x="14" y="473"/>
                  </a:lnTo>
                  <a:lnTo>
                    <a:pt x="16" y="466"/>
                  </a:lnTo>
                  <a:lnTo>
                    <a:pt x="21" y="445"/>
                  </a:lnTo>
                  <a:lnTo>
                    <a:pt x="23" y="438"/>
                  </a:lnTo>
                  <a:lnTo>
                    <a:pt x="30" y="416"/>
                  </a:lnTo>
                  <a:lnTo>
                    <a:pt x="32" y="409"/>
                  </a:lnTo>
                  <a:lnTo>
                    <a:pt x="39" y="388"/>
                  </a:lnTo>
                  <a:lnTo>
                    <a:pt x="41" y="382"/>
                  </a:lnTo>
                  <a:lnTo>
                    <a:pt x="50" y="361"/>
                  </a:lnTo>
                  <a:lnTo>
                    <a:pt x="53" y="356"/>
                  </a:lnTo>
                  <a:lnTo>
                    <a:pt x="62" y="335"/>
                  </a:lnTo>
                  <a:lnTo>
                    <a:pt x="66" y="329"/>
                  </a:lnTo>
                  <a:lnTo>
                    <a:pt x="76" y="310"/>
                  </a:lnTo>
                  <a:lnTo>
                    <a:pt x="78" y="304"/>
                  </a:lnTo>
                  <a:lnTo>
                    <a:pt x="91" y="285"/>
                  </a:lnTo>
                  <a:lnTo>
                    <a:pt x="94" y="279"/>
                  </a:lnTo>
                  <a:lnTo>
                    <a:pt x="107" y="260"/>
                  </a:lnTo>
                  <a:lnTo>
                    <a:pt x="110" y="255"/>
                  </a:lnTo>
                  <a:lnTo>
                    <a:pt x="123" y="237"/>
                  </a:lnTo>
                  <a:lnTo>
                    <a:pt x="128" y="231"/>
                  </a:lnTo>
                  <a:lnTo>
                    <a:pt x="140" y="215"/>
                  </a:lnTo>
                  <a:lnTo>
                    <a:pt x="146" y="210"/>
                  </a:lnTo>
                  <a:lnTo>
                    <a:pt x="160" y="194"/>
                  </a:lnTo>
                  <a:lnTo>
                    <a:pt x="165" y="189"/>
                  </a:lnTo>
                  <a:lnTo>
                    <a:pt x="179" y="173"/>
                  </a:lnTo>
                  <a:lnTo>
                    <a:pt x="185" y="167"/>
                  </a:lnTo>
                  <a:lnTo>
                    <a:pt x="201" y="153"/>
                  </a:lnTo>
                  <a:lnTo>
                    <a:pt x="206" y="148"/>
                  </a:lnTo>
                  <a:lnTo>
                    <a:pt x="222" y="136"/>
                  </a:lnTo>
                  <a:lnTo>
                    <a:pt x="229" y="130"/>
                  </a:lnTo>
                  <a:lnTo>
                    <a:pt x="245" y="118"/>
                  </a:lnTo>
                  <a:lnTo>
                    <a:pt x="252" y="112"/>
                  </a:lnTo>
                  <a:lnTo>
                    <a:pt x="268" y="102"/>
                  </a:lnTo>
                  <a:lnTo>
                    <a:pt x="277" y="96"/>
                  </a:lnTo>
                  <a:lnTo>
                    <a:pt x="291" y="86"/>
                  </a:lnTo>
                  <a:lnTo>
                    <a:pt x="300" y="80"/>
                  </a:lnTo>
                  <a:lnTo>
                    <a:pt x="316" y="72"/>
                  </a:lnTo>
                  <a:lnTo>
                    <a:pt x="327" y="66"/>
                  </a:lnTo>
                  <a:lnTo>
                    <a:pt x="343" y="59"/>
                  </a:lnTo>
                  <a:lnTo>
                    <a:pt x="352" y="54"/>
                  </a:lnTo>
                  <a:lnTo>
                    <a:pt x="369" y="47"/>
                  </a:lnTo>
                  <a:lnTo>
                    <a:pt x="380" y="43"/>
                  </a:lnTo>
                  <a:lnTo>
                    <a:pt x="396" y="36"/>
                  </a:lnTo>
                  <a:lnTo>
                    <a:pt x="408" y="32"/>
                  </a:lnTo>
                  <a:lnTo>
                    <a:pt x="424" y="27"/>
                  </a:lnTo>
                  <a:lnTo>
                    <a:pt x="439" y="24"/>
                  </a:lnTo>
                  <a:lnTo>
                    <a:pt x="453" y="18"/>
                  </a:lnTo>
                  <a:lnTo>
                    <a:pt x="465" y="15"/>
                  </a:lnTo>
                  <a:lnTo>
                    <a:pt x="481" y="13"/>
                  </a:lnTo>
                  <a:lnTo>
                    <a:pt x="494" y="9"/>
                  </a:lnTo>
                  <a:lnTo>
                    <a:pt x="510" y="8"/>
                  </a:lnTo>
                  <a:lnTo>
                    <a:pt x="526" y="6"/>
                  </a:lnTo>
                  <a:lnTo>
                    <a:pt x="540" y="4"/>
                  </a:lnTo>
                  <a:lnTo>
                    <a:pt x="563" y="2"/>
                  </a:lnTo>
                  <a:lnTo>
                    <a:pt x="570" y="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4F5FEB89-91C3-4E00-A811-203075F7E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1113" cy="93663"/>
            </a:xfrm>
            <a:custGeom>
              <a:avLst/>
              <a:gdLst>
                <a:gd name="T0" fmla="*/ 0 w 14"/>
                <a:gd name="T1" fmla="*/ 0 h 117"/>
                <a:gd name="T2" fmla="*/ 2 w 14"/>
                <a:gd name="T3" fmla="*/ 7 h 117"/>
                <a:gd name="T4" fmla="*/ 4 w 14"/>
                <a:gd name="T5" fmla="*/ 12 h 117"/>
                <a:gd name="T6" fmla="*/ 7 w 14"/>
                <a:gd name="T7" fmla="*/ 35 h 117"/>
                <a:gd name="T8" fmla="*/ 7 w 14"/>
                <a:gd name="T9" fmla="*/ 41 h 117"/>
                <a:gd name="T10" fmla="*/ 11 w 14"/>
                <a:gd name="T11" fmla="*/ 66 h 117"/>
                <a:gd name="T12" fmla="*/ 11 w 14"/>
                <a:gd name="T13" fmla="*/ 69 h 117"/>
                <a:gd name="T14" fmla="*/ 12 w 14"/>
                <a:gd name="T15" fmla="*/ 96 h 117"/>
                <a:gd name="T16" fmla="*/ 14 w 14"/>
                <a:gd name="T17" fmla="*/ 117 h 117"/>
                <a:gd name="T18" fmla="*/ 12 w 14"/>
                <a:gd name="T19" fmla="*/ 117 h 117"/>
                <a:gd name="T20" fmla="*/ 0 w 14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1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7" y="35"/>
                  </a:lnTo>
                  <a:lnTo>
                    <a:pt x="7" y="41"/>
                  </a:lnTo>
                  <a:lnTo>
                    <a:pt x="11" y="66"/>
                  </a:lnTo>
                  <a:lnTo>
                    <a:pt x="11" y="69"/>
                  </a:lnTo>
                  <a:lnTo>
                    <a:pt x="12" y="96"/>
                  </a:lnTo>
                  <a:lnTo>
                    <a:pt x="14" y="117"/>
                  </a:lnTo>
                  <a:lnTo>
                    <a:pt x="12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62283B3-52FD-4F43-A92F-A0A3B23F0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835400"/>
              <a:ext cx="3175" cy="11113"/>
            </a:xfrm>
            <a:custGeom>
              <a:avLst/>
              <a:gdLst>
                <a:gd name="T0" fmla="*/ 0 w 3"/>
                <a:gd name="T1" fmla="*/ 0 h 14"/>
                <a:gd name="T2" fmla="*/ 3 w 3"/>
                <a:gd name="T3" fmla="*/ 2 h 14"/>
                <a:gd name="T4" fmla="*/ 3 w 3"/>
                <a:gd name="T5" fmla="*/ 14 h 14"/>
                <a:gd name="T6" fmla="*/ 1 w 3"/>
                <a:gd name="T7" fmla="*/ 14 h 14"/>
                <a:gd name="T8" fmla="*/ 0 w 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lnTo>
                    <a:pt x="3" y="2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A34CB78-B6BA-4F3B-B08B-203090C95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3814763"/>
              <a:ext cx="4763" cy="22225"/>
            </a:xfrm>
            <a:custGeom>
              <a:avLst/>
              <a:gdLst>
                <a:gd name="T0" fmla="*/ 0 w 5"/>
                <a:gd name="T1" fmla="*/ 0 h 29"/>
                <a:gd name="T2" fmla="*/ 3 w 5"/>
                <a:gd name="T3" fmla="*/ 4 h 29"/>
                <a:gd name="T4" fmla="*/ 3 w 5"/>
                <a:gd name="T5" fmla="*/ 20 h 29"/>
                <a:gd name="T6" fmla="*/ 5 w 5"/>
                <a:gd name="T7" fmla="*/ 29 h 29"/>
                <a:gd name="T8" fmla="*/ 2 w 5"/>
                <a:gd name="T9" fmla="*/ 27 h 29"/>
                <a:gd name="T10" fmla="*/ 0 w 5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9">
                  <a:moveTo>
                    <a:pt x="0" y="0"/>
                  </a:moveTo>
                  <a:lnTo>
                    <a:pt x="3" y="4"/>
                  </a:lnTo>
                  <a:lnTo>
                    <a:pt x="3" y="20"/>
                  </a:lnTo>
                  <a:lnTo>
                    <a:pt x="5" y="29"/>
                  </a:lnTo>
                  <a:lnTo>
                    <a:pt x="2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2E0C753-7F27-4205-BE88-2192D627E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3792538"/>
              <a:ext cx="4763" cy="23813"/>
            </a:xfrm>
            <a:custGeom>
              <a:avLst/>
              <a:gdLst>
                <a:gd name="T0" fmla="*/ 0 w 7"/>
                <a:gd name="T1" fmla="*/ 0 h 30"/>
                <a:gd name="T2" fmla="*/ 4 w 7"/>
                <a:gd name="T3" fmla="*/ 3 h 30"/>
                <a:gd name="T4" fmla="*/ 6 w 7"/>
                <a:gd name="T5" fmla="*/ 16 h 30"/>
                <a:gd name="T6" fmla="*/ 6 w 7"/>
                <a:gd name="T7" fmla="*/ 19 h 30"/>
                <a:gd name="T8" fmla="*/ 7 w 7"/>
                <a:gd name="T9" fmla="*/ 30 h 30"/>
                <a:gd name="T10" fmla="*/ 4 w 7"/>
                <a:gd name="T11" fmla="*/ 26 h 30"/>
                <a:gd name="T12" fmla="*/ 0 w 7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0" y="0"/>
                  </a:moveTo>
                  <a:lnTo>
                    <a:pt x="4" y="3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F8455270-65DB-4335-AA7F-CD9450F5C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875" y="3771900"/>
              <a:ext cx="3175" cy="23813"/>
            </a:xfrm>
            <a:custGeom>
              <a:avLst/>
              <a:gdLst>
                <a:gd name="T0" fmla="*/ 0 w 5"/>
                <a:gd name="T1" fmla="*/ 0 h 30"/>
                <a:gd name="T2" fmla="*/ 1 w 5"/>
                <a:gd name="T3" fmla="*/ 4 h 30"/>
                <a:gd name="T4" fmla="*/ 3 w 5"/>
                <a:gd name="T5" fmla="*/ 12 h 30"/>
                <a:gd name="T6" fmla="*/ 3 w 5"/>
                <a:gd name="T7" fmla="*/ 18 h 30"/>
                <a:gd name="T8" fmla="*/ 5 w 5"/>
                <a:gd name="T9" fmla="*/ 30 h 30"/>
                <a:gd name="T10" fmla="*/ 1 w 5"/>
                <a:gd name="T11" fmla="*/ 27 h 30"/>
                <a:gd name="T12" fmla="*/ 0 w 5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1" y="4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5" y="30"/>
                  </a:lnTo>
                  <a:lnTo>
                    <a:pt x="1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7086F83-AF4B-46A3-A0C2-48ECE6A7C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4763" cy="22225"/>
            </a:xfrm>
            <a:custGeom>
              <a:avLst/>
              <a:gdLst>
                <a:gd name="T0" fmla="*/ 0 w 5"/>
                <a:gd name="T1" fmla="*/ 0 h 27"/>
                <a:gd name="T2" fmla="*/ 2 w 5"/>
                <a:gd name="T3" fmla="*/ 7 h 27"/>
                <a:gd name="T4" fmla="*/ 4 w 5"/>
                <a:gd name="T5" fmla="*/ 12 h 27"/>
                <a:gd name="T6" fmla="*/ 5 w 5"/>
                <a:gd name="T7" fmla="*/ 27 h 27"/>
                <a:gd name="T8" fmla="*/ 4 w 5"/>
                <a:gd name="T9" fmla="*/ 23 h 27"/>
                <a:gd name="T10" fmla="*/ 0 w 5"/>
                <a:gd name="T11" fmla="*/ 0 h 27"/>
                <a:gd name="T12" fmla="*/ 0 w 5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5" y="27"/>
                  </a:lnTo>
                  <a:lnTo>
                    <a:pt x="4" y="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101E373-6CAC-4ADF-97B7-E8AECE768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3848100"/>
              <a:ext cx="2792413" cy="2322513"/>
            </a:xfrm>
            <a:custGeom>
              <a:avLst/>
              <a:gdLst>
                <a:gd name="T0" fmla="*/ 2321 w 3518"/>
                <a:gd name="T1" fmla="*/ 59 h 2926"/>
                <a:gd name="T2" fmla="*/ 2350 w 3518"/>
                <a:gd name="T3" fmla="*/ 185 h 2926"/>
                <a:gd name="T4" fmla="*/ 2408 w 3518"/>
                <a:gd name="T5" fmla="*/ 313 h 2926"/>
                <a:gd name="T6" fmla="*/ 2499 w 3518"/>
                <a:gd name="T7" fmla="*/ 425 h 2926"/>
                <a:gd name="T8" fmla="*/ 2620 w 3518"/>
                <a:gd name="T9" fmla="*/ 515 h 2926"/>
                <a:gd name="T10" fmla="*/ 2762 w 3518"/>
                <a:gd name="T11" fmla="*/ 574 h 2926"/>
                <a:gd name="T12" fmla="*/ 2918 w 3518"/>
                <a:gd name="T13" fmla="*/ 595 h 2926"/>
                <a:gd name="T14" fmla="*/ 3072 w 3518"/>
                <a:gd name="T15" fmla="*/ 576 h 2926"/>
                <a:gd name="T16" fmla="*/ 3211 w 3518"/>
                <a:gd name="T17" fmla="*/ 519 h 2926"/>
                <a:gd name="T18" fmla="*/ 3330 w 3518"/>
                <a:gd name="T19" fmla="*/ 432 h 2926"/>
                <a:gd name="T20" fmla="*/ 3424 w 3518"/>
                <a:gd name="T21" fmla="*/ 320 h 2926"/>
                <a:gd name="T22" fmla="*/ 3488 w 3518"/>
                <a:gd name="T23" fmla="*/ 185 h 2926"/>
                <a:gd name="T24" fmla="*/ 3518 w 3518"/>
                <a:gd name="T25" fmla="*/ 35 h 2926"/>
                <a:gd name="T26" fmla="*/ 3491 w 3518"/>
                <a:gd name="T27" fmla="*/ 398 h 2926"/>
                <a:gd name="T28" fmla="*/ 3422 w 3518"/>
                <a:gd name="T29" fmla="*/ 748 h 2926"/>
                <a:gd name="T30" fmla="*/ 3312 w 3518"/>
                <a:gd name="T31" fmla="*/ 1080 h 2926"/>
                <a:gd name="T32" fmla="*/ 3165 w 3518"/>
                <a:gd name="T33" fmla="*/ 1395 h 2926"/>
                <a:gd name="T34" fmla="*/ 2984 w 3518"/>
                <a:gd name="T35" fmla="*/ 1686 h 2926"/>
                <a:gd name="T36" fmla="*/ 2769 w 3518"/>
                <a:gd name="T37" fmla="*/ 1954 h 2926"/>
                <a:gd name="T38" fmla="*/ 2525 w 3518"/>
                <a:gd name="T39" fmla="*/ 2196 h 2926"/>
                <a:gd name="T40" fmla="*/ 2256 w 3518"/>
                <a:gd name="T41" fmla="*/ 2407 h 2926"/>
                <a:gd name="T42" fmla="*/ 1961 w 3518"/>
                <a:gd name="T43" fmla="*/ 2587 h 2926"/>
                <a:gd name="T44" fmla="*/ 1646 w 3518"/>
                <a:gd name="T45" fmla="*/ 2731 h 2926"/>
                <a:gd name="T46" fmla="*/ 1311 w 3518"/>
                <a:gd name="T47" fmla="*/ 2837 h 2926"/>
                <a:gd name="T48" fmla="*/ 961 w 3518"/>
                <a:gd name="T49" fmla="*/ 2903 h 2926"/>
                <a:gd name="T50" fmla="*/ 597 w 3518"/>
                <a:gd name="T51" fmla="*/ 2926 h 2926"/>
                <a:gd name="T52" fmla="*/ 595 w 3518"/>
                <a:gd name="T53" fmla="*/ 2926 h 2926"/>
                <a:gd name="T54" fmla="*/ 593 w 3518"/>
                <a:gd name="T55" fmla="*/ 2926 h 2926"/>
                <a:gd name="T56" fmla="*/ 512 w 3518"/>
                <a:gd name="T57" fmla="*/ 2919 h 2926"/>
                <a:gd name="T58" fmla="*/ 363 w 3518"/>
                <a:gd name="T59" fmla="*/ 2874 h 2926"/>
                <a:gd name="T60" fmla="*/ 231 w 3518"/>
                <a:gd name="T61" fmla="*/ 2796 h 2926"/>
                <a:gd name="T62" fmla="*/ 125 w 3518"/>
                <a:gd name="T63" fmla="*/ 2688 h 2926"/>
                <a:gd name="T64" fmla="*/ 48 w 3518"/>
                <a:gd name="T65" fmla="*/ 2556 h 2926"/>
                <a:gd name="T66" fmla="*/ 6 w 3518"/>
                <a:gd name="T67" fmla="*/ 2405 h 2926"/>
                <a:gd name="T68" fmla="*/ 6 w 3518"/>
                <a:gd name="T69" fmla="*/ 2244 h 2926"/>
                <a:gd name="T70" fmla="*/ 47 w 3518"/>
                <a:gd name="T71" fmla="*/ 2095 h 2926"/>
                <a:gd name="T72" fmla="*/ 121 w 3518"/>
                <a:gd name="T73" fmla="*/ 1963 h 2926"/>
                <a:gd name="T74" fmla="*/ 226 w 3518"/>
                <a:gd name="T75" fmla="*/ 1856 h 2926"/>
                <a:gd name="T76" fmla="*/ 341 w 3518"/>
                <a:gd name="T77" fmla="*/ 1782 h 2926"/>
                <a:gd name="T78" fmla="*/ 474 w 3518"/>
                <a:gd name="T79" fmla="*/ 1737 h 2926"/>
                <a:gd name="T80" fmla="*/ 572 w 3518"/>
                <a:gd name="T81" fmla="*/ 1723 h 2926"/>
                <a:gd name="T82" fmla="*/ 597 w 3518"/>
                <a:gd name="T83" fmla="*/ 1723 h 2926"/>
                <a:gd name="T84" fmla="*/ 732 w 3518"/>
                <a:gd name="T85" fmla="*/ 1718 h 2926"/>
                <a:gd name="T86" fmla="*/ 991 w 3518"/>
                <a:gd name="T87" fmla="*/ 1677 h 2926"/>
                <a:gd name="T88" fmla="*/ 1238 w 3518"/>
                <a:gd name="T89" fmla="*/ 1599 h 2926"/>
                <a:gd name="T90" fmla="*/ 1465 w 3518"/>
                <a:gd name="T91" fmla="*/ 1487 h 2926"/>
                <a:gd name="T92" fmla="*/ 1673 w 3518"/>
                <a:gd name="T93" fmla="*/ 1343 h 2926"/>
                <a:gd name="T94" fmla="*/ 1858 w 3518"/>
                <a:gd name="T95" fmla="*/ 1172 h 2926"/>
                <a:gd name="T96" fmla="*/ 2014 w 3518"/>
                <a:gd name="T97" fmla="*/ 975 h 2926"/>
                <a:gd name="T98" fmla="*/ 2142 w 3518"/>
                <a:gd name="T99" fmla="*/ 757 h 2926"/>
                <a:gd name="T100" fmla="*/ 2238 w 3518"/>
                <a:gd name="T101" fmla="*/ 519 h 2926"/>
                <a:gd name="T102" fmla="*/ 2296 w 3518"/>
                <a:gd name="T103" fmla="*/ 265 h 2926"/>
                <a:gd name="T104" fmla="*/ 2318 w 3518"/>
                <a:gd name="T105" fmla="*/ 0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8" h="2926">
                  <a:moveTo>
                    <a:pt x="2318" y="0"/>
                  </a:moveTo>
                  <a:lnTo>
                    <a:pt x="2321" y="59"/>
                  </a:lnTo>
                  <a:lnTo>
                    <a:pt x="2330" y="117"/>
                  </a:lnTo>
                  <a:lnTo>
                    <a:pt x="2350" y="185"/>
                  </a:lnTo>
                  <a:lnTo>
                    <a:pt x="2375" y="250"/>
                  </a:lnTo>
                  <a:lnTo>
                    <a:pt x="2408" y="313"/>
                  </a:lnTo>
                  <a:lnTo>
                    <a:pt x="2449" y="368"/>
                  </a:lnTo>
                  <a:lnTo>
                    <a:pt x="2499" y="425"/>
                  </a:lnTo>
                  <a:lnTo>
                    <a:pt x="2557" y="474"/>
                  </a:lnTo>
                  <a:lnTo>
                    <a:pt x="2620" y="515"/>
                  </a:lnTo>
                  <a:lnTo>
                    <a:pt x="2689" y="549"/>
                  </a:lnTo>
                  <a:lnTo>
                    <a:pt x="2762" y="574"/>
                  </a:lnTo>
                  <a:lnTo>
                    <a:pt x="2838" y="590"/>
                  </a:lnTo>
                  <a:lnTo>
                    <a:pt x="2918" y="595"/>
                  </a:lnTo>
                  <a:lnTo>
                    <a:pt x="2996" y="590"/>
                  </a:lnTo>
                  <a:lnTo>
                    <a:pt x="3072" y="576"/>
                  </a:lnTo>
                  <a:lnTo>
                    <a:pt x="3143" y="551"/>
                  </a:lnTo>
                  <a:lnTo>
                    <a:pt x="3211" y="519"/>
                  </a:lnTo>
                  <a:lnTo>
                    <a:pt x="3273" y="480"/>
                  </a:lnTo>
                  <a:lnTo>
                    <a:pt x="3330" y="432"/>
                  </a:lnTo>
                  <a:lnTo>
                    <a:pt x="3380" y="378"/>
                  </a:lnTo>
                  <a:lnTo>
                    <a:pt x="3424" y="320"/>
                  </a:lnTo>
                  <a:lnTo>
                    <a:pt x="3460" y="254"/>
                  </a:lnTo>
                  <a:lnTo>
                    <a:pt x="3488" y="185"/>
                  </a:lnTo>
                  <a:lnTo>
                    <a:pt x="3507" y="112"/>
                  </a:lnTo>
                  <a:lnTo>
                    <a:pt x="3518" y="35"/>
                  </a:lnTo>
                  <a:lnTo>
                    <a:pt x="3509" y="218"/>
                  </a:lnTo>
                  <a:lnTo>
                    <a:pt x="3491" y="398"/>
                  </a:lnTo>
                  <a:lnTo>
                    <a:pt x="3461" y="576"/>
                  </a:lnTo>
                  <a:lnTo>
                    <a:pt x="3422" y="748"/>
                  </a:lnTo>
                  <a:lnTo>
                    <a:pt x="3371" y="917"/>
                  </a:lnTo>
                  <a:lnTo>
                    <a:pt x="3312" y="1080"/>
                  </a:lnTo>
                  <a:lnTo>
                    <a:pt x="3243" y="1240"/>
                  </a:lnTo>
                  <a:lnTo>
                    <a:pt x="3165" y="1395"/>
                  </a:lnTo>
                  <a:lnTo>
                    <a:pt x="3078" y="1544"/>
                  </a:lnTo>
                  <a:lnTo>
                    <a:pt x="2984" y="1686"/>
                  </a:lnTo>
                  <a:lnTo>
                    <a:pt x="2879" y="1824"/>
                  </a:lnTo>
                  <a:lnTo>
                    <a:pt x="2769" y="1954"/>
                  </a:lnTo>
                  <a:lnTo>
                    <a:pt x="2650" y="2079"/>
                  </a:lnTo>
                  <a:lnTo>
                    <a:pt x="2525" y="2196"/>
                  </a:lnTo>
                  <a:lnTo>
                    <a:pt x="2394" y="2306"/>
                  </a:lnTo>
                  <a:lnTo>
                    <a:pt x="2256" y="2407"/>
                  </a:lnTo>
                  <a:lnTo>
                    <a:pt x="2112" y="2501"/>
                  </a:lnTo>
                  <a:lnTo>
                    <a:pt x="1961" y="2587"/>
                  </a:lnTo>
                  <a:lnTo>
                    <a:pt x="1806" y="2663"/>
                  </a:lnTo>
                  <a:lnTo>
                    <a:pt x="1646" y="2731"/>
                  </a:lnTo>
                  <a:lnTo>
                    <a:pt x="1481" y="2787"/>
                  </a:lnTo>
                  <a:lnTo>
                    <a:pt x="1311" y="2837"/>
                  </a:lnTo>
                  <a:lnTo>
                    <a:pt x="1139" y="2874"/>
                  </a:lnTo>
                  <a:lnTo>
                    <a:pt x="961" y="2903"/>
                  </a:lnTo>
                  <a:lnTo>
                    <a:pt x="782" y="2919"/>
                  </a:lnTo>
                  <a:lnTo>
                    <a:pt x="597" y="2926"/>
                  </a:lnTo>
                  <a:lnTo>
                    <a:pt x="597" y="2926"/>
                  </a:lnTo>
                  <a:lnTo>
                    <a:pt x="595" y="2926"/>
                  </a:lnTo>
                  <a:lnTo>
                    <a:pt x="593" y="2926"/>
                  </a:lnTo>
                  <a:lnTo>
                    <a:pt x="593" y="2926"/>
                  </a:lnTo>
                  <a:lnTo>
                    <a:pt x="592" y="2926"/>
                  </a:lnTo>
                  <a:lnTo>
                    <a:pt x="512" y="2919"/>
                  </a:lnTo>
                  <a:lnTo>
                    <a:pt x="435" y="2901"/>
                  </a:lnTo>
                  <a:lnTo>
                    <a:pt x="363" y="2874"/>
                  </a:lnTo>
                  <a:lnTo>
                    <a:pt x="293" y="2841"/>
                  </a:lnTo>
                  <a:lnTo>
                    <a:pt x="231" y="2796"/>
                  </a:lnTo>
                  <a:lnTo>
                    <a:pt x="174" y="2747"/>
                  </a:lnTo>
                  <a:lnTo>
                    <a:pt x="125" y="2688"/>
                  </a:lnTo>
                  <a:lnTo>
                    <a:pt x="82" y="2624"/>
                  </a:lnTo>
                  <a:lnTo>
                    <a:pt x="48" y="2556"/>
                  </a:lnTo>
                  <a:lnTo>
                    <a:pt x="22" y="2482"/>
                  </a:lnTo>
                  <a:lnTo>
                    <a:pt x="6" y="2405"/>
                  </a:lnTo>
                  <a:lnTo>
                    <a:pt x="0" y="2324"/>
                  </a:lnTo>
                  <a:lnTo>
                    <a:pt x="6" y="2244"/>
                  </a:lnTo>
                  <a:lnTo>
                    <a:pt x="22" y="2167"/>
                  </a:lnTo>
                  <a:lnTo>
                    <a:pt x="47" y="2095"/>
                  </a:lnTo>
                  <a:lnTo>
                    <a:pt x="80" y="2027"/>
                  </a:lnTo>
                  <a:lnTo>
                    <a:pt x="121" y="1963"/>
                  </a:lnTo>
                  <a:lnTo>
                    <a:pt x="171" y="1906"/>
                  </a:lnTo>
                  <a:lnTo>
                    <a:pt x="226" y="1856"/>
                  </a:lnTo>
                  <a:lnTo>
                    <a:pt x="281" y="1816"/>
                  </a:lnTo>
                  <a:lnTo>
                    <a:pt x="341" y="1782"/>
                  </a:lnTo>
                  <a:lnTo>
                    <a:pt x="407" y="1755"/>
                  </a:lnTo>
                  <a:lnTo>
                    <a:pt x="474" y="1737"/>
                  </a:lnTo>
                  <a:lnTo>
                    <a:pt x="522" y="1729"/>
                  </a:lnTo>
                  <a:lnTo>
                    <a:pt x="572" y="1723"/>
                  </a:lnTo>
                  <a:lnTo>
                    <a:pt x="593" y="1723"/>
                  </a:lnTo>
                  <a:lnTo>
                    <a:pt x="597" y="1723"/>
                  </a:lnTo>
                  <a:lnTo>
                    <a:pt x="597" y="1723"/>
                  </a:lnTo>
                  <a:lnTo>
                    <a:pt x="732" y="1718"/>
                  </a:lnTo>
                  <a:lnTo>
                    <a:pt x="863" y="1702"/>
                  </a:lnTo>
                  <a:lnTo>
                    <a:pt x="991" y="1677"/>
                  </a:lnTo>
                  <a:lnTo>
                    <a:pt x="1117" y="1643"/>
                  </a:lnTo>
                  <a:lnTo>
                    <a:pt x="1238" y="1599"/>
                  </a:lnTo>
                  <a:lnTo>
                    <a:pt x="1353" y="1547"/>
                  </a:lnTo>
                  <a:lnTo>
                    <a:pt x="1465" y="1487"/>
                  </a:lnTo>
                  <a:lnTo>
                    <a:pt x="1572" y="1419"/>
                  </a:lnTo>
                  <a:lnTo>
                    <a:pt x="1673" y="1343"/>
                  </a:lnTo>
                  <a:lnTo>
                    <a:pt x="1769" y="1261"/>
                  </a:lnTo>
                  <a:lnTo>
                    <a:pt x="1858" y="1172"/>
                  </a:lnTo>
                  <a:lnTo>
                    <a:pt x="1939" y="1077"/>
                  </a:lnTo>
                  <a:lnTo>
                    <a:pt x="2014" y="975"/>
                  </a:lnTo>
                  <a:lnTo>
                    <a:pt x="2083" y="869"/>
                  </a:lnTo>
                  <a:lnTo>
                    <a:pt x="2142" y="757"/>
                  </a:lnTo>
                  <a:lnTo>
                    <a:pt x="2195" y="639"/>
                  </a:lnTo>
                  <a:lnTo>
                    <a:pt x="2238" y="519"/>
                  </a:lnTo>
                  <a:lnTo>
                    <a:pt x="2272" y="394"/>
                  </a:lnTo>
                  <a:lnTo>
                    <a:pt x="2296" y="265"/>
                  </a:lnTo>
                  <a:lnTo>
                    <a:pt x="2312" y="133"/>
                  </a:lnTo>
                  <a:lnTo>
                    <a:pt x="231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404FE2C8-8B73-457B-9912-87AB16931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2700"/>
            </a:xfrm>
            <a:custGeom>
              <a:avLst/>
              <a:gdLst>
                <a:gd name="T0" fmla="*/ 0 w 4"/>
                <a:gd name="T1" fmla="*/ 0 h 16"/>
                <a:gd name="T2" fmla="*/ 4 w 4"/>
                <a:gd name="T3" fmla="*/ 14 h 16"/>
                <a:gd name="T4" fmla="*/ 4 w 4"/>
                <a:gd name="T5" fmla="*/ 16 h 16"/>
                <a:gd name="T6" fmla="*/ 0 w 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6">
                  <a:moveTo>
                    <a:pt x="0" y="0"/>
                  </a:moveTo>
                  <a:lnTo>
                    <a:pt x="4" y="14"/>
                  </a:lnTo>
                  <a:lnTo>
                    <a:pt x="4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AAF90D-8BA7-4F8C-A8B7-1DA7E99C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1263"/>
              <a:ext cx="0" cy="1588"/>
            </a:xfrm>
            <a:custGeom>
              <a:avLst/>
              <a:gdLst>
                <a:gd name="T0" fmla="*/ 0 h 4"/>
                <a:gd name="T1" fmla="*/ 0 h 4"/>
                <a:gd name="T2" fmla="*/ 2 h 4"/>
                <a:gd name="T3" fmla="*/ 4 h 4"/>
                <a:gd name="T4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6EE6C483-42EC-4F79-9EC9-FA9A19F31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1113"/>
            </a:xfrm>
            <a:custGeom>
              <a:avLst/>
              <a:gdLst>
                <a:gd name="T0" fmla="*/ 0 w 4"/>
                <a:gd name="T1" fmla="*/ 0 h 12"/>
                <a:gd name="T2" fmla="*/ 4 w 4"/>
                <a:gd name="T3" fmla="*/ 12 h 12"/>
                <a:gd name="T4" fmla="*/ 4 w 4"/>
                <a:gd name="T5" fmla="*/ 12 h 12"/>
                <a:gd name="T6" fmla="*/ 0 w 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0" y="0"/>
                  </a:moveTo>
                  <a:lnTo>
                    <a:pt x="4" y="12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973B458B-B815-4321-A05C-45CC97094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837D3F32-C356-4C3A-B38E-A90A40BFC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  <a:gd name="T8" fmla="*/ 0 w 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DC031CA6-D8CD-48D5-88B4-18F83EC3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2478088"/>
              <a:ext cx="1368425" cy="1368425"/>
            </a:xfrm>
            <a:custGeom>
              <a:avLst/>
              <a:gdLst>
                <a:gd name="T0" fmla="*/ 0 w 1725"/>
                <a:gd name="T1" fmla="*/ 0 h 1725"/>
                <a:gd name="T2" fmla="*/ 4 w 1725"/>
                <a:gd name="T3" fmla="*/ 0 h 1725"/>
                <a:gd name="T4" fmla="*/ 4 w 1725"/>
                <a:gd name="T5" fmla="*/ 0 h 1725"/>
                <a:gd name="T6" fmla="*/ 15 w 1725"/>
                <a:gd name="T7" fmla="*/ 0 h 1725"/>
                <a:gd name="T8" fmla="*/ 155 w 1725"/>
                <a:gd name="T9" fmla="*/ 7 h 1725"/>
                <a:gd name="T10" fmla="*/ 292 w 1725"/>
                <a:gd name="T11" fmla="*/ 25 h 1725"/>
                <a:gd name="T12" fmla="*/ 427 w 1725"/>
                <a:gd name="T13" fmla="*/ 53 h 1725"/>
                <a:gd name="T14" fmla="*/ 556 w 1725"/>
                <a:gd name="T15" fmla="*/ 91 h 1725"/>
                <a:gd name="T16" fmla="*/ 681 w 1725"/>
                <a:gd name="T17" fmla="*/ 139 h 1725"/>
                <a:gd name="T18" fmla="*/ 801 w 1725"/>
                <a:gd name="T19" fmla="*/ 197 h 1725"/>
                <a:gd name="T20" fmla="*/ 917 w 1725"/>
                <a:gd name="T21" fmla="*/ 263 h 1725"/>
                <a:gd name="T22" fmla="*/ 1025 w 1725"/>
                <a:gd name="T23" fmla="*/ 338 h 1725"/>
                <a:gd name="T24" fmla="*/ 1128 w 1725"/>
                <a:gd name="T25" fmla="*/ 419 h 1725"/>
                <a:gd name="T26" fmla="*/ 1224 w 1725"/>
                <a:gd name="T27" fmla="*/ 510 h 1725"/>
                <a:gd name="T28" fmla="*/ 1313 w 1725"/>
                <a:gd name="T29" fmla="*/ 608 h 1725"/>
                <a:gd name="T30" fmla="*/ 1394 w 1725"/>
                <a:gd name="T31" fmla="*/ 711 h 1725"/>
                <a:gd name="T32" fmla="*/ 1469 w 1725"/>
                <a:gd name="T33" fmla="*/ 821 h 1725"/>
                <a:gd name="T34" fmla="*/ 1535 w 1725"/>
                <a:gd name="T35" fmla="*/ 936 h 1725"/>
                <a:gd name="T36" fmla="*/ 1590 w 1725"/>
                <a:gd name="T37" fmla="*/ 1057 h 1725"/>
                <a:gd name="T38" fmla="*/ 1638 w 1725"/>
                <a:gd name="T39" fmla="*/ 1183 h 1725"/>
                <a:gd name="T40" fmla="*/ 1675 w 1725"/>
                <a:gd name="T41" fmla="*/ 1313 h 1725"/>
                <a:gd name="T42" fmla="*/ 1702 w 1725"/>
                <a:gd name="T43" fmla="*/ 1446 h 1725"/>
                <a:gd name="T44" fmla="*/ 1719 w 1725"/>
                <a:gd name="T45" fmla="*/ 1585 h 1725"/>
                <a:gd name="T46" fmla="*/ 1725 w 1725"/>
                <a:gd name="T47" fmla="*/ 1725 h 1725"/>
                <a:gd name="T48" fmla="*/ 1236 w 1725"/>
                <a:gd name="T49" fmla="*/ 1722 h 1725"/>
                <a:gd name="T50" fmla="*/ 1231 w 1725"/>
                <a:gd name="T51" fmla="*/ 1603 h 1725"/>
                <a:gd name="T52" fmla="*/ 1213 w 1725"/>
                <a:gd name="T53" fmla="*/ 1487 h 1725"/>
                <a:gd name="T54" fmla="*/ 1187 w 1725"/>
                <a:gd name="T55" fmla="*/ 1375 h 1725"/>
                <a:gd name="T56" fmla="*/ 1149 w 1725"/>
                <a:gd name="T57" fmla="*/ 1267 h 1725"/>
                <a:gd name="T58" fmla="*/ 1103 w 1725"/>
                <a:gd name="T59" fmla="*/ 1164 h 1725"/>
                <a:gd name="T60" fmla="*/ 1048 w 1725"/>
                <a:gd name="T61" fmla="*/ 1066 h 1725"/>
                <a:gd name="T62" fmla="*/ 984 w 1725"/>
                <a:gd name="T63" fmla="*/ 975 h 1725"/>
                <a:gd name="T64" fmla="*/ 911 w 1725"/>
                <a:gd name="T65" fmla="*/ 890 h 1725"/>
                <a:gd name="T66" fmla="*/ 833 w 1725"/>
                <a:gd name="T67" fmla="*/ 810 h 1725"/>
                <a:gd name="T68" fmla="*/ 748 w 1725"/>
                <a:gd name="T69" fmla="*/ 739 h 1725"/>
                <a:gd name="T70" fmla="*/ 656 w 1725"/>
                <a:gd name="T71" fmla="*/ 675 h 1725"/>
                <a:gd name="T72" fmla="*/ 558 w 1725"/>
                <a:gd name="T73" fmla="*/ 620 h 1725"/>
                <a:gd name="T74" fmla="*/ 455 w 1725"/>
                <a:gd name="T75" fmla="*/ 574 h 1725"/>
                <a:gd name="T76" fmla="*/ 347 w 1725"/>
                <a:gd name="T77" fmla="*/ 537 h 1725"/>
                <a:gd name="T78" fmla="*/ 235 w 1725"/>
                <a:gd name="T79" fmla="*/ 510 h 1725"/>
                <a:gd name="T80" fmla="*/ 119 w 1725"/>
                <a:gd name="T81" fmla="*/ 494 h 1725"/>
                <a:gd name="T82" fmla="*/ 0 w 1725"/>
                <a:gd name="T83" fmla="*/ 487 h 1725"/>
                <a:gd name="T84" fmla="*/ 0 w 1725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5" h="1725">
                  <a:moveTo>
                    <a:pt x="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15" y="0"/>
                  </a:lnTo>
                  <a:lnTo>
                    <a:pt x="155" y="7"/>
                  </a:lnTo>
                  <a:lnTo>
                    <a:pt x="292" y="25"/>
                  </a:lnTo>
                  <a:lnTo>
                    <a:pt x="427" y="53"/>
                  </a:lnTo>
                  <a:lnTo>
                    <a:pt x="556" y="91"/>
                  </a:lnTo>
                  <a:lnTo>
                    <a:pt x="681" y="139"/>
                  </a:lnTo>
                  <a:lnTo>
                    <a:pt x="801" y="197"/>
                  </a:lnTo>
                  <a:lnTo>
                    <a:pt x="917" y="263"/>
                  </a:lnTo>
                  <a:lnTo>
                    <a:pt x="1025" y="338"/>
                  </a:lnTo>
                  <a:lnTo>
                    <a:pt x="1128" y="419"/>
                  </a:lnTo>
                  <a:lnTo>
                    <a:pt x="1224" y="510"/>
                  </a:lnTo>
                  <a:lnTo>
                    <a:pt x="1313" y="608"/>
                  </a:lnTo>
                  <a:lnTo>
                    <a:pt x="1394" y="711"/>
                  </a:lnTo>
                  <a:lnTo>
                    <a:pt x="1469" y="821"/>
                  </a:lnTo>
                  <a:lnTo>
                    <a:pt x="1535" y="936"/>
                  </a:lnTo>
                  <a:lnTo>
                    <a:pt x="1590" y="1057"/>
                  </a:lnTo>
                  <a:lnTo>
                    <a:pt x="1638" y="1183"/>
                  </a:lnTo>
                  <a:lnTo>
                    <a:pt x="1675" y="1313"/>
                  </a:lnTo>
                  <a:lnTo>
                    <a:pt x="1702" y="1446"/>
                  </a:lnTo>
                  <a:lnTo>
                    <a:pt x="1719" y="1585"/>
                  </a:lnTo>
                  <a:lnTo>
                    <a:pt x="1725" y="1725"/>
                  </a:lnTo>
                  <a:lnTo>
                    <a:pt x="1236" y="1722"/>
                  </a:lnTo>
                  <a:lnTo>
                    <a:pt x="1231" y="1603"/>
                  </a:lnTo>
                  <a:lnTo>
                    <a:pt x="1213" y="1487"/>
                  </a:lnTo>
                  <a:lnTo>
                    <a:pt x="1187" y="1375"/>
                  </a:lnTo>
                  <a:lnTo>
                    <a:pt x="1149" y="1267"/>
                  </a:lnTo>
                  <a:lnTo>
                    <a:pt x="1103" y="1164"/>
                  </a:lnTo>
                  <a:lnTo>
                    <a:pt x="1048" y="1066"/>
                  </a:lnTo>
                  <a:lnTo>
                    <a:pt x="984" y="975"/>
                  </a:lnTo>
                  <a:lnTo>
                    <a:pt x="911" y="890"/>
                  </a:lnTo>
                  <a:lnTo>
                    <a:pt x="833" y="810"/>
                  </a:lnTo>
                  <a:lnTo>
                    <a:pt x="748" y="739"/>
                  </a:lnTo>
                  <a:lnTo>
                    <a:pt x="656" y="675"/>
                  </a:lnTo>
                  <a:lnTo>
                    <a:pt x="558" y="620"/>
                  </a:lnTo>
                  <a:lnTo>
                    <a:pt x="455" y="574"/>
                  </a:lnTo>
                  <a:lnTo>
                    <a:pt x="347" y="537"/>
                  </a:lnTo>
                  <a:lnTo>
                    <a:pt x="235" y="510"/>
                  </a:lnTo>
                  <a:lnTo>
                    <a:pt x="119" y="494"/>
                  </a:lnTo>
                  <a:lnTo>
                    <a:pt x="0" y="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6CD296C3-0A29-4440-B527-EDF0517FC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1522412"/>
              <a:ext cx="2322513" cy="2798763"/>
            </a:xfrm>
            <a:custGeom>
              <a:avLst/>
              <a:gdLst>
                <a:gd name="T0" fmla="*/ 4 w 2927"/>
                <a:gd name="T1" fmla="*/ 2 h 3525"/>
                <a:gd name="T2" fmla="*/ 219 w 2927"/>
                <a:gd name="T3" fmla="*/ 9 h 3525"/>
                <a:gd name="T4" fmla="*/ 576 w 2927"/>
                <a:gd name="T5" fmla="*/ 59 h 3525"/>
                <a:gd name="T6" fmla="*/ 917 w 2927"/>
                <a:gd name="T7" fmla="*/ 148 h 3525"/>
                <a:gd name="T8" fmla="*/ 1240 w 2927"/>
                <a:gd name="T9" fmla="*/ 277 h 3525"/>
                <a:gd name="T10" fmla="*/ 1544 w 2927"/>
                <a:gd name="T11" fmla="*/ 443 h 3525"/>
                <a:gd name="T12" fmla="*/ 1824 w 2927"/>
                <a:gd name="T13" fmla="*/ 640 h 3525"/>
                <a:gd name="T14" fmla="*/ 2080 w 2927"/>
                <a:gd name="T15" fmla="*/ 871 h 3525"/>
                <a:gd name="T16" fmla="*/ 2307 w 2927"/>
                <a:gd name="T17" fmla="*/ 1128 h 3525"/>
                <a:gd name="T18" fmla="*/ 2502 w 2927"/>
                <a:gd name="T19" fmla="*/ 1411 h 3525"/>
                <a:gd name="T20" fmla="*/ 2664 w 2927"/>
                <a:gd name="T21" fmla="*/ 1716 h 3525"/>
                <a:gd name="T22" fmla="*/ 2788 w 2927"/>
                <a:gd name="T23" fmla="*/ 2042 h 3525"/>
                <a:gd name="T24" fmla="*/ 2875 w 2927"/>
                <a:gd name="T25" fmla="*/ 2386 h 3525"/>
                <a:gd name="T26" fmla="*/ 2920 w 2927"/>
                <a:gd name="T27" fmla="*/ 2743 h 3525"/>
                <a:gd name="T28" fmla="*/ 2925 w 2927"/>
                <a:gd name="T29" fmla="*/ 2928 h 3525"/>
                <a:gd name="T30" fmla="*/ 2925 w 2927"/>
                <a:gd name="T31" fmla="*/ 2965 h 3525"/>
                <a:gd name="T32" fmla="*/ 2895 w 2927"/>
                <a:gd name="T33" fmla="*/ 3115 h 3525"/>
                <a:gd name="T34" fmla="*/ 2831 w 2927"/>
                <a:gd name="T35" fmla="*/ 3250 h 3525"/>
                <a:gd name="T36" fmla="*/ 2737 w 2927"/>
                <a:gd name="T37" fmla="*/ 3362 h 3525"/>
                <a:gd name="T38" fmla="*/ 2618 w 2927"/>
                <a:gd name="T39" fmla="*/ 3449 h 3525"/>
                <a:gd name="T40" fmla="*/ 2479 w 2927"/>
                <a:gd name="T41" fmla="*/ 3506 h 3525"/>
                <a:gd name="T42" fmla="*/ 2325 w 2927"/>
                <a:gd name="T43" fmla="*/ 3525 h 3525"/>
                <a:gd name="T44" fmla="*/ 2169 w 2927"/>
                <a:gd name="T45" fmla="*/ 3504 h 3525"/>
                <a:gd name="T46" fmla="*/ 2027 w 2927"/>
                <a:gd name="T47" fmla="*/ 3445 h 3525"/>
                <a:gd name="T48" fmla="*/ 1906 w 2927"/>
                <a:gd name="T49" fmla="*/ 3355 h 3525"/>
                <a:gd name="T50" fmla="*/ 1815 w 2927"/>
                <a:gd name="T51" fmla="*/ 3243 h 3525"/>
                <a:gd name="T52" fmla="*/ 1757 w 2927"/>
                <a:gd name="T53" fmla="*/ 3115 h 3525"/>
                <a:gd name="T54" fmla="*/ 1728 w 2927"/>
                <a:gd name="T55" fmla="*/ 2989 h 3525"/>
                <a:gd name="T56" fmla="*/ 1725 w 2927"/>
                <a:gd name="T57" fmla="*/ 2928 h 3525"/>
                <a:gd name="T58" fmla="*/ 1719 w 2927"/>
                <a:gd name="T59" fmla="*/ 2788 h 3525"/>
                <a:gd name="T60" fmla="*/ 1675 w 2927"/>
                <a:gd name="T61" fmla="*/ 2516 h 3525"/>
                <a:gd name="T62" fmla="*/ 1590 w 2927"/>
                <a:gd name="T63" fmla="*/ 2260 h 3525"/>
                <a:gd name="T64" fmla="*/ 1469 w 2927"/>
                <a:gd name="T65" fmla="*/ 2024 h 3525"/>
                <a:gd name="T66" fmla="*/ 1313 w 2927"/>
                <a:gd name="T67" fmla="*/ 1811 h 3525"/>
                <a:gd name="T68" fmla="*/ 1128 w 2927"/>
                <a:gd name="T69" fmla="*/ 1622 h 3525"/>
                <a:gd name="T70" fmla="*/ 917 w 2927"/>
                <a:gd name="T71" fmla="*/ 1466 h 3525"/>
                <a:gd name="T72" fmla="*/ 681 w 2927"/>
                <a:gd name="T73" fmla="*/ 1342 h 3525"/>
                <a:gd name="T74" fmla="*/ 427 w 2927"/>
                <a:gd name="T75" fmla="*/ 1256 h 3525"/>
                <a:gd name="T76" fmla="*/ 155 w 2927"/>
                <a:gd name="T77" fmla="*/ 1210 h 3525"/>
                <a:gd name="T78" fmla="*/ 4 w 2927"/>
                <a:gd name="T79" fmla="*/ 1203 h 3525"/>
                <a:gd name="T80" fmla="*/ 0 w 2927"/>
                <a:gd name="T81" fmla="*/ 1203 h 3525"/>
                <a:gd name="T82" fmla="*/ 70 w 2927"/>
                <a:gd name="T83" fmla="*/ 1036 h 3525"/>
                <a:gd name="T84" fmla="*/ 0 w 2927"/>
                <a:gd name="T85" fmla="*/ 2 h 3525"/>
                <a:gd name="T86" fmla="*/ 0 w 2927"/>
                <a:gd name="T87" fmla="*/ 0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27" h="3525">
                  <a:moveTo>
                    <a:pt x="0" y="0"/>
                  </a:moveTo>
                  <a:lnTo>
                    <a:pt x="4" y="2"/>
                  </a:lnTo>
                  <a:lnTo>
                    <a:pt x="36" y="2"/>
                  </a:lnTo>
                  <a:lnTo>
                    <a:pt x="219" y="9"/>
                  </a:lnTo>
                  <a:lnTo>
                    <a:pt x="398" y="29"/>
                  </a:lnTo>
                  <a:lnTo>
                    <a:pt x="576" y="59"/>
                  </a:lnTo>
                  <a:lnTo>
                    <a:pt x="748" y="98"/>
                  </a:lnTo>
                  <a:lnTo>
                    <a:pt x="917" y="148"/>
                  </a:lnTo>
                  <a:lnTo>
                    <a:pt x="1082" y="208"/>
                  </a:lnTo>
                  <a:lnTo>
                    <a:pt x="1240" y="277"/>
                  </a:lnTo>
                  <a:lnTo>
                    <a:pt x="1396" y="356"/>
                  </a:lnTo>
                  <a:lnTo>
                    <a:pt x="1544" y="443"/>
                  </a:lnTo>
                  <a:lnTo>
                    <a:pt x="1687" y="537"/>
                  </a:lnTo>
                  <a:lnTo>
                    <a:pt x="1824" y="640"/>
                  </a:lnTo>
                  <a:lnTo>
                    <a:pt x="1956" y="752"/>
                  </a:lnTo>
                  <a:lnTo>
                    <a:pt x="2080" y="871"/>
                  </a:lnTo>
                  <a:lnTo>
                    <a:pt x="2197" y="995"/>
                  </a:lnTo>
                  <a:lnTo>
                    <a:pt x="2307" y="1128"/>
                  </a:lnTo>
                  <a:lnTo>
                    <a:pt x="2408" y="1265"/>
                  </a:lnTo>
                  <a:lnTo>
                    <a:pt x="2502" y="1411"/>
                  </a:lnTo>
                  <a:lnTo>
                    <a:pt x="2588" y="1560"/>
                  </a:lnTo>
                  <a:lnTo>
                    <a:pt x="2664" y="1716"/>
                  </a:lnTo>
                  <a:lnTo>
                    <a:pt x="2732" y="1876"/>
                  </a:lnTo>
                  <a:lnTo>
                    <a:pt x="2788" y="2042"/>
                  </a:lnTo>
                  <a:lnTo>
                    <a:pt x="2836" y="2212"/>
                  </a:lnTo>
                  <a:lnTo>
                    <a:pt x="2875" y="2386"/>
                  </a:lnTo>
                  <a:lnTo>
                    <a:pt x="2902" y="2562"/>
                  </a:lnTo>
                  <a:lnTo>
                    <a:pt x="2920" y="2743"/>
                  </a:lnTo>
                  <a:lnTo>
                    <a:pt x="2925" y="2926"/>
                  </a:lnTo>
                  <a:lnTo>
                    <a:pt x="2925" y="2928"/>
                  </a:lnTo>
                  <a:lnTo>
                    <a:pt x="2927" y="2928"/>
                  </a:lnTo>
                  <a:lnTo>
                    <a:pt x="2925" y="2965"/>
                  </a:lnTo>
                  <a:lnTo>
                    <a:pt x="2914" y="3042"/>
                  </a:lnTo>
                  <a:lnTo>
                    <a:pt x="2895" y="3115"/>
                  </a:lnTo>
                  <a:lnTo>
                    <a:pt x="2867" y="3184"/>
                  </a:lnTo>
                  <a:lnTo>
                    <a:pt x="2831" y="3250"/>
                  </a:lnTo>
                  <a:lnTo>
                    <a:pt x="2787" y="3308"/>
                  </a:lnTo>
                  <a:lnTo>
                    <a:pt x="2737" y="3362"/>
                  </a:lnTo>
                  <a:lnTo>
                    <a:pt x="2680" y="3410"/>
                  </a:lnTo>
                  <a:lnTo>
                    <a:pt x="2618" y="3449"/>
                  </a:lnTo>
                  <a:lnTo>
                    <a:pt x="2550" y="3481"/>
                  </a:lnTo>
                  <a:lnTo>
                    <a:pt x="2479" y="3506"/>
                  </a:lnTo>
                  <a:lnTo>
                    <a:pt x="2403" y="3520"/>
                  </a:lnTo>
                  <a:lnTo>
                    <a:pt x="2325" y="3525"/>
                  </a:lnTo>
                  <a:lnTo>
                    <a:pt x="2245" y="3520"/>
                  </a:lnTo>
                  <a:lnTo>
                    <a:pt x="2169" y="3504"/>
                  </a:lnTo>
                  <a:lnTo>
                    <a:pt x="2096" y="3479"/>
                  </a:lnTo>
                  <a:lnTo>
                    <a:pt x="2027" y="3445"/>
                  </a:lnTo>
                  <a:lnTo>
                    <a:pt x="1964" y="3404"/>
                  </a:lnTo>
                  <a:lnTo>
                    <a:pt x="1906" y="3355"/>
                  </a:lnTo>
                  <a:lnTo>
                    <a:pt x="1856" y="3298"/>
                  </a:lnTo>
                  <a:lnTo>
                    <a:pt x="1815" y="3243"/>
                  </a:lnTo>
                  <a:lnTo>
                    <a:pt x="1782" y="3180"/>
                  </a:lnTo>
                  <a:lnTo>
                    <a:pt x="1757" y="3115"/>
                  </a:lnTo>
                  <a:lnTo>
                    <a:pt x="1737" y="3047"/>
                  </a:lnTo>
                  <a:lnTo>
                    <a:pt x="1728" y="2989"/>
                  </a:lnTo>
                  <a:lnTo>
                    <a:pt x="1725" y="2930"/>
                  </a:lnTo>
                  <a:lnTo>
                    <a:pt x="1725" y="2928"/>
                  </a:lnTo>
                  <a:lnTo>
                    <a:pt x="1725" y="2928"/>
                  </a:lnTo>
                  <a:lnTo>
                    <a:pt x="1719" y="2788"/>
                  </a:lnTo>
                  <a:lnTo>
                    <a:pt x="1702" y="2649"/>
                  </a:lnTo>
                  <a:lnTo>
                    <a:pt x="1675" y="2516"/>
                  </a:lnTo>
                  <a:lnTo>
                    <a:pt x="1638" y="2386"/>
                  </a:lnTo>
                  <a:lnTo>
                    <a:pt x="1590" y="2260"/>
                  </a:lnTo>
                  <a:lnTo>
                    <a:pt x="1535" y="2139"/>
                  </a:lnTo>
                  <a:lnTo>
                    <a:pt x="1469" y="2024"/>
                  </a:lnTo>
                  <a:lnTo>
                    <a:pt x="1394" y="1914"/>
                  </a:lnTo>
                  <a:lnTo>
                    <a:pt x="1313" y="1811"/>
                  </a:lnTo>
                  <a:lnTo>
                    <a:pt x="1224" y="1713"/>
                  </a:lnTo>
                  <a:lnTo>
                    <a:pt x="1128" y="1622"/>
                  </a:lnTo>
                  <a:lnTo>
                    <a:pt x="1025" y="1541"/>
                  </a:lnTo>
                  <a:lnTo>
                    <a:pt x="917" y="1466"/>
                  </a:lnTo>
                  <a:lnTo>
                    <a:pt x="801" y="1400"/>
                  </a:lnTo>
                  <a:lnTo>
                    <a:pt x="681" y="1342"/>
                  </a:lnTo>
                  <a:lnTo>
                    <a:pt x="556" y="1294"/>
                  </a:lnTo>
                  <a:lnTo>
                    <a:pt x="427" y="1256"/>
                  </a:lnTo>
                  <a:lnTo>
                    <a:pt x="292" y="1228"/>
                  </a:lnTo>
                  <a:lnTo>
                    <a:pt x="155" y="1210"/>
                  </a:lnTo>
                  <a:lnTo>
                    <a:pt x="15" y="1203"/>
                  </a:lnTo>
                  <a:lnTo>
                    <a:pt x="4" y="1203"/>
                  </a:lnTo>
                  <a:lnTo>
                    <a:pt x="4" y="1203"/>
                  </a:lnTo>
                  <a:lnTo>
                    <a:pt x="0" y="1203"/>
                  </a:lnTo>
                  <a:lnTo>
                    <a:pt x="0" y="1203"/>
                  </a:lnTo>
                  <a:lnTo>
                    <a:pt x="70" y="1036"/>
                  </a:lnTo>
                  <a:lnTo>
                    <a:pt x="244" y="62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C24FDB4D-CF19-4239-85CC-421B5CC50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1522412"/>
              <a:ext cx="2798763" cy="2322513"/>
            </a:xfrm>
            <a:custGeom>
              <a:avLst/>
              <a:gdLst>
                <a:gd name="T0" fmla="*/ 2930 w 3527"/>
                <a:gd name="T1" fmla="*/ 7 h 2926"/>
                <a:gd name="T2" fmla="*/ 3113 w 3527"/>
                <a:gd name="T3" fmla="*/ 30 h 2926"/>
                <a:gd name="T4" fmla="*/ 3363 w 3527"/>
                <a:gd name="T5" fmla="*/ 189 h 2926"/>
                <a:gd name="T6" fmla="*/ 3507 w 3527"/>
                <a:gd name="T7" fmla="*/ 448 h 2926"/>
                <a:gd name="T8" fmla="*/ 3505 w 3527"/>
                <a:gd name="T9" fmla="*/ 759 h 2926"/>
                <a:gd name="T10" fmla="*/ 3356 w 3527"/>
                <a:gd name="T11" fmla="*/ 1022 h 2926"/>
                <a:gd name="T12" fmla="*/ 3124 w 3527"/>
                <a:gd name="T13" fmla="*/ 1169 h 2926"/>
                <a:gd name="T14" fmla="*/ 2926 w 3527"/>
                <a:gd name="T15" fmla="*/ 1203 h 2926"/>
                <a:gd name="T16" fmla="*/ 2514 w 3527"/>
                <a:gd name="T17" fmla="*/ 1253 h 2926"/>
                <a:gd name="T18" fmla="*/ 2023 w 3527"/>
                <a:gd name="T19" fmla="*/ 1457 h 2926"/>
                <a:gd name="T20" fmla="*/ 1623 w 3527"/>
                <a:gd name="T21" fmla="*/ 1796 h 2926"/>
                <a:gd name="T22" fmla="*/ 1342 w 3527"/>
                <a:gd name="T23" fmla="*/ 2242 h 2926"/>
                <a:gd name="T24" fmla="*/ 1209 w 3527"/>
                <a:gd name="T25" fmla="*/ 2766 h 2926"/>
                <a:gd name="T26" fmla="*/ 1199 w 3527"/>
                <a:gd name="T27" fmla="*/ 2877 h 2926"/>
                <a:gd name="T28" fmla="*/ 1190 w 3527"/>
                <a:gd name="T29" fmla="*/ 2818 h 2926"/>
                <a:gd name="T30" fmla="*/ 1177 w 3527"/>
                <a:gd name="T31" fmla="*/ 2768 h 2926"/>
                <a:gd name="T32" fmla="*/ 1160 w 3527"/>
                <a:gd name="T33" fmla="*/ 2715 h 2926"/>
                <a:gd name="T34" fmla="*/ 1135 w 3527"/>
                <a:gd name="T35" fmla="*/ 2663 h 2926"/>
                <a:gd name="T36" fmla="*/ 1108 w 3527"/>
                <a:gd name="T37" fmla="*/ 2614 h 2926"/>
                <a:gd name="T38" fmla="*/ 1074 w 3527"/>
                <a:gd name="T39" fmla="*/ 2567 h 2926"/>
                <a:gd name="T40" fmla="*/ 1051 w 3527"/>
                <a:gd name="T41" fmla="*/ 2539 h 2926"/>
                <a:gd name="T42" fmla="*/ 1010 w 3527"/>
                <a:gd name="T43" fmla="*/ 2498 h 2926"/>
                <a:gd name="T44" fmla="*/ 968 w 3527"/>
                <a:gd name="T45" fmla="*/ 2461 h 2926"/>
                <a:gd name="T46" fmla="*/ 920 w 3527"/>
                <a:gd name="T47" fmla="*/ 2429 h 2926"/>
                <a:gd name="T48" fmla="*/ 870 w 3527"/>
                <a:gd name="T49" fmla="*/ 2400 h 2926"/>
                <a:gd name="T50" fmla="*/ 817 w 3527"/>
                <a:gd name="T51" fmla="*/ 2377 h 2926"/>
                <a:gd name="T52" fmla="*/ 762 w 3527"/>
                <a:gd name="T53" fmla="*/ 2358 h 2926"/>
                <a:gd name="T54" fmla="*/ 703 w 3527"/>
                <a:gd name="T55" fmla="*/ 2345 h 2926"/>
                <a:gd name="T56" fmla="*/ 641 w 3527"/>
                <a:gd name="T57" fmla="*/ 2338 h 2926"/>
                <a:gd name="T58" fmla="*/ 563 w 3527"/>
                <a:gd name="T59" fmla="*/ 2338 h 2926"/>
                <a:gd name="T60" fmla="*/ 494 w 3527"/>
                <a:gd name="T61" fmla="*/ 2345 h 2926"/>
                <a:gd name="T62" fmla="*/ 439 w 3527"/>
                <a:gd name="T63" fmla="*/ 2360 h 2926"/>
                <a:gd name="T64" fmla="*/ 380 w 3527"/>
                <a:gd name="T65" fmla="*/ 2379 h 2926"/>
                <a:gd name="T66" fmla="*/ 327 w 3527"/>
                <a:gd name="T67" fmla="*/ 2402 h 2926"/>
                <a:gd name="T68" fmla="*/ 277 w 3527"/>
                <a:gd name="T69" fmla="*/ 2432 h 2926"/>
                <a:gd name="T70" fmla="*/ 229 w 3527"/>
                <a:gd name="T71" fmla="*/ 2466 h 2926"/>
                <a:gd name="T72" fmla="*/ 185 w 3527"/>
                <a:gd name="T73" fmla="*/ 2503 h 2926"/>
                <a:gd name="T74" fmla="*/ 146 w 3527"/>
                <a:gd name="T75" fmla="*/ 2546 h 2926"/>
                <a:gd name="T76" fmla="*/ 110 w 3527"/>
                <a:gd name="T77" fmla="*/ 2591 h 2926"/>
                <a:gd name="T78" fmla="*/ 78 w 3527"/>
                <a:gd name="T79" fmla="*/ 2640 h 2926"/>
                <a:gd name="T80" fmla="*/ 53 w 3527"/>
                <a:gd name="T81" fmla="*/ 2692 h 2926"/>
                <a:gd name="T82" fmla="*/ 32 w 3527"/>
                <a:gd name="T83" fmla="*/ 2745 h 2926"/>
                <a:gd name="T84" fmla="*/ 16 w 3527"/>
                <a:gd name="T85" fmla="*/ 2802 h 2926"/>
                <a:gd name="T86" fmla="*/ 5 w 3527"/>
                <a:gd name="T87" fmla="*/ 2861 h 2926"/>
                <a:gd name="T88" fmla="*/ 0 w 3527"/>
                <a:gd name="T89" fmla="*/ 2921 h 2926"/>
                <a:gd name="T90" fmla="*/ 21 w 3527"/>
                <a:gd name="T91" fmla="*/ 2573 h 2926"/>
                <a:gd name="T92" fmla="*/ 183 w 3527"/>
                <a:gd name="T93" fmla="*/ 1907 h 2926"/>
                <a:gd name="T94" fmla="*/ 488 w 3527"/>
                <a:gd name="T95" fmla="*/ 1310 h 2926"/>
                <a:gd name="T96" fmla="*/ 916 w 3527"/>
                <a:gd name="T97" fmla="*/ 800 h 2926"/>
                <a:gd name="T98" fmla="*/ 1449 w 3527"/>
                <a:gd name="T99" fmla="*/ 402 h 2926"/>
                <a:gd name="T100" fmla="*/ 2065 w 3527"/>
                <a:gd name="T101" fmla="*/ 130 h 2926"/>
                <a:gd name="T102" fmla="*/ 2747 w 3527"/>
                <a:gd name="T103" fmla="*/ 7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27" h="2926">
                  <a:moveTo>
                    <a:pt x="2925" y="0"/>
                  </a:moveTo>
                  <a:lnTo>
                    <a:pt x="2926" y="2"/>
                  </a:lnTo>
                  <a:lnTo>
                    <a:pt x="2926" y="2"/>
                  </a:lnTo>
                  <a:lnTo>
                    <a:pt x="2930" y="7"/>
                  </a:lnTo>
                  <a:lnTo>
                    <a:pt x="2930" y="2"/>
                  </a:lnTo>
                  <a:lnTo>
                    <a:pt x="2962" y="2"/>
                  </a:lnTo>
                  <a:lnTo>
                    <a:pt x="3038" y="11"/>
                  </a:lnTo>
                  <a:lnTo>
                    <a:pt x="3113" y="30"/>
                  </a:lnTo>
                  <a:lnTo>
                    <a:pt x="3182" y="59"/>
                  </a:lnTo>
                  <a:lnTo>
                    <a:pt x="3248" y="94"/>
                  </a:lnTo>
                  <a:lnTo>
                    <a:pt x="3308" y="139"/>
                  </a:lnTo>
                  <a:lnTo>
                    <a:pt x="3363" y="189"/>
                  </a:lnTo>
                  <a:lnTo>
                    <a:pt x="3409" y="245"/>
                  </a:lnTo>
                  <a:lnTo>
                    <a:pt x="3450" y="308"/>
                  </a:lnTo>
                  <a:lnTo>
                    <a:pt x="3482" y="375"/>
                  </a:lnTo>
                  <a:lnTo>
                    <a:pt x="3507" y="448"/>
                  </a:lnTo>
                  <a:lnTo>
                    <a:pt x="3521" y="523"/>
                  </a:lnTo>
                  <a:lnTo>
                    <a:pt x="3527" y="603"/>
                  </a:lnTo>
                  <a:lnTo>
                    <a:pt x="3521" y="682"/>
                  </a:lnTo>
                  <a:lnTo>
                    <a:pt x="3505" y="759"/>
                  </a:lnTo>
                  <a:lnTo>
                    <a:pt x="3480" y="832"/>
                  </a:lnTo>
                  <a:lnTo>
                    <a:pt x="3447" y="901"/>
                  </a:lnTo>
                  <a:lnTo>
                    <a:pt x="3406" y="963"/>
                  </a:lnTo>
                  <a:lnTo>
                    <a:pt x="3356" y="1022"/>
                  </a:lnTo>
                  <a:lnTo>
                    <a:pt x="3299" y="1072"/>
                  </a:lnTo>
                  <a:lnTo>
                    <a:pt x="3246" y="1111"/>
                  </a:lnTo>
                  <a:lnTo>
                    <a:pt x="3186" y="1144"/>
                  </a:lnTo>
                  <a:lnTo>
                    <a:pt x="3124" y="1169"/>
                  </a:lnTo>
                  <a:lnTo>
                    <a:pt x="3058" y="1189"/>
                  </a:lnTo>
                  <a:lnTo>
                    <a:pt x="2930" y="1201"/>
                  </a:lnTo>
                  <a:lnTo>
                    <a:pt x="2930" y="1198"/>
                  </a:lnTo>
                  <a:lnTo>
                    <a:pt x="2926" y="1203"/>
                  </a:lnTo>
                  <a:lnTo>
                    <a:pt x="2926" y="1203"/>
                  </a:lnTo>
                  <a:lnTo>
                    <a:pt x="2786" y="1208"/>
                  </a:lnTo>
                  <a:lnTo>
                    <a:pt x="2648" y="1224"/>
                  </a:lnTo>
                  <a:lnTo>
                    <a:pt x="2514" y="1253"/>
                  </a:lnTo>
                  <a:lnTo>
                    <a:pt x="2385" y="1290"/>
                  </a:lnTo>
                  <a:lnTo>
                    <a:pt x="2259" y="1336"/>
                  </a:lnTo>
                  <a:lnTo>
                    <a:pt x="2138" y="1393"/>
                  </a:lnTo>
                  <a:lnTo>
                    <a:pt x="2023" y="1457"/>
                  </a:lnTo>
                  <a:lnTo>
                    <a:pt x="1914" y="1530"/>
                  </a:lnTo>
                  <a:lnTo>
                    <a:pt x="1809" y="1612"/>
                  </a:lnTo>
                  <a:lnTo>
                    <a:pt x="1714" y="1700"/>
                  </a:lnTo>
                  <a:lnTo>
                    <a:pt x="1623" y="1796"/>
                  </a:lnTo>
                  <a:lnTo>
                    <a:pt x="1541" y="1899"/>
                  </a:lnTo>
                  <a:lnTo>
                    <a:pt x="1467" y="2008"/>
                  </a:lnTo>
                  <a:lnTo>
                    <a:pt x="1399" y="2123"/>
                  </a:lnTo>
                  <a:lnTo>
                    <a:pt x="1342" y="2242"/>
                  </a:lnTo>
                  <a:lnTo>
                    <a:pt x="1295" y="2367"/>
                  </a:lnTo>
                  <a:lnTo>
                    <a:pt x="1255" y="2496"/>
                  </a:lnTo>
                  <a:lnTo>
                    <a:pt x="1227" y="2630"/>
                  </a:lnTo>
                  <a:lnTo>
                    <a:pt x="1209" y="2766"/>
                  </a:lnTo>
                  <a:lnTo>
                    <a:pt x="1200" y="2907"/>
                  </a:lnTo>
                  <a:lnTo>
                    <a:pt x="1200" y="2907"/>
                  </a:lnTo>
                  <a:lnTo>
                    <a:pt x="1199" y="2880"/>
                  </a:lnTo>
                  <a:lnTo>
                    <a:pt x="1199" y="2877"/>
                  </a:lnTo>
                  <a:lnTo>
                    <a:pt x="1195" y="2852"/>
                  </a:lnTo>
                  <a:lnTo>
                    <a:pt x="1195" y="2846"/>
                  </a:lnTo>
                  <a:lnTo>
                    <a:pt x="1192" y="2823"/>
                  </a:lnTo>
                  <a:lnTo>
                    <a:pt x="1190" y="2818"/>
                  </a:lnTo>
                  <a:lnTo>
                    <a:pt x="1188" y="2809"/>
                  </a:lnTo>
                  <a:lnTo>
                    <a:pt x="1184" y="2795"/>
                  </a:lnTo>
                  <a:lnTo>
                    <a:pt x="1183" y="2790"/>
                  </a:lnTo>
                  <a:lnTo>
                    <a:pt x="1177" y="2768"/>
                  </a:lnTo>
                  <a:lnTo>
                    <a:pt x="1176" y="2761"/>
                  </a:lnTo>
                  <a:lnTo>
                    <a:pt x="1168" y="2740"/>
                  </a:lnTo>
                  <a:lnTo>
                    <a:pt x="1167" y="2734"/>
                  </a:lnTo>
                  <a:lnTo>
                    <a:pt x="1160" y="2715"/>
                  </a:lnTo>
                  <a:lnTo>
                    <a:pt x="1156" y="2706"/>
                  </a:lnTo>
                  <a:lnTo>
                    <a:pt x="1147" y="2688"/>
                  </a:lnTo>
                  <a:lnTo>
                    <a:pt x="1144" y="2681"/>
                  </a:lnTo>
                  <a:lnTo>
                    <a:pt x="1135" y="2663"/>
                  </a:lnTo>
                  <a:lnTo>
                    <a:pt x="1131" y="2655"/>
                  </a:lnTo>
                  <a:lnTo>
                    <a:pt x="1122" y="2639"/>
                  </a:lnTo>
                  <a:lnTo>
                    <a:pt x="1117" y="2630"/>
                  </a:lnTo>
                  <a:lnTo>
                    <a:pt x="1108" y="2614"/>
                  </a:lnTo>
                  <a:lnTo>
                    <a:pt x="1103" y="2607"/>
                  </a:lnTo>
                  <a:lnTo>
                    <a:pt x="1092" y="2591"/>
                  </a:lnTo>
                  <a:lnTo>
                    <a:pt x="1087" y="2583"/>
                  </a:lnTo>
                  <a:lnTo>
                    <a:pt x="1074" y="2567"/>
                  </a:lnTo>
                  <a:lnTo>
                    <a:pt x="1069" y="2560"/>
                  </a:lnTo>
                  <a:lnTo>
                    <a:pt x="1069" y="2560"/>
                  </a:lnTo>
                  <a:lnTo>
                    <a:pt x="1057" y="2546"/>
                  </a:lnTo>
                  <a:lnTo>
                    <a:pt x="1051" y="2539"/>
                  </a:lnTo>
                  <a:lnTo>
                    <a:pt x="1039" y="2525"/>
                  </a:lnTo>
                  <a:lnTo>
                    <a:pt x="1032" y="2518"/>
                  </a:lnTo>
                  <a:lnTo>
                    <a:pt x="1019" y="2505"/>
                  </a:lnTo>
                  <a:lnTo>
                    <a:pt x="1010" y="2498"/>
                  </a:lnTo>
                  <a:lnTo>
                    <a:pt x="998" y="2486"/>
                  </a:lnTo>
                  <a:lnTo>
                    <a:pt x="989" y="2479"/>
                  </a:lnTo>
                  <a:lnTo>
                    <a:pt x="977" y="2468"/>
                  </a:lnTo>
                  <a:lnTo>
                    <a:pt x="968" y="2461"/>
                  </a:lnTo>
                  <a:lnTo>
                    <a:pt x="954" y="2452"/>
                  </a:lnTo>
                  <a:lnTo>
                    <a:pt x="945" y="2445"/>
                  </a:lnTo>
                  <a:lnTo>
                    <a:pt x="930" y="2434"/>
                  </a:lnTo>
                  <a:lnTo>
                    <a:pt x="920" y="2429"/>
                  </a:lnTo>
                  <a:lnTo>
                    <a:pt x="907" y="2420"/>
                  </a:lnTo>
                  <a:lnTo>
                    <a:pt x="895" y="2413"/>
                  </a:lnTo>
                  <a:lnTo>
                    <a:pt x="883" y="2406"/>
                  </a:lnTo>
                  <a:lnTo>
                    <a:pt x="870" y="2400"/>
                  </a:lnTo>
                  <a:lnTo>
                    <a:pt x="858" y="2393"/>
                  </a:lnTo>
                  <a:lnTo>
                    <a:pt x="843" y="2388"/>
                  </a:lnTo>
                  <a:lnTo>
                    <a:pt x="831" y="2381"/>
                  </a:lnTo>
                  <a:lnTo>
                    <a:pt x="817" y="2377"/>
                  </a:lnTo>
                  <a:lnTo>
                    <a:pt x="804" y="2372"/>
                  </a:lnTo>
                  <a:lnTo>
                    <a:pt x="790" y="2367"/>
                  </a:lnTo>
                  <a:lnTo>
                    <a:pt x="776" y="2363"/>
                  </a:lnTo>
                  <a:lnTo>
                    <a:pt x="762" y="2358"/>
                  </a:lnTo>
                  <a:lnTo>
                    <a:pt x="749" y="2354"/>
                  </a:lnTo>
                  <a:lnTo>
                    <a:pt x="733" y="2351"/>
                  </a:lnTo>
                  <a:lnTo>
                    <a:pt x="719" y="2347"/>
                  </a:lnTo>
                  <a:lnTo>
                    <a:pt x="703" y="2345"/>
                  </a:lnTo>
                  <a:lnTo>
                    <a:pt x="691" y="2344"/>
                  </a:lnTo>
                  <a:lnTo>
                    <a:pt x="673" y="2340"/>
                  </a:lnTo>
                  <a:lnTo>
                    <a:pt x="661" y="2338"/>
                  </a:lnTo>
                  <a:lnTo>
                    <a:pt x="641" y="2338"/>
                  </a:lnTo>
                  <a:lnTo>
                    <a:pt x="632" y="2336"/>
                  </a:lnTo>
                  <a:lnTo>
                    <a:pt x="600" y="2336"/>
                  </a:lnTo>
                  <a:lnTo>
                    <a:pt x="570" y="2336"/>
                  </a:lnTo>
                  <a:lnTo>
                    <a:pt x="563" y="2338"/>
                  </a:lnTo>
                  <a:lnTo>
                    <a:pt x="540" y="2340"/>
                  </a:lnTo>
                  <a:lnTo>
                    <a:pt x="526" y="2342"/>
                  </a:lnTo>
                  <a:lnTo>
                    <a:pt x="510" y="2344"/>
                  </a:lnTo>
                  <a:lnTo>
                    <a:pt x="494" y="2345"/>
                  </a:lnTo>
                  <a:lnTo>
                    <a:pt x="481" y="2349"/>
                  </a:lnTo>
                  <a:lnTo>
                    <a:pt x="465" y="2351"/>
                  </a:lnTo>
                  <a:lnTo>
                    <a:pt x="453" y="2354"/>
                  </a:lnTo>
                  <a:lnTo>
                    <a:pt x="439" y="2360"/>
                  </a:lnTo>
                  <a:lnTo>
                    <a:pt x="424" y="2363"/>
                  </a:lnTo>
                  <a:lnTo>
                    <a:pt x="408" y="2368"/>
                  </a:lnTo>
                  <a:lnTo>
                    <a:pt x="396" y="2372"/>
                  </a:lnTo>
                  <a:lnTo>
                    <a:pt x="380" y="2379"/>
                  </a:lnTo>
                  <a:lnTo>
                    <a:pt x="369" y="2383"/>
                  </a:lnTo>
                  <a:lnTo>
                    <a:pt x="352" y="2390"/>
                  </a:lnTo>
                  <a:lnTo>
                    <a:pt x="343" y="2395"/>
                  </a:lnTo>
                  <a:lnTo>
                    <a:pt x="327" y="2402"/>
                  </a:lnTo>
                  <a:lnTo>
                    <a:pt x="316" y="2408"/>
                  </a:lnTo>
                  <a:lnTo>
                    <a:pt x="300" y="2416"/>
                  </a:lnTo>
                  <a:lnTo>
                    <a:pt x="291" y="2422"/>
                  </a:lnTo>
                  <a:lnTo>
                    <a:pt x="277" y="2432"/>
                  </a:lnTo>
                  <a:lnTo>
                    <a:pt x="268" y="2438"/>
                  </a:lnTo>
                  <a:lnTo>
                    <a:pt x="252" y="2448"/>
                  </a:lnTo>
                  <a:lnTo>
                    <a:pt x="245" y="2454"/>
                  </a:lnTo>
                  <a:lnTo>
                    <a:pt x="229" y="2466"/>
                  </a:lnTo>
                  <a:lnTo>
                    <a:pt x="222" y="2472"/>
                  </a:lnTo>
                  <a:lnTo>
                    <a:pt x="206" y="2484"/>
                  </a:lnTo>
                  <a:lnTo>
                    <a:pt x="201" y="2489"/>
                  </a:lnTo>
                  <a:lnTo>
                    <a:pt x="185" y="2503"/>
                  </a:lnTo>
                  <a:lnTo>
                    <a:pt x="179" y="2509"/>
                  </a:lnTo>
                  <a:lnTo>
                    <a:pt x="165" y="2525"/>
                  </a:lnTo>
                  <a:lnTo>
                    <a:pt x="160" y="2530"/>
                  </a:lnTo>
                  <a:lnTo>
                    <a:pt x="146" y="2546"/>
                  </a:lnTo>
                  <a:lnTo>
                    <a:pt x="140" y="2551"/>
                  </a:lnTo>
                  <a:lnTo>
                    <a:pt x="128" y="2567"/>
                  </a:lnTo>
                  <a:lnTo>
                    <a:pt x="123" y="2573"/>
                  </a:lnTo>
                  <a:lnTo>
                    <a:pt x="110" y="2591"/>
                  </a:lnTo>
                  <a:lnTo>
                    <a:pt x="107" y="2596"/>
                  </a:lnTo>
                  <a:lnTo>
                    <a:pt x="94" y="2615"/>
                  </a:lnTo>
                  <a:lnTo>
                    <a:pt x="91" y="2621"/>
                  </a:lnTo>
                  <a:lnTo>
                    <a:pt x="78" y="2640"/>
                  </a:lnTo>
                  <a:lnTo>
                    <a:pt x="76" y="2646"/>
                  </a:lnTo>
                  <a:lnTo>
                    <a:pt x="66" y="2665"/>
                  </a:lnTo>
                  <a:lnTo>
                    <a:pt x="62" y="2671"/>
                  </a:lnTo>
                  <a:lnTo>
                    <a:pt x="53" y="2692"/>
                  </a:lnTo>
                  <a:lnTo>
                    <a:pt x="50" y="2697"/>
                  </a:lnTo>
                  <a:lnTo>
                    <a:pt x="41" y="2718"/>
                  </a:lnTo>
                  <a:lnTo>
                    <a:pt x="39" y="2724"/>
                  </a:lnTo>
                  <a:lnTo>
                    <a:pt x="32" y="2745"/>
                  </a:lnTo>
                  <a:lnTo>
                    <a:pt x="30" y="2752"/>
                  </a:lnTo>
                  <a:lnTo>
                    <a:pt x="23" y="2774"/>
                  </a:lnTo>
                  <a:lnTo>
                    <a:pt x="21" y="2781"/>
                  </a:lnTo>
                  <a:lnTo>
                    <a:pt x="16" y="2802"/>
                  </a:lnTo>
                  <a:lnTo>
                    <a:pt x="14" y="2809"/>
                  </a:lnTo>
                  <a:lnTo>
                    <a:pt x="9" y="2830"/>
                  </a:lnTo>
                  <a:lnTo>
                    <a:pt x="9" y="2838"/>
                  </a:lnTo>
                  <a:lnTo>
                    <a:pt x="5" y="2861"/>
                  </a:lnTo>
                  <a:lnTo>
                    <a:pt x="4" y="2868"/>
                  </a:lnTo>
                  <a:lnTo>
                    <a:pt x="2" y="2891"/>
                  </a:lnTo>
                  <a:lnTo>
                    <a:pt x="2" y="2898"/>
                  </a:lnTo>
                  <a:lnTo>
                    <a:pt x="0" y="2921"/>
                  </a:lnTo>
                  <a:lnTo>
                    <a:pt x="0" y="2926"/>
                  </a:lnTo>
                  <a:lnTo>
                    <a:pt x="0" y="2926"/>
                  </a:lnTo>
                  <a:lnTo>
                    <a:pt x="5" y="2749"/>
                  </a:lnTo>
                  <a:lnTo>
                    <a:pt x="21" y="2573"/>
                  </a:lnTo>
                  <a:lnTo>
                    <a:pt x="48" y="2400"/>
                  </a:lnTo>
                  <a:lnTo>
                    <a:pt x="83" y="2232"/>
                  </a:lnTo>
                  <a:lnTo>
                    <a:pt x="128" y="2068"/>
                  </a:lnTo>
                  <a:lnTo>
                    <a:pt x="183" y="1907"/>
                  </a:lnTo>
                  <a:lnTo>
                    <a:pt x="247" y="1750"/>
                  </a:lnTo>
                  <a:lnTo>
                    <a:pt x="320" y="1597"/>
                  </a:lnTo>
                  <a:lnTo>
                    <a:pt x="400" y="1450"/>
                  </a:lnTo>
                  <a:lnTo>
                    <a:pt x="488" y="1310"/>
                  </a:lnTo>
                  <a:lnTo>
                    <a:pt x="584" y="1173"/>
                  </a:lnTo>
                  <a:lnTo>
                    <a:pt x="689" y="1043"/>
                  </a:lnTo>
                  <a:lnTo>
                    <a:pt x="799" y="919"/>
                  </a:lnTo>
                  <a:lnTo>
                    <a:pt x="916" y="800"/>
                  </a:lnTo>
                  <a:lnTo>
                    <a:pt x="1041" y="690"/>
                  </a:lnTo>
                  <a:lnTo>
                    <a:pt x="1170" y="587"/>
                  </a:lnTo>
                  <a:lnTo>
                    <a:pt x="1307" y="489"/>
                  </a:lnTo>
                  <a:lnTo>
                    <a:pt x="1449" y="402"/>
                  </a:lnTo>
                  <a:lnTo>
                    <a:pt x="1596" y="320"/>
                  </a:lnTo>
                  <a:lnTo>
                    <a:pt x="1747" y="249"/>
                  </a:lnTo>
                  <a:lnTo>
                    <a:pt x="1904" y="185"/>
                  </a:lnTo>
                  <a:lnTo>
                    <a:pt x="2065" y="130"/>
                  </a:lnTo>
                  <a:lnTo>
                    <a:pt x="2230" y="84"/>
                  </a:lnTo>
                  <a:lnTo>
                    <a:pt x="2399" y="48"/>
                  </a:lnTo>
                  <a:lnTo>
                    <a:pt x="2571" y="22"/>
                  </a:lnTo>
                  <a:lnTo>
                    <a:pt x="2747" y="7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C0CD5DE1-21AC-4436-B865-C0592FBF7076}"/>
              </a:ext>
            </a:extLst>
          </p:cNvPr>
          <p:cNvSpPr/>
          <p:nvPr/>
        </p:nvSpPr>
        <p:spPr>
          <a:xfrm>
            <a:off x="7388180" y="2044697"/>
            <a:ext cx="40396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 dirty="0"/>
              <a:t>1.</a:t>
            </a:r>
            <a:br>
              <a:rPr lang="en-ZA" b="1" dirty="0"/>
            </a:br>
            <a:r>
              <a:rPr lang="en-ZA" b="1" dirty="0"/>
              <a:t>Activities that give feedback via the LMS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C4E2D14-8D32-48F4-9DA2-14FBEDF1FB73}"/>
              </a:ext>
            </a:extLst>
          </p:cNvPr>
          <p:cNvSpPr/>
          <p:nvPr/>
        </p:nvSpPr>
        <p:spPr>
          <a:xfrm>
            <a:off x="1730785" y="4378399"/>
            <a:ext cx="1889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ZA" b="1" dirty="0"/>
              <a:t>3.</a:t>
            </a:r>
          </a:p>
          <a:p>
            <a:pPr algn="r"/>
            <a:r>
              <a:rPr lang="en-ZA" b="1" dirty="0"/>
              <a:t>LMS diagnostic</a:t>
            </a:r>
            <a:br>
              <a:rPr lang="en-ZA" b="1" dirty="0"/>
            </a:br>
            <a:r>
              <a:rPr lang="en-ZA" b="1" dirty="0"/>
              <a:t>tools and tracking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CF1F78B-E773-48FE-BC6D-1AA44A70D4C7}"/>
              </a:ext>
            </a:extLst>
          </p:cNvPr>
          <p:cNvSpPr/>
          <p:nvPr/>
        </p:nvSpPr>
        <p:spPr>
          <a:xfrm>
            <a:off x="1027959" y="1886210"/>
            <a:ext cx="2761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ZA" b="1" dirty="0"/>
              <a:t>4. </a:t>
            </a:r>
          </a:p>
          <a:p>
            <a:pPr algn="r"/>
            <a:r>
              <a:rPr lang="en-ZA" b="1" dirty="0"/>
              <a:t>Rethinking summative</a:t>
            </a:r>
            <a:br>
              <a:rPr lang="en-ZA" b="1" dirty="0"/>
            </a:br>
            <a:r>
              <a:rPr lang="en-ZA" b="1" dirty="0"/>
              <a:t>assessment during ERT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D56FF8-2BA5-4213-BADB-ED65ECBE33CD}"/>
              </a:ext>
            </a:extLst>
          </p:cNvPr>
          <p:cNvSpPr txBox="1"/>
          <p:nvPr/>
        </p:nvSpPr>
        <p:spPr>
          <a:xfrm>
            <a:off x="5735227" y="5986645"/>
            <a:ext cx="165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+ tips and tricks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7A8D44-9E9F-4286-9D66-B2DE4220B2B7}"/>
              </a:ext>
            </a:extLst>
          </p:cNvPr>
          <p:cNvSpPr/>
          <p:nvPr/>
        </p:nvSpPr>
        <p:spPr>
          <a:xfrm>
            <a:off x="7388179" y="4499661"/>
            <a:ext cx="3537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/>
              <a:t>2.</a:t>
            </a:r>
          </a:p>
          <a:p>
            <a:r>
              <a:rPr lang="en-ZA" b="1" dirty="0"/>
              <a:t>ERT assessment: Exploiting digital diagnostic and formative assessment tools</a:t>
            </a:r>
          </a:p>
        </p:txBody>
      </p:sp>
      <p:pic>
        <p:nvPicPr>
          <p:cNvPr id="27" name="Graphic 26" descr="Badge Tick">
            <a:extLst>
              <a:ext uri="{FF2B5EF4-FFF2-40B4-BE49-F238E27FC236}">
                <a16:creationId xmlns:a16="http://schemas.microsoft.com/office/drawing/2014/main" id="{1886AB37-9B4E-4E60-B9B8-958C104A7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50665" y="2520678"/>
            <a:ext cx="643554" cy="643554"/>
          </a:xfrm>
          <a:prstGeom prst="rect">
            <a:avLst/>
          </a:prstGeom>
        </p:spPr>
      </p:pic>
      <p:pic>
        <p:nvPicPr>
          <p:cNvPr id="29" name="Graphic 28" descr="Baby crawling">
            <a:extLst>
              <a:ext uri="{FF2B5EF4-FFF2-40B4-BE49-F238E27FC236}">
                <a16:creationId xmlns:a16="http://schemas.microsoft.com/office/drawing/2014/main" id="{E3E719CD-8C66-407E-915B-56CB5E3DD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44485" y="4443258"/>
            <a:ext cx="801382" cy="801382"/>
          </a:xfrm>
          <a:prstGeom prst="rect">
            <a:avLst/>
          </a:prstGeom>
        </p:spPr>
      </p:pic>
      <p:pic>
        <p:nvPicPr>
          <p:cNvPr id="31" name="Graphic 30" descr="Badge Cross">
            <a:extLst>
              <a:ext uri="{FF2B5EF4-FFF2-40B4-BE49-F238E27FC236}">
                <a16:creationId xmlns:a16="http://schemas.microsoft.com/office/drawing/2014/main" id="{4A01006A-BE1D-4892-B0EE-2FA3AC9105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173806" y="2449967"/>
            <a:ext cx="429675" cy="429675"/>
          </a:xfrm>
          <a:prstGeom prst="rect">
            <a:avLst/>
          </a:prstGeom>
        </p:spPr>
      </p:pic>
      <p:pic>
        <p:nvPicPr>
          <p:cNvPr id="33" name="Graphic 32" descr="Server">
            <a:extLst>
              <a:ext uri="{FF2B5EF4-FFF2-40B4-BE49-F238E27FC236}">
                <a16:creationId xmlns:a16="http://schemas.microsoft.com/office/drawing/2014/main" id="{74C0ED0C-B273-46B3-9797-9C8BB1A88C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08929" y="4302864"/>
            <a:ext cx="559216" cy="559216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2216DF-B435-4B3A-8B69-4066C835AA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0" t="9499" r="20615" b="11547"/>
          <a:stretch/>
        </p:blipFill>
        <p:spPr>
          <a:xfrm>
            <a:off x="5039918" y="5865629"/>
            <a:ext cx="644265" cy="663080"/>
          </a:xfrm>
          <a:prstGeom prst="rect">
            <a:avLst/>
          </a:prstGeom>
        </p:spPr>
      </p:pic>
      <p:pic>
        <p:nvPicPr>
          <p:cNvPr id="38" name="Graphic 37" descr="Shield Tick">
            <a:extLst>
              <a:ext uri="{FF2B5EF4-FFF2-40B4-BE49-F238E27FC236}">
                <a16:creationId xmlns:a16="http://schemas.microsoft.com/office/drawing/2014/main" id="{F1845D90-B12A-48B2-BAE3-06252908CE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289187" y="2148549"/>
            <a:ext cx="643554" cy="643554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5C6565EF-A0C7-46AD-8B06-5B418D37DEA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009FE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ZA"/>
              <a:t>Webinar 3 – Summary </a:t>
            </a:r>
            <a:br>
              <a:rPr lang="en-ZA"/>
            </a:br>
            <a:r>
              <a:rPr lang="en-ZA" sz="4000">
                <a:solidFill>
                  <a:srgbClr val="393464"/>
                </a:solidFill>
              </a:rPr>
              <a:t>Monitor learning during campus closure</a:t>
            </a:r>
            <a:endParaRPr lang="en-ZA" sz="4000" dirty="0">
              <a:solidFill>
                <a:srgbClr val="393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32598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CBCE3120-7A76-4597-AAC7-6DCF42052CA5}"/>
              </a:ext>
            </a:extLst>
          </p:cNvPr>
          <p:cNvSpPr/>
          <p:nvPr/>
        </p:nvSpPr>
        <p:spPr>
          <a:xfrm>
            <a:off x="2201725" y="2080761"/>
            <a:ext cx="1188720" cy="1188720"/>
          </a:xfrm>
          <a:prstGeom prst="ellipse">
            <a:avLst/>
          </a:prstGeom>
          <a:solidFill>
            <a:srgbClr val="393464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D2828B-4BC9-4994-96D1-8EFF5256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dirty="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 3 resources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5BFB20-9CFE-4114-BC59-31B84FC537B2}"/>
              </a:ext>
            </a:extLst>
          </p:cNvPr>
          <p:cNvGrpSpPr/>
          <p:nvPr/>
        </p:nvGrpSpPr>
        <p:grpSpPr>
          <a:xfrm>
            <a:off x="7263804" y="1656477"/>
            <a:ext cx="3995261" cy="3971776"/>
            <a:chOff x="7908355" y="2080761"/>
            <a:chExt cx="4191000" cy="4166365"/>
          </a:xfrm>
        </p:grpSpPr>
        <p:sp>
          <p:nvSpPr>
            <p:cNvPr id="7" name="Freeform 34">
              <a:extLst>
                <a:ext uri="{FF2B5EF4-FFF2-40B4-BE49-F238E27FC236}">
                  <a16:creationId xmlns:a16="http://schemas.microsoft.com/office/drawing/2014/main" id="{1BEAF032-FBBD-4D89-9528-868EA9E6D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7843" y="2080761"/>
              <a:ext cx="2065067" cy="2046228"/>
            </a:xfrm>
            <a:custGeom>
              <a:avLst/>
              <a:gdLst>
                <a:gd name="T0" fmla="*/ 1541 w 2849"/>
                <a:gd name="T1" fmla="*/ 161 h 2825"/>
                <a:gd name="T2" fmla="*/ 1840 w 2849"/>
                <a:gd name="T3" fmla="*/ 501 h 2825"/>
                <a:gd name="T4" fmla="*/ 1980 w 2849"/>
                <a:gd name="T5" fmla="*/ 569 h 2825"/>
                <a:gd name="T6" fmla="*/ 2069 w 2849"/>
                <a:gd name="T7" fmla="*/ 364 h 2825"/>
                <a:gd name="T8" fmla="*/ 2169 w 2849"/>
                <a:gd name="T9" fmla="*/ 166 h 2825"/>
                <a:gd name="T10" fmla="*/ 2451 w 2849"/>
                <a:gd name="T11" fmla="*/ 77 h 2825"/>
                <a:gd name="T12" fmla="*/ 2697 w 2849"/>
                <a:gd name="T13" fmla="*/ 254 h 2825"/>
                <a:gd name="T14" fmla="*/ 2697 w 2849"/>
                <a:gd name="T15" fmla="*/ 552 h 2825"/>
                <a:gd name="T16" fmla="*/ 2480 w 2849"/>
                <a:gd name="T17" fmla="*/ 724 h 2825"/>
                <a:gd name="T18" fmla="*/ 2302 w 2849"/>
                <a:gd name="T19" fmla="*/ 769 h 2825"/>
                <a:gd name="T20" fmla="*/ 2238 w 2849"/>
                <a:gd name="T21" fmla="*/ 901 h 2825"/>
                <a:gd name="T22" fmla="*/ 2506 w 2849"/>
                <a:gd name="T23" fmla="*/ 1148 h 2825"/>
                <a:gd name="T24" fmla="*/ 2795 w 2849"/>
                <a:gd name="T25" fmla="*/ 1381 h 2825"/>
                <a:gd name="T26" fmla="*/ 2732 w 2849"/>
                <a:gd name="T27" fmla="*/ 1567 h 2825"/>
                <a:gd name="T28" fmla="*/ 2392 w 2849"/>
                <a:gd name="T29" fmla="*/ 1950 h 2825"/>
                <a:gd name="T30" fmla="*/ 2334 w 2849"/>
                <a:gd name="T31" fmla="*/ 1949 h 2825"/>
                <a:gd name="T32" fmla="*/ 2285 w 2849"/>
                <a:gd name="T33" fmla="*/ 1810 h 2825"/>
                <a:gd name="T34" fmla="*/ 2173 w 2849"/>
                <a:gd name="T35" fmla="*/ 1579 h 2825"/>
                <a:gd name="T36" fmla="*/ 1894 w 2849"/>
                <a:gd name="T37" fmla="*/ 1463 h 2825"/>
                <a:gd name="T38" fmla="*/ 1577 w 2849"/>
                <a:gd name="T39" fmla="*/ 1624 h 2825"/>
                <a:gd name="T40" fmla="*/ 1505 w 2849"/>
                <a:gd name="T41" fmla="*/ 1943 h 2825"/>
                <a:gd name="T42" fmla="*/ 1678 w 2849"/>
                <a:gd name="T43" fmla="*/ 2190 h 2825"/>
                <a:gd name="T44" fmla="*/ 1808 w 2849"/>
                <a:gd name="T45" fmla="*/ 2250 h 2825"/>
                <a:gd name="T46" fmla="*/ 1836 w 2849"/>
                <a:gd name="T47" fmla="*/ 2257 h 2825"/>
                <a:gd name="T48" fmla="*/ 1983 w 2849"/>
                <a:gd name="T49" fmla="*/ 2290 h 2825"/>
                <a:gd name="T50" fmla="*/ 2001 w 2849"/>
                <a:gd name="T51" fmla="*/ 2346 h 2825"/>
                <a:gd name="T52" fmla="*/ 1647 w 2849"/>
                <a:gd name="T53" fmla="*/ 2646 h 2825"/>
                <a:gd name="T54" fmla="*/ 1396 w 2849"/>
                <a:gd name="T55" fmla="*/ 2804 h 2825"/>
                <a:gd name="T56" fmla="*/ 1124 w 2849"/>
                <a:gd name="T57" fmla="*/ 2576 h 2825"/>
                <a:gd name="T58" fmla="*/ 1019 w 2849"/>
                <a:gd name="T59" fmla="*/ 2485 h 2825"/>
                <a:gd name="T60" fmla="*/ 951 w 2849"/>
                <a:gd name="T61" fmla="*/ 2422 h 2825"/>
                <a:gd name="T62" fmla="*/ 873 w 2849"/>
                <a:gd name="T63" fmla="*/ 2311 h 2825"/>
                <a:gd name="T64" fmla="*/ 898 w 2849"/>
                <a:gd name="T65" fmla="*/ 2262 h 2825"/>
                <a:gd name="T66" fmla="*/ 1026 w 2849"/>
                <a:gd name="T67" fmla="*/ 2224 h 2825"/>
                <a:gd name="T68" fmla="*/ 1066 w 2849"/>
                <a:gd name="T69" fmla="*/ 2217 h 2825"/>
                <a:gd name="T70" fmla="*/ 1115 w 2849"/>
                <a:gd name="T71" fmla="*/ 2206 h 2825"/>
                <a:gd name="T72" fmla="*/ 1161 w 2849"/>
                <a:gd name="T73" fmla="*/ 2189 h 2825"/>
                <a:gd name="T74" fmla="*/ 1203 w 2849"/>
                <a:gd name="T75" fmla="*/ 2166 h 2825"/>
                <a:gd name="T76" fmla="*/ 1242 w 2849"/>
                <a:gd name="T77" fmla="*/ 2138 h 2825"/>
                <a:gd name="T78" fmla="*/ 1364 w 2849"/>
                <a:gd name="T79" fmla="*/ 1961 h 2825"/>
                <a:gd name="T80" fmla="*/ 1340 w 2849"/>
                <a:gd name="T81" fmla="*/ 1654 h 2825"/>
                <a:gd name="T82" fmla="*/ 1059 w 2849"/>
                <a:gd name="T83" fmla="*/ 1458 h 2825"/>
                <a:gd name="T84" fmla="*/ 717 w 2849"/>
                <a:gd name="T85" fmla="*/ 1568 h 2825"/>
                <a:gd name="T86" fmla="*/ 603 w 2849"/>
                <a:gd name="T87" fmla="*/ 1810 h 2825"/>
                <a:gd name="T88" fmla="*/ 533 w 2849"/>
                <a:gd name="T89" fmla="*/ 1957 h 2825"/>
                <a:gd name="T90" fmla="*/ 439 w 2849"/>
                <a:gd name="T91" fmla="*/ 1914 h 2825"/>
                <a:gd name="T92" fmla="*/ 363 w 2849"/>
                <a:gd name="T93" fmla="*/ 1829 h 2825"/>
                <a:gd name="T94" fmla="*/ 269 w 2849"/>
                <a:gd name="T95" fmla="*/ 1724 h 2825"/>
                <a:gd name="T96" fmla="*/ 23 w 2849"/>
                <a:gd name="T97" fmla="*/ 1435 h 2825"/>
                <a:gd name="T98" fmla="*/ 118 w 2849"/>
                <a:gd name="T99" fmla="*/ 1260 h 2825"/>
                <a:gd name="T100" fmla="*/ 423 w 2849"/>
                <a:gd name="T101" fmla="*/ 911 h 2825"/>
                <a:gd name="T102" fmla="*/ 614 w 2849"/>
                <a:gd name="T103" fmla="*/ 706 h 2825"/>
                <a:gd name="T104" fmla="*/ 851 w 2849"/>
                <a:gd name="T105" fmla="*/ 466 h 2825"/>
                <a:gd name="T106" fmla="*/ 984 w 2849"/>
                <a:gd name="T107" fmla="*/ 356 h 2825"/>
                <a:gd name="T108" fmla="*/ 1317 w 2849"/>
                <a:gd name="T109" fmla="*/ 72 h 2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49" h="2825">
                  <a:moveTo>
                    <a:pt x="1408" y="0"/>
                  </a:moveTo>
                  <a:lnTo>
                    <a:pt x="1426" y="21"/>
                  </a:lnTo>
                  <a:lnTo>
                    <a:pt x="1447" y="47"/>
                  </a:lnTo>
                  <a:lnTo>
                    <a:pt x="1473" y="80"/>
                  </a:lnTo>
                  <a:lnTo>
                    <a:pt x="1505" y="119"/>
                  </a:lnTo>
                  <a:lnTo>
                    <a:pt x="1541" y="161"/>
                  </a:lnTo>
                  <a:lnTo>
                    <a:pt x="1582" y="208"/>
                  </a:lnTo>
                  <a:lnTo>
                    <a:pt x="1626" y="261"/>
                  </a:lnTo>
                  <a:lnTo>
                    <a:pt x="1675" y="317"/>
                  </a:lnTo>
                  <a:lnTo>
                    <a:pt x="1726" y="375"/>
                  </a:lnTo>
                  <a:lnTo>
                    <a:pt x="1782" y="436"/>
                  </a:lnTo>
                  <a:lnTo>
                    <a:pt x="1840" y="501"/>
                  </a:lnTo>
                  <a:lnTo>
                    <a:pt x="1901" y="568"/>
                  </a:lnTo>
                  <a:lnTo>
                    <a:pt x="1908" y="573"/>
                  </a:lnTo>
                  <a:lnTo>
                    <a:pt x="1915" y="576"/>
                  </a:lnTo>
                  <a:lnTo>
                    <a:pt x="1938" y="578"/>
                  </a:lnTo>
                  <a:lnTo>
                    <a:pt x="1961" y="575"/>
                  </a:lnTo>
                  <a:lnTo>
                    <a:pt x="1980" y="569"/>
                  </a:lnTo>
                  <a:lnTo>
                    <a:pt x="2006" y="554"/>
                  </a:lnTo>
                  <a:lnTo>
                    <a:pt x="2027" y="531"/>
                  </a:lnTo>
                  <a:lnTo>
                    <a:pt x="2045" y="501"/>
                  </a:lnTo>
                  <a:lnTo>
                    <a:pt x="2057" y="462"/>
                  </a:lnTo>
                  <a:lnTo>
                    <a:pt x="2066" y="417"/>
                  </a:lnTo>
                  <a:lnTo>
                    <a:pt x="2069" y="364"/>
                  </a:lnTo>
                  <a:lnTo>
                    <a:pt x="2078" y="340"/>
                  </a:lnTo>
                  <a:lnTo>
                    <a:pt x="2090" y="305"/>
                  </a:lnTo>
                  <a:lnTo>
                    <a:pt x="2106" y="268"/>
                  </a:lnTo>
                  <a:lnTo>
                    <a:pt x="2122" y="231"/>
                  </a:lnTo>
                  <a:lnTo>
                    <a:pt x="2143" y="198"/>
                  </a:lnTo>
                  <a:lnTo>
                    <a:pt x="2169" y="166"/>
                  </a:lnTo>
                  <a:lnTo>
                    <a:pt x="2208" y="133"/>
                  </a:lnTo>
                  <a:lnTo>
                    <a:pt x="2250" y="107"/>
                  </a:lnTo>
                  <a:lnTo>
                    <a:pt x="2297" y="89"/>
                  </a:lnTo>
                  <a:lnTo>
                    <a:pt x="2346" y="77"/>
                  </a:lnTo>
                  <a:lnTo>
                    <a:pt x="2399" y="73"/>
                  </a:lnTo>
                  <a:lnTo>
                    <a:pt x="2451" y="77"/>
                  </a:lnTo>
                  <a:lnTo>
                    <a:pt x="2502" y="89"/>
                  </a:lnTo>
                  <a:lnTo>
                    <a:pt x="2551" y="108"/>
                  </a:lnTo>
                  <a:lnTo>
                    <a:pt x="2597" y="136"/>
                  </a:lnTo>
                  <a:lnTo>
                    <a:pt x="2637" y="172"/>
                  </a:lnTo>
                  <a:lnTo>
                    <a:pt x="2671" y="210"/>
                  </a:lnTo>
                  <a:lnTo>
                    <a:pt x="2697" y="254"/>
                  </a:lnTo>
                  <a:lnTo>
                    <a:pt x="2716" y="301"/>
                  </a:lnTo>
                  <a:lnTo>
                    <a:pt x="2728" y="352"/>
                  </a:lnTo>
                  <a:lnTo>
                    <a:pt x="2732" y="403"/>
                  </a:lnTo>
                  <a:lnTo>
                    <a:pt x="2728" y="455"/>
                  </a:lnTo>
                  <a:lnTo>
                    <a:pt x="2716" y="504"/>
                  </a:lnTo>
                  <a:lnTo>
                    <a:pt x="2697" y="552"/>
                  </a:lnTo>
                  <a:lnTo>
                    <a:pt x="2671" y="596"/>
                  </a:lnTo>
                  <a:lnTo>
                    <a:pt x="2637" y="636"/>
                  </a:lnTo>
                  <a:lnTo>
                    <a:pt x="2602" y="666"/>
                  </a:lnTo>
                  <a:lnTo>
                    <a:pt x="2564" y="690"/>
                  </a:lnTo>
                  <a:lnTo>
                    <a:pt x="2523" y="710"/>
                  </a:lnTo>
                  <a:lnTo>
                    <a:pt x="2480" y="724"/>
                  </a:lnTo>
                  <a:lnTo>
                    <a:pt x="2434" y="731"/>
                  </a:lnTo>
                  <a:lnTo>
                    <a:pt x="2429" y="731"/>
                  </a:lnTo>
                  <a:lnTo>
                    <a:pt x="2425" y="734"/>
                  </a:lnTo>
                  <a:lnTo>
                    <a:pt x="2378" y="741"/>
                  </a:lnTo>
                  <a:lnTo>
                    <a:pt x="2336" y="753"/>
                  </a:lnTo>
                  <a:lnTo>
                    <a:pt x="2302" y="769"/>
                  </a:lnTo>
                  <a:lnTo>
                    <a:pt x="2274" y="787"/>
                  </a:lnTo>
                  <a:lnTo>
                    <a:pt x="2253" y="809"/>
                  </a:lnTo>
                  <a:lnTo>
                    <a:pt x="2239" y="834"/>
                  </a:lnTo>
                  <a:lnTo>
                    <a:pt x="2234" y="855"/>
                  </a:lnTo>
                  <a:lnTo>
                    <a:pt x="2232" y="878"/>
                  </a:lnTo>
                  <a:lnTo>
                    <a:pt x="2238" y="901"/>
                  </a:lnTo>
                  <a:lnTo>
                    <a:pt x="2239" y="908"/>
                  </a:lnTo>
                  <a:lnTo>
                    <a:pt x="2245" y="913"/>
                  </a:lnTo>
                  <a:lnTo>
                    <a:pt x="2313" y="978"/>
                  </a:lnTo>
                  <a:lnTo>
                    <a:pt x="2380" y="1037"/>
                  </a:lnTo>
                  <a:lnTo>
                    <a:pt x="2444" y="1095"/>
                  </a:lnTo>
                  <a:lnTo>
                    <a:pt x="2506" y="1148"/>
                  </a:lnTo>
                  <a:lnTo>
                    <a:pt x="2565" y="1197"/>
                  </a:lnTo>
                  <a:lnTo>
                    <a:pt x="2620" y="1242"/>
                  </a:lnTo>
                  <a:lnTo>
                    <a:pt x="2671" y="1284"/>
                  </a:lnTo>
                  <a:lnTo>
                    <a:pt x="2718" y="1321"/>
                  </a:lnTo>
                  <a:lnTo>
                    <a:pt x="2760" y="1353"/>
                  </a:lnTo>
                  <a:lnTo>
                    <a:pt x="2795" y="1381"/>
                  </a:lnTo>
                  <a:lnTo>
                    <a:pt x="2827" y="1404"/>
                  </a:lnTo>
                  <a:lnTo>
                    <a:pt x="2849" y="1421"/>
                  </a:lnTo>
                  <a:lnTo>
                    <a:pt x="2830" y="1447"/>
                  </a:lnTo>
                  <a:lnTo>
                    <a:pt x="2802" y="1481"/>
                  </a:lnTo>
                  <a:lnTo>
                    <a:pt x="2771" y="1521"/>
                  </a:lnTo>
                  <a:lnTo>
                    <a:pt x="2732" y="1567"/>
                  </a:lnTo>
                  <a:lnTo>
                    <a:pt x="2688" y="1619"/>
                  </a:lnTo>
                  <a:lnTo>
                    <a:pt x="2639" y="1675"/>
                  </a:lnTo>
                  <a:lnTo>
                    <a:pt x="2585" y="1738"/>
                  </a:lnTo>
                  <a:lnTo>
                    <a:pt x="2525" y="1805"/>
                  </a:lnTo>
                  <a:lnTo>
                    <a:pt x="2460" y="1875"/>
                  </a:lnTo>
                  <a:lnTo>
                    <a:pt x="2392" y="1950"/>
                  </a:lnTo>
                  <a:lnTo>
                    <a:pt x="2376" y="1957"/>
                  </a:lnTo>
                  <a:lnTo>
                    <a:pt x="2364" y="1961"/>
                  </a:lnTo>
                  <a:lnTo>
                    <a:pt x="2357" y="1961"/>
                  </a:lnTo>
                  <a:lnTo>
                    <a:pt x="2352" y="1961"/>
                  </a:lnTo>
                  <a:lnTo>
                    <a:pt x="2350" y="1959"/>
                  </a:lnTo>
                  <a:lnTo>
                    <a:pt x="2334" y="1949"/>
                  </a:lnTo>
                  <a:lnTo>
                    <a:pt x="2320" y="1931"/>
                  </a:lnTo>
                  <a:lnTo>
                    <a:pt x="2308" y="1905"/>
                  </a:lnTo>
                  <a:lnTo>
                    <a:pt x="2297" y="1873"/>
                  </a:lnTo>
                  <a:lnTo>
                    <a:pt x="2290" y="1833"/>
                  </a:lnTo>
                  <a:lnTo>
                    <a:pt x="2288" y="1819"/>
                  </a:lnTo>
                  <a:lnTo>
                    <a:pt x="2285" y="1810"/>
                  </a:lnTo>
                  <a:lnTo>
                    <a:pt x="2280" y="1779"/>
                  </a:lnTo>
                  <a:lnTo>
                    <a:pt x="2271" y="1738"/>
                  </a:lnTo>
                  <a:lnTo>
                    <a:pt x="2257" y="1700"/>
                  </a:lnTo>
                  <a:lnTo>
                    <a:pt x="2236" y="1661"/>
                  </a:lnTo>
                  <a:lnTo>
                    <a:pt x="2208" y="1617"/>
                  </a:lnTo>
                  <a:lnTo>
                    <a:pt x="2173" y="1579"/>
                  </a:lnTo>
                  <a:lnTo>
                    <a:pt x="2136" y="1547"/>
                  </a:lnTo>
                  <a:lnTo>
                    <a:pt x="2096" y="1519"/>
                  </a:lnTo>
                  <a:lnTo>
                    <a:pt x="2053" y="1496"/>
                  </a:lnTo>
                  <a:lnTo>
                    <a:pt x="2008" y="1481"/>
                  </a:lnTo>
                  <a:lnTo>
                    <a:pt x="1952" y="1468"/>
                  </a:lnTo>
                  <a:lnTo>
                    <a:pt x="1894" y="1463"/>
                  </a:lnTo>
                  <a:lnTo>
                    <a:pt x="1833" y="1468"/>
                  </a:lnTo>
                  <a:lnTo>
                    <a:pt x="1773" y="1482"/>
                  </a:lnTo>
                  <a:lnTo>
                    <a:pt x="1715" y="1507"/>
                  </a:lnTo>
                  <a:lnTo>
                    <a:pt x="1662" y="1539"/>
                  </a:lnTo>
                  <a:lnTo>
                    <a:pt x="1615" y="1579"/>
                  </a:lnTo>
                  <a:lnTo>
                    <a:pt x="1577" y="1624"/>
                  </a:lnTo>
                  <a:lnTo>
                    <a:pt x="1547" y="1672"/>
                  </a:lnTo>
                  <a:lnTo>
                    <a:pt x="1522" y="1724"/>
                  </a:lnTo>
                  <a:lnTo>
                    <a:pt x="1506" y="1777"/>
                  </a:lnTo>
                  <a:lnTo>
                    <a:pt x="1499" y="1833"/>
                  </a:lnTo>
                  <a:lnTo>
                    <a:pt x="1498" y="1887"/>
                  </a:lnTo>
                  <a:lnTo>
                    <a:pt x="1505" y="1943"/>
                  </a:lnTo>
                  <a:lnTo>
                    <a:pt x="1520" y="1996"/>
                  </a:lnTo>
                  <a:lnTo>
                    <a:pt x="1543" y="2047"/>
                  </a:lnTo>
                  <a:lnTo>
                    <a:pt x="1573" y="2096"/>
                  </a:lnTo>
                  <a:lnTo>
                    <a:pt x="1612" y="2140"/>
                  </a:lnTo>
                  <a:lnTo>
                    <a:pt x="1643" y="2168"/>
                  </a:lnTo>
                  <a:lnTo>
                    <a:pt x="1678" y="2190"/>
                  </a:lnTo>
                  <a:lnTo>
                    <a:pt x="1715" y="2210"/>
                  </a:lnTo>
                  <a:lnTo>
                    <a:pt x="1750" y="2226"/>
                  </a:lnTo>
                  <a:lnTo>
                    <a:pt x="1787" y="2240"/>
                  </a:lnTo>
                  <a:lnTo>
                    <a:pt x="1792" y="2243"/>
                  </a:lnTo>
                  <a:lnTo>
                    <a:pt x="1799" y="2247"/>
                  </a:lnTo>
                  <a:lnTo>
                    <a:pt x="1808" y="2250"/>
                  </a:lnTo>
                  <a:lnTo>
                    <a:pt x="1808" y="2252"/>
                  </a:lnTo>
                  <a:lnTo>
                    <a:pt x="1810" y="2252"/>
                  </a:lnTo>
                  <a:lnTo>
                    <a:pt x="1813" y="2252"/>
                  </a:lnTo>
                  <a:lnTo>
                    <a:pt x="1817" y="2254"/>
                  </a:lnTo>
                  <a:lnTo>
                    <a:pt x="1826" y="2255"/>
                  </a:lnTo>
                  <a:lnTo>
                    <a:pt x="1836" y="2257"/>
                  </a:lnTo>
                  <a:lnTo>
                    <a:pt x="1871" y="2268"/>
                  </a:lnTo>
                  <a:lnTo>
                    <a:pt x="1903" y="2275"/>
                  </a:lnTo>
                  <a:lnTo>
                    <a:pt x="1931" y="2278"/>
                  </a:lnTo>
                  <a:lnTo>
                    <a:pt x="1959" y="2283"/>
                  </a:lnTo>
                  <a:lnTo>
                    <a:pt x="1980" y="2289"/>
                  </a:lnTo>
                  <a:lnTo>
                    <a:pt x="1983" y="2290"/>
                  </a:lnTo>
                  <a:lnTo>
                    <a:pt x="1989" y="2301"/>
                  </a:lnTo>
                  <a:lnTo>
                    <a:pt x="1996" y="2313"/>
                  </a:lnTo>
                  <a:lnTo>
                    <a:pt x="2001" y="2327"/>
                  </a:lnTo>
                  <a:lnTo>
                    <a:pt x="2003" y="2341"/>
                  </a:lnTo>
                  <a:lnTo>
                    <a:pt x="2003" y="2343"/>
                  </a:lnTo>
                  <a:lnTo>
                    <a:pt x="2001" y="2346"/>
                  </a:lnTo>
                  <a:lnTo>
                    <a:pt x="1999" y="2348"/>
                  </a:lnTo>
                  <a:lnTo>
                    <a:pt x="1936" y="2406"/>
                  </a:lnTo>
                  <a:lnTo>
                    <a:pt x="1855" y="2473"/>
                  </a:lnTo>
                  <a:lnTo>
                    <a:pt x="1780" y="2536"/>
                  </a:lnTo>
                  <a:lnTo>
                    <a:pt x="1710" y="2594"/>
                  </a:lnTo>
                  <a:lnTo>
                    <a:pt x="1647" y="2646"/>
                  </a:lnTo>
                  <a:lnTo>
                    <a:pt x="1589" y="2692"/>
                  </a:lnTo>
                  <a:lnTo>
                    <a:pt x="1538" y="2734"/>
                  </a:lnTo>
                  <a:lnTo>
                    <a:pt x="1492" y="2771"/>
                  </a:lnTo>
                  <a:lnTo>
                    <a:pt x="1454" y="2800"/>
                  </a:lnTo>
                  <a:lnTo>
                    <a:pt x="1422" y="2825"/>
                  </a:lnTo>
                  <a:lnTo>
                    <a:pt x="1396" y="2804"/>
                  </a:lnTo>
                  <a:lnTo>
                    <a:pt x="1364" y="2778"/>
                  </a:lnTo>
                  <a:lnTo>
                    <a:pt x="1326" y="2746"/>
                  </a:lnTo>
                  <a:lnTo>
                    <a:pt x="1282" y="2711"/>
                  </a:lnTo>
                  <a:lnTo>
                    <a:pt x="1235" y="2671"/>
                  </a:lnTo>
                  <a:lnTo>
                    <a:pt x="1180" y="2625"/>
                  </a:lnTo>
                  <a:lnTo>
                    <a:pt x="1124" y="2576"/>
                  </a:lnTo>
                  <a:lnTo>
                    <a:pt x="1063" y="2523"/>
                  </a:lnTo>
                  <a:lnTo>
                    <a:pt x="1063" y="2523"/>
                  </a:lnTo>
                  <a:lnTo>
                    <a:pt x="1045" y="2506"/>
                  </a:lnTo>
                  <a:lnTo>
                    <a:pt x="1042" y="2504"/>
                  </a:lnTo>
                  <a:lnTo>
                    <a:pt x="1024" y="2488"/>
                  </a:lnTo>
                  <a:lnTo>
                    <a:pt x="1019" y="2485"/>
                  </a:lnTo>
                  <a:lnTo>
                    <a:pt x="1003" y="2471"/>
                  </a:lnTo>
                  <a:lnTo>
                    <a:pt x="998" y="2464"/>
                  </a:lnTo>
                  <a:lnTo>
                    <a:pt x="982" y="2452"/>
                  </a:lnTo>
                  <a:lnTo>
                    <a:pt x="975" y="2445"/>
                  </a:lnTo>
                  <a:lnTo>
                    <a:pt x="961" y="2432"/>
                  </a:lnTo>
                  <a:lnTo>
                    <a:pt x="951" y="2422"/>
                  </a:lnTo>
                  <a:lnTo>
                    <a:pt x="938" y="2411"/>
                  </a:lnTo>
                  <a:lnTo>
                    <a:pt x="917" y="2392"/>
                  </a:lnTo>
                  <a:lnTo>
                    <a:pt x="900" y="2364"/>
                  </a:lnTo>
                  <a:lnTo>
                    <a:pt x="886" y="2343"/>
                  </a:lnTo>
                  <a:lnTo>
                    <a:pt x="879" y="2325"/>
                  </a:lnTo>
                  <a:lnTo>
                    <a:pt x="873" y="2311"/>
                  </a:lnTo>
                  <a:lnTo>
                    <a:pt x="872" y="2301"/>
                  </a:lnTo>
                  <a:lnTo>
                    <a:pt x="870" y="2294"/>
                  </a:lnTo>
                  <a:lnTo>
                    <a:pt x="870" y="2290"/>
                  </a:lnTo>
                  <a:lnTo>
                    <a:pt x="872" y="2289"/>
                  </a:lnTo>
                  <a:lnTo>
                    <a:pt x="882" y="2275"/>
                  </a:lnTo>
                  <a:lnTo>
                    <a:pt x="898" y="2262"/>
                  </a:lnTo>
                  <a:lnTo>
                    <a:pt x="921" y="2254"/>
                  </a:lnTo>
                  <a:lnTo>
                    <a:pt x="947" y="2245"/>
                  </a:lnTo>
                  <a:lnTo>
                    <a:pt x="973" y="2236"/>
                  </a:lnTo>
                  <a:lnTo>
                    <a:pt x="1019" y="2226"/>
                  </a:lnTo>
                  <a:lnTo>
                    <a:pt x="1023" y="2224"/>
                  </a:lnTo>
                  <a:lnTo>
                    <a:pt x="1026" y="2224"/>
                  </a:lnTo>
                  <a:lnTo>
                    <a:pt x="1030" y="2222"/>
                  </a:lnTo>
                  <a:lnTo>
                    <a:pt x="1035" y="2220"/>
                  </a:lnTo>
                  <a:lnTo>
                    <a:pt x="1042" y="2219"/>
                  </a:lnTo>
                  <a:lnTo>
                    <a:pt x="1051" y="2219"/>
                  </a:lnTo>
                  <a:lnTo>
                    <a:pt x="1059" y="2217"/>
                  </a:lnTo>
                  <a:lnTo>
                    <a:pt x="1066" y="2217"/>
                  </a:lnTo>
                  <a:lnTo>
                    <a:pt x="1075" y="2215"/>
                  </a:lnTo>
                  <a:lnTo>
                    <a:pt x="1084" y="2213"/>
                  </a:lnTo>
                  <a:lnTo>
                    <a:pt x="1093" y="2212"/>
                  </a:lnTo>
                  <a:lnTo>
                    <a:pt x="1100" y="2210"/>
                  </a:lnTo>
                  <a:lnTo>
                    <a:pt x="1108" y="2208"/>
                  </a:lnTo>
                  <a:lnTo>
                    <a:pt x="1115" y="2206"/>
                  </a:lnTo>
                  <a:lnTo>
                    <a:pt x="1124" y="2203"/>
                  </a:lnTo>
                  <a:lnTo>
                    <a:pt x="1131" y="2201"/>
                  </a:lnTo>
                  <a:lnTo>
                    <a:pt x="1140" y="2198"/>
                  </a:lnTo>
                  <a:lnTo>
                    <a:pt x="1145" y="2196"/>
                  </a:lnTo>
                  <a:lnTo>
                    <a:pt x="1154" y="2192"/>
                  </a:lnTo>
                  <a:lnTo>
                    <a:pt x="1161" y="2189"/>
                  </a:lnTo>
                  <a:lnTo>
                    <a:pt x="1170" y="2185"/>
                  </a:lnTo>
                  <a:lnTo>
                    <a:pt x="1175" y="2182"/>
                  </a:lnTo>
                  <a:lnTo>
                    <a:pt x="1184" y="2178"/>
                  </a:lnTo>
                  <a:lnTo>
                    <a:pt x="1189" y="2175"/>
                  </a:lnTo>
                  <a:lnTo>
                    <a:pt x="1198" y="2169"/>
                  </a:lnTo>
                  <a:lnTo>
                    <a:pt x="1203" y="2166"/>
                  </a:lnTo>
                  <a:lnTo>
                    <a:pt x="1212" y="2161"/>
                  </a:lnTo>
                  <a:lnTo>
                    <a:pt x="1217" y="2157"/>
                  </a:lnTo>
                  <a:lnTo>
                    <a:pt x="1224" y="2152"/>
                  </a:lnTo>
                  <a:lnTo>
                    <a:pt x="1229" y="2148"/>
                  </a:lnTo>
                  <a:lnTo>
                    <a:pt x="1236" y="2143"/>
                  </a:lnTo>
                  <a:lnTo>
                    <a:pt x="1242" y="2138"/>
                  </a:lnTo>
                  <a:lnTo>
                    <a:pt x="1250" y="2131"/>
                  </a:lnTo>
                  <a:lnTo>
                    <a:pt x="1254" y="2127"/>
                  </a:lnTo>
                  <a:lnTo>
                    <a:pt x="1266" y="2117"/>
                  </a:lnTo>
                  <a:lnTo>
                    <a:pt x="1307" y="2070"/>
                  </a:lnTo>
                  <a:lnTo>
                    <a:pt x="1340" y="2017"/>
                  </a:lnTo>
                  <a:lnTo>
                    <a:pt x="1364" y="1961"/>
                  </a:lnTo>
                  <a:lnTo>
                    <a:pt x="1380" y="1903"/>
                  </a:lnTo>
                  <a:lnTo>
                    <a:pt x="1385" y="1843"/>
                  </a:lnTo>
                  <a:lnTo>
                    <a:pt x="1385" y="1805"/>
                  </a:lnTo>
                  <a:lnTo>
                    <a:pt x="1377" y="1752"/>
                  </a:lnTo>
                  <a:lnTo>
                    <a:pt x="1363" y="1703"/>
                  </a:lnTo>
                  <a:lnTo>
                    <a:pt x="1340" y="1654"/>
                  </a:lnTo>
                  <a:lnTo>
                    <a:pt x="1312" y="1610"/>
                  </a:lnTo>
                  <a:lnTo>
                    <a:pt x="1275" y="1570"/>
                  </a:lnTo>
                  <a:lnTo>
                    <a:pt x="1228" y="1528"/>
                  </a:lnTo>
                  <a:lnTo>
                    <a:pt x="1175" y="1496"/>
                  </a:lnTo>
                  <a:lnTo>
                    <a:pt x="1119" y="1474"/>
                  </a:lnTo>
                  <a:lnTo>
                    <a:pt x="1059" y="1458"/>
                  </a:lnTo>
                  <a:lnTo>
                    <a:pt x="996" y="1454"/>
                  </a:lnTo>
                  <a:lnTo>
                    <a:pt x="933" y="1458"/>
                  </a:lnTo>
                  <a:lnTo>
                    <a:pt x="873" y="1474"/>
                  </a:lnTo>
                  <a:lnTo>
                    <a:pt x="817" y="1496"/>
                  </a:lnTo>
                  <a:lnTo>
                    <a:pt x="765" y="1528"/>
                  </a:lnTo>
                  <a:lnTo>
                    <a:pt x="717" y="1568"/>
                  </a:lnTo>
                  <a:lnTo>
                    <a:pt x="682" y="1609"/>
                  </a:lnTo>
                  <a:lnTo>
                    <a:pt x="654" y="1652"/>
                  </a:lnTo>
                  <a:lnTo>
                    <a:pt x="632" y="1700"/>
                  </a:lnTo>
                  <a:lnTo>
                    <a:pt x="614" y="1751"/>
                  </a:lnTo>
                  <a:lnTo>
                    <a:pt x="605" y="1801"/>
                  </a:lnTo>
                  <a:lnTo>
                    <a:pt x="603" y="1810"/>
                  </a:lnTo>
                  <a:lnTo>
                    <a:pt x="595" y="1854"/>
                  </a:lnTo>
                  <a:lnTo>
                    <a:pt x="584" y="1893"/>
                  </a:lnTo>
                  <a:lnTo>
                    <a:pt x="572" y="1922"/>
                  </a:lnTo>
                  <a:lnTo>
                    <a:pt x="556" y="1943"/>
                  </a:lnTo>
                  <a:lnTo>
                    <a:pt x="537" y="1956"/>
                  </a:lnTo>
                  <a:lnTo>
                    <a:pt x="533" y="1957"/>
                  </a:lnTo>
                  <a:lnTo>
                    <a:pt x="530" y="1957"/>
                  </a:lnTo>
                  <a:lnTo>
                    <a:pt x="521" y="1956"/>
                  </a:lnTo>
                  <a:lnTo>
                    <a:pt x="509" y="1952"/>
                  </a:lnTo>
                  <a:lnTo>
                    <a:pt x="491" y="1945"/>
                  </a:lnTo>
                  <a:lnTo>
                    <a:pt x="467" y="1933"/>
                  </a:lnTo>
                  <a:lnTo>
                    <a:pt x="439" y="1914"/>
                  </a:lnTo>
                  <a:lnTo>
                    <a:pt x="419" y="1893"/>
                  </a:lnTo>
                  <a:lnTo>
                    <a:pt x="404" y="1875"/>
                  </a:lnTo>
                  <a:lnTo>
                    <a:pt x="400" y="1870"/>
                  </a:lnTo>
                  <a:lnTo>
                    <a:pt x="383" y="1852"/>
                  </a:lnTo>
                  <a:lnTo>
                    <a:pt x="381" y="1849"/>
                  </a:lnTo>
                  <a:lnTo>
                    <a:pt x="363" y="1829"/>
                  </a:lnTo>
                  <a:lnTo>
                    <a:pt x="361" y="1829"/>
                  </a:lnTo>
                  <a:lnTo>
                    <a:pt x="344" y="1810"/>
                  </a:lnTo>
                  <a:lnTo>
                    <a:pt x="342" y="1808"/>
                  </a:lnTo>
                  <a:lnTo>
                    <a:pt x="325" y="1789"/>
                  </a:lnTo>
                  <a:lnTo>
                    <a:pt x="325" y="1789"/>
                  </a:lnTo>
                  <a:lnTo>
                    <a:pt x="269" y="1724"/>
                  </a:lnTo>
                  <a:lnTo>
                    <a:pt x="216" y="1665"/>
                  </a:lnTo>
                  <a:lnTo>
                    <a:pt x="169" y="1609"/>
                  </a:lnTo>
                  <a:lnTo>
                    <a:pt x="125" y="1558"/>
                  </a:lnTo>
                  <a:lnTo>
                    <a:pt x="86" y="1510"/>
                  </a:lnTo>
                  <a:lnTo>
                    <a:pt x="53" y="1470"/>
                  </a:lnTo>
                  <a:lnTo>
                    <a:pt x="23" y="1435"/>
                  </a:lnTo>
                  <a:lnTo>
                    <a:pt x="0" y="1405"/>
                  </a:lnTo>
                  <a:lnTo>
                    <a:pt x="0" y="1405"/>
                  </a:lnTo>
                  <a:lnTo>
                    <a:pt x="21" y="1377"/>
                  </a:lnTo>
                  <a:lnTo>
                    <a:pt x="49" y="1344"/>
                  </a:lnTo>
                  <a:lnTo>
                    <a:pt x="81" y="1304"/>
                  </a:lnTo>
                  <a:lnTo>
                    <a:pt x="118" y="1260"/>
                  </a:lnTo>
                  <a:lnTo>
                    <a:pt x="158" y="1211"/>
                  </a:lnTo>
                  <a:lnTo>
                    <a:pt x="204" y="1156"/>
                  </a:lnTo>
                  <a:lnTo>
                    <a:pt x="253" y="1100"/>
                  </a:lnTo>
                  <a:lnTo>
                    <a:pt x="305" y="1039"/>
                  </a:lnTo>
                  <a:lnTo>
                    <a:pt x="363" y="976"/>
                  </a:lnTo>
                  <a:lnTo>
                    <a:pt x="423" y="911"/>
                  </a:lnTo>
                  <a:lnTo>
                    <a:pt x="484" y="845"/>
                  </a:lnTo>
                  <a:lnTo>
                    <a:pt x="488" y="843"/>
                  </a:lnTo>
                  <a:lnTo>
                    <a:pt x="514" y="815"/>
                  </a:lnTo>
                  <a:lnTo>
                    <a:pt x="544" y="781"/>
                  </a:lnTo>
                  <a:lnTo>
                    <a:pt x="577" y="746"/>
                  </a:lnTo>
                  <a:lnTo>
                    <a:pt x="614" y="706"/>
                  </a:lnTo>
                  <a:lnTo>
                    <a:pt x="653" y="666"/>
                  </a:lnTo>
                  <a:lnTo>
                    <a:pt x="693" y="624"/>
                  </a:lnTo>
                  <a:lnTo>
                    <a:pt x="733" y="583"/>
                  </a:lnTo>
                  <a:lnTo>
                    <a:pt x="774" y="541"/>
                  </a:lnTo>
                  <a:lnTo>
                    <a:pt x="812" y="503"/>
                  </a:lnTo>
                  <a:lnTo>
                    <a:pt x="851" y="466"/>
                  </a:lnTo>
                  <a:lnTo>
                    <a:pt x="884" y="433"/>
                  </a:lnTo>
                  <a:lnTo>
                    <a:pt x="917" y="405"/>
                  </a:lnTo>
                  <a:lnTo>
                    <a:pt x="944" y="382"/>
                  </a:lnTo>
                  <a:lnTo>
                    <a:pt x="966" y="364"/>
                  </a:lnTo>
                  <a:lnTo>
                    <a:pt x="975" y="359"/>
                  </a:lnTo>
                  <a:lnTo>
                    <a:pt x="984" y="356"/>
                  </a:lnTo>
                  <a:lnTo>
                    <a:pt x="1051" y="296"/>
                  </a:lnTo>
                  <a:lnTo>
                    <a:pt x="1114" y="242"/>
                  </a:lnTo>
                  <a:lnTo>
                    <a:pt x="1172" y="193"/>
                  </a:lnTo>
                  <a:lnTo>
                    <a:pt x="1226" y="147"/>
                  </a:lnTo>
                  <a:lnTo>
                    <a:pt x="1275" y="107"/>
                  </a:lnTo>
                  <a:lnTo>
                    <a:pt x="1317" y="72"/>
                  </a:lnTo>
                  <a:lnTo>
                    <a:pt x="1356" y="42"/>
                  </a:lnTo>
                  <a:lnTo>
                    <a:pt x="1385" y="19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31">
              <a:extLst>
                <a:ext uri="{FF2B5EF4-FFF2-40B4-BE49-F238E27FC236}">
                  <a16:creationId xmlns:a16="http://schemas.microsoft.com/office/drawing/2014/main" id="{B91FE196-C6DC-49D6-8F1A-03B1877B5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1678" y="3147350"/>
              <a:ext cx="2047677" cy="2023042"/>
            </a:xfrm>
            <a:custGeom>
              <a:avLst/>
              <a:gdLst>
                <a:gd name="T0" fmla="*/ 1546 w 2826"/>
                <a:gd name="T1" fmla="*/ 138 h 2792"/>
                <a:gd name="T2" fmla="*/ 1872 w 2826"/>
                <a:gd name="T3" fmla="*/ 489 h 2792"/>
                <a:gd name="T4" fmla="*/ 2058 w 2826"/>
                <a:gd name="T5" fmla="*/ 526 h 2792"/>
                <a:gd name="T6" fmla="*/ 2123 w 2826"/>
                <a:gd name="T7" fmla="*/ 371 h 2792"/>
                <a:gd name="T8" fmla="*/ 2167 w 2826"/>
                <a:gd name="T9" fmla="*/ 210 h 2792"/>
                <a:gd name="T10" fmla="*/ 2404 w 2826"/>
                <a:gd name="T11" fmla="*/ 44 h 2792"/>
                <a:gd name="T12" fmla="*/ 2681 w 2826"/>
                <a:gd name="T13" fmla="*/ 133 h 2792"/>
                <a:gd name="T14" fmla="*/ 2772 w 2826"/>
                <a:gd name="T15" fmla="*/ 414 h 2792"/>
                <a:gd name="T16" fmla="*/ 2590 w 2826"/>
                <a:gd name="T17" fmla="*/ 657 h 2792"/>
                <a:gd name="T18" fmla="*/ 2383 w 2826"/>
                <a:gd name="T19" fmla="*/ 710 h 2792"/>
                <a:gd name="T20" fmla="*/ 2283 w 2826"/>
                <a:gd name="T21" fmla="*/ 845 h 2792"/>
                <a:gd name="T22" fmla="*/ 2481 w 2826"/>
                <a:gd name="T23" fmla="*/ 1088 h 2792"/>
                <a:gd name="T24" fmla="*/ 2779 w 2826"/>
                <a:gd name="T25" fmla="*/ 1369 h 2792"/>
                <a:gd name="T26" fmla="*/ 2390 w 2826"/>
                <a:gd name="T27" fmla="*/ 1779 h 2792"/>
                <a:gd name="T28" fmla="*/ 2265 w 2826"/>
                <a:gd name="T29" fmla="*/ 1949 h 2792"/>
                <a:gd name="T30" fmla="*/ 2426 w 2826"/>
                <a:gd name="T31" fmla="*/ 2052 h 2792"/>
                <a:gd name="T32" fmla="*/ 2642 w 2826"/>
                <a:gd name="T33" fmla="*/ 2129 h 2792"/>
                <a:gd name="T34" fmla="*/ 2768 w 2826"/>
                <a:gd name="T35" fmla="*/ 2385 h 2792"/>
                <a:gd name="T36" fmla="*/ 2632 w 2826"/>
                <a:gd name="T37" fmla="*/ 2650 h 2792"/>
                <a:gd name="T38" fmla="*/ 2386 w 2826"/>
                <a:gd name="T39" fmla="*/ 2708 h 2792"/>
                <a:gd name="T40" fmla="*/ 2146 w 2826"/>
                <a:gd name="T41" fmla="*/ 2527 h 2792"/>
                <a:gd name="T42" fmla="*/ 2093 w 2826"/>
                <a:gd name="T43" fmla="*/ 2322 h 2792"/>
                <a:gd name="T44" fmla="*/ 1965 w 2826"/>
                <a:gd name="T45" fmla="*/ 2219 h 2792"/>
                <a:gd name="T46" fmla="*/ 1732 w 2826"/>
                <a:gd name="T47" fmla="*/ 2445 h 2792"/>
                <a:gd name="T48" fmla="*/ 1469 w 2826"/>
                <a:gd name="T49" fmla="*/ 2760 h 2792"/>
                <a:gd name="T50" fmla="*/ 1278 w 2826"/>
                <a:gd name="T51" fmla="*/ 2590 h 2792"/>
                <a:gd name="T52" fmla="*/ 920 w 2826"/>
                <a:gd name="T53" fmla="*/ 2192 h 2792"/>
                <a:gd name="T54" fmla="*/ 885 w 2826"/>
                <a:gd name="T55" fmla="*/ 2180 h 2792"/>
                <a:gd name="T56" fmla="*/ 782 w 2826"/>
                <a:gd name="T57" fmla="*/ 2261 h 2792"/>
                <a:gd name="T58" fmla="*/ 738 w 2826"/>
                <a:gd name="T59" fmla="*/ 2396 h 2792"/>
                <a:gd name="T60" fmla="*/ 610 w 2826"/>
                <a:gd name="T61" fmla="*/ 2629 h 2792"/>
                <a:gd name="T62" fmla="*/ 319 w 2826"/>
                <a:gd name="T63" fmla="*/ 2674 h 2792"/>
                <a:gd name="T64" fmla="*/ 109 w 2826"/>
                <a:gd name="T65" fmla="*/ 2462 h 2792"/>
                <a:gd name="T66" fmla="*/ 154 w 2826"/>
                <a:gd name="T67" fmla="*/ 2171 h 2792"/>
                <a:gd name="T68" fmla="*/ 391 w 2826"/>
                <a:gd name="T69" fmla="*/ 2035 h 2792"/>
                <a:gd name="T70" fmla="*/ 542 w 2826"/>
                <a:gd name="T71" fmla="*/ 1993 h 2792"/>
                <a:gd name="T72" fmla="*/ 598 w 2826"/>
                <a:gd name="T73" fmla="*/ 1905 h 2792"/>
                <a:gd name="T74" fmla="*/ 559 w 2826"/>
                <a:gd name="T75" fmla="*/ 1856 h 2792"/>
                <a:gd name="T76" fmla="*/ 245 w 2826"/>
                <a:gd name="T77" fmla="*/ 1584 h 2792"/>
                <a:gd name="T78" fmla="*/ 0 w 2826"/>
                <a:gd name="T79" fmla="*/ 1393 h 2792"/>
                <a:gd name="T80" fmla="*/ 319 w 2826"/>
                <a:gd name="T81" fmla="*/ 1136 h 2792"/>
                <a:gd name="T82" fmla="*/ 587 w 2826"/>
                <a:gd name="T83" fmla="*/ 904 h 2792"/>
                <a:gd name="T84" fmla="*/ 571 w 2826"/>
                <a:gd name="T85" fmla="*/ 792 h 2792"/>
                <a:gd name="T86" fmla="*/ 421 w 2826"/>
                <a:gd name="T87" fmla="*/ 733 h 2792"/>
                <a:gd name="T88" fmla="*/ 245 w 2826"/>
                <a:gd name="T89" fmla="*/ 666 h 2792"/>
                <a:gd name="T90" fmla="*/ 88 w 2826"/>
                <a:gd name="T91" fmla="*/ 438 h 2792"/>
                <a:gd name="T92" fmla="*/ 182 w 2826"/>
                <a:gd name="T93" fmla="*/ 156 h 2792"/>
                <a:gd name="T94" fmla="*/ 459 w 2826"/>
                <a:gd name="T95" fmla="*/ 65 h 2792"/>
                <a:gd name="T96" fmla="*/ 706 w 2826"/>
                <a:gd name="T97" fmla="*/ 247 h 2792"/>
                <a:gd name="T98" fmla="*/ 750 w 2826"/>
                <a:gd name="T99" fmla="*/ 426 h 2792"/>
                <a:gd name="T100" fmla="*/ 889 w 2826"/>
                <a:gd name="T101" fmla="*/ 557 h 2792"/>
                <a:gd name="T102" fmla="*/ 1087 w 2826"/>
                <a:gd name="T103" fmla="*/ 387 h 2792"/>
                <a:gd name="T104" fmla="*/ 1366 w 2826"/>
                <a:gd name="T105" fmla="*/ 63 h 2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26" h="2792">
                  <a:moveTo>
                    <a:pt x="1417" y="0"/>
                  </a:moveTo>
                  <a:lnTo>
                    <a:pt x="1434" y="19"/>
                  </a:lnTo>
                  <a:lnTo>
                    <a:pt x="1455" y="42"/>
                  </a:lnTo>
                  <a:lnTo>
                    <a:pt x="1481" y="70"/>
                  </a:lnTo>
                  <a:lnTo>
                    <a:pt x="1511" y="102"/>
                  </a:lnTo>
                  <a:lnTo>
                    <a:pt x="1546" y="138"/>
                  </a:lnTo>
                  <a:lnTo>
                    <a:pt x="1599" y="196"/>
                  </a:lnTo>
                  <a:lnTo>
                    <a:pt x="1659" y="259"/>
                  </a:lnTo>
                  <a:lnTo>
                    <a:pt x="1723" y="329"/>
                  </a:lnTo>
                  <a:lnTo>
                    <a:pt x="1794" y="405"/>
                  </a:lnTo>
                  <a:lnTo>
                    <a:pt x="1867" y="484"/>
                  </a:lnTo>
                  <a:lnTo>
                    <a:pt x="1872" y="489"/>
                  </a:lnTo>
                  <a:lnTo>
                    <a:pt x="1913" y="515"/>
                  </a:lnTo>
                  <a:lnTo>
                    <a:pt x="1950" y="533"/>
                  </a:lnTo>
                  <a:lnTo>
                    <a:pt x="1981" y="543"/>
                  </a:lnTo>
                  <a:lnTo>
                    <a:pt x="2009" y="545"/>
                  </a:lnTo>
                  <a:lnTo>
                    <a:pt x="2034" y="540"/>
                  </a:lnTo>
                  <a:lnTo>
                    <a:pt x="2058" y="526"/>
                  </a:lnTo>
                  <a:lnTo>
                    <a:pt x="2076" y="506"/>
                  </a:lnTo>
                  <a:lnTo>
                    <a:pt x="2090" y="482"/>
                  </a:lnTo>
                  <a:lnTo>
                    <a:pt x="2100" y="456"/>
                  </a:lnTo>
                  <a:lnTo>
                    <a:pt x="2109" y="428"/>
                  </a:lnTo>
                  <a:lnTo>
                    <a:pt x="2116" y="398"/>
                  </a:lnTo>
                  <a:lnTo>
                    <a:pt x="2123" y="371"/>
                  </a:lnTo>
                  <a:lnTo>
                    <a:pt x="2130" y="345"/>
                  </a:lnTo>
                  <a:lnTo>
                    <a:pt x="2134" y="338"/>
                  </a:lnTo>
                  <a:lnTo>
                    <a:pt x="2134" y="329"/>
                  </a:lnTo>
                  <a:lnTo>
                    <a:pt x="2139" y="287"/>
                  </a:lnTo>
                  <a:lnTo>
                    <a:pt x="2149" y="249"/>
                  </a:lnTo>
                  <a:lnTo>
                    <a:pt x="2167" y="210"/>
                  </a:lnTo>
                  <a:lnTo>
                    <a:pt x="2193" y="172"/>
                  </a:lnTo>
                  <a:lnTo>
                    <a:pt x="2225" y="137"/>
                  </a:lnTo>
                  <a:lnTo>
                    <a:pt x="2265" y="102"/>
                  </a:lnTo>
                  <a:lnTo>
                    <a:pt x="2307" y="75"/>
                  </a:lnTo>
                  <a:lnTo>
                    <a:pt x="2355" y="56"/>
                  </a:lnTo>
                  <a:lnTo>
                    <a:pt x="2404" y="44"/>
                  </a:lnTo>
                  <a:lnTo>
                    <a:pt x="2455" y="40"/>
                  </a:lnTo>
                  <a:lnTo>
                    <a:pt x="2505" y="44"/>
                  </a:lnTo>
                  <a:lnTo>
                    <a:pt x="2554" y="56"/>
                  </a:lnTo>
                  <a:lnTo>
                    <a:pt x="2600" y="75"/>
                  </a:lnTo>
                  <a:lnTo>
                    <a:pt x="2642" y="102"/>
                  </a:lnTo>
                  <a:lnTo>
                    <a:pt x="2681" y="133"/>
                  </a:lnTo>
                  <a:lnTo>
                    <a:pt x="2714" y="173"/>
                  </a:lnTo>
                  <a:lnTo>
                    <a:pt x="2740" y="215"/>
                  </a:lnTo>
                  <a:lnTo>
                    <a:pt x="2760" y="263"/>
                  </a:lnTo>
                  <a:lnTo>
                    <a:pt x="2772" y="312"/>
                  </a:lnTo>
                  <a:lnTo>
                    <a:pt x="2775" y="363"/>
                  </a:lnTo>
                  <a:lnTo>
                    <a:pt x="2772" y="414"/>
                  </a:lnTo>
                  <a:lnTo>
                    <a:pt x="2760" y="464"/>
                  </a:lnTo>
                  <a:lnTo>
                    <a:pt x="2740" y="510"/>
                  </a:lnTo>
                  <a:lnTo>
                    <a:pt x="2714" y="554"/>
                  </a:lnTo>
                  <a:lnTo>
                    <a:pt x="2681" y="592"/>
                  </a:lnTo>
                  <a:lnTo>
                    <a:pt x="2639" y="629"/>
                  </a:lnTo>
                  <a:lnTo>
                    <a:pt x="2590" y="657"/>
                  </a:lnTo>
                  <a:lnTo>
                    <a:pt x="2537" y="676"/>
                  </a:lnTo>
                  <a:lnTo>
                    <a:pt x="2483" y="685"/>
                  </a:lnTo>
                  <a:lnTo>
                    <a:pt x="2477" y="687"/>
                  </a:lnTo>
                  <a:lnTo>
                    <a:pt x="2472" y="689"/>
                  </a:lnTo>
                  <a:lnTo>
                    <a:pt x="2425" y="697"/>
                  </a:lnTo>
                  <a:lnTo>
                    <a:pt x="2383" y="710"/>
                  </a:lnTo>
                  <a:lnTo>
                    <a:pt x="2349" y="724"/>
                  </a:lnTo>
                  <a:lnTo>
                    <a:pt x="2321" y="743"/>
                  </a:lnTo>
                  <a:lnTo>
                    <a:pt x="2300" y="766"/>
                  </a:lnTo>
                  <a:lnTo>
                    <a:pt x="2286" y="792"/>
                  </a:lnTo>
                  <a:lnTo>
                    <a:pt x="2279" y="817"/>
                  </a:lnTo>
                  <a:lnTo>
                    <a:pt x="2283" y="845"/>
                  </a:lnTo>
                  <a:lnTo>
                    <a:pt x="2291" y="876"/>
                  </a:lnTo>
                  <a:lnTo>
                    <a:pt x="2311" y="913"/>
                  </a:lnTo>
                  <a:lnTo>
                    <a:pt x="2337" y="953"/>
                  </a:lnTo>
                  <a:lnTo>
                    <a:pt x="2341" y="957"/>
                  </a:lnTo>
                  <a:lnTo>
                    <a:pt x="2412" y="1023"/>
                  </a:lnTo>
                  <a:lnTo>
                    <a:pt x="2481" y="1088"/>
                  </a:lnTo>
                  <a:lnTo>
                    <a:pt x="2544" y="1148"/>
                  </a:lnTo>
                  <a:lnTo>
                    <a:pt x="2604" y="1202"/>
                  </a:lnTo>
                  <a:lnTo>
                    <a:pt x="2658" y="1255"/>
                  </a:lnTo>
                  <a:lnTo>
                    <a:pt x="2705" y="1300"/>
                  </a:lnTo>
                  <a:lnTo>
                    <a:pt x="2746" y="1337"/>
                  </a:lnTo>
                  <a:lnTo>
                    <a:pt x="2779" y="1369"/>
                  </a:lnTo>
                  <a:lnTo>
                    <a:pt x="2805" y="1393"/>
                  </a:lnTo>
                  <a:lnTo>
                    <a:pt x="2826" y="1413"/>
                  </a:lnTo>
                  <a:lnTo>
                    <a:pt x="2721" y="1497"/>
                  </a:lnTo>
                  <a:lnTo>
                    <a:pt x="2611" y="1586"/>
                  </a:lnTo>
                  <a:lnTo>
                    <a:pt x="2500" y="1681"/>
                  </a:lnTo>
                  <a:lnTo>
                    <a:pt x="2390" y="1779"/>
                  </a:lnTo>
                  <a:lnTo>
                    <a:pt x="2279" y="1880"/>
                  </a:lnTo>
                  <a:lnTo>
                    <a:pt x="2274" y="1887"/>
                  </a:lnTo>
                  <a:lnTo>
                    <a:pt x="2270" y="1894"/>
                  </a:lnTo>
                  <a:lnTo>
                    <a:pt x="2265" y="1914"/>
                  </a:lnTo>
                  <a:lnTo>
                    <a:pt x="2263" y="1931"/>
                  </a:lnTo>
                  <a:lnTo>
                    <a:pt x="2265" y="1949"/>
                  </a:lnTo>
                  <a:lnTo>
                    <a:pt x="2270" y="1966"/>
                  </a:lnTo>
                  <a:lnTo>
                    <a:pt x="2286" y="1993"/>
                  </a:lnTo>
                  <a:lnTo>
                    <a:pt x="2309" y="2014"/>
                  </a:lnTo>
                  <a:lnTo>
                    <a:pt x="2341" y="2031"/>
                  </a:lnTo>
                  <a:lnTo>
                    <a:pt x="2379" y="2043"/>
                  </a:lnTo>
                  <a:lnTo>
                    <a:pt x="2426" y="2052"/>
                  </a:lnTo>
                  <a:lnTo>
                    <a:pt x="2481" y="2057"/>
                  </a:lnTo>
                  <a:lnTo>
                    <a:pt x="2493" y="2061"/>
                  </a:lnTo>
                  <a:lnTo>
                    <a:pt x="2532" y="2075"/>
                  </a:lnTo>
                  <a:lnTo>
                    <a:pt x="2569" y="2089"/>
                  </a:lnTo>
                  <a:lnTo>
                    <a:pt x="2607" y="2108"/>
                  </a:lnTo>
                  <a:lnTo>
                    <a:pt x="2642" y="2129"/>
                  </a:lnTo>
                  <a:lnTo>
                    <a:pt x="2674" y="2157"/>
                  </a:lnTo>
                  <a:lnTo>
                    <a:pt x="2709" y="2198"/>
                  </a:lnTo>
                  <a:lnTo>
                    <a:pt x="2735" y="2241"/>
                  </a:lnTo>
                  <a:lnTo>
                    <a:pt x="2753" y="2287"/>
                  </a:lnTo>
                  <a:lnTo>
                    <a:pt x="2765" y="2336"/>
                  </a:lnTo>
                  <a:lnTo>
                    <a:pt x="2768" y="2385"/>
                  </a:lnTo>
                  <a:lnTo>
                    <a:pt x="2763" y="2436"/>
                  </a:lnTo>
                  <a:lnTo>
                    <a:pt x="2751" y="2483"/>
                  </a:lnTo>
                  <a:lnTo>
                    <a:pt x="2732" y="2531"/>
                  </a:lnTo>
                  <a:lnTo>
                    <a:pt x="2705" y="2576"/>
                  </a:lnTo>
                  <a:lnTo>
                    <a:pt x="2670" y="2617"/>
                  </a:lnTo>
                  <a:lnTo>
                    <a:pt x="2632" y="2650"/>
                  </a:lnTo>
                  <a:lnTo>
                    <a:pt x="2588" y="2676"/>
                  </a:lnTo>
                  <a:lnTo>
                    <a:pt x="2540" y="2695"/>
                  </a:lnTo>
                  <a:lnTo>
                    <a:pt x="2490" y="2708"/>
                  </a:lnTo>
                  <a:lnTo>
                    <a:pt x="2437" y="2711"/>
                  </a:lnTo>
                  <a:lnTo>
                    <a:pt x="2437" y="2711"/>
                  </a:lnTo>
                  <a:lnTo>
                    <a:pt x="2386" y="2708"/>
                  </a:lnTo>
                  <a:lnTo>
                    <a:pt x="2337" y="2695"/>
                  </a:lnTo>
                  <a:lnTo>
                    <a:pt x="2291" y="2678"/>
                  </a:lnTo>
                  <a:lnTo>
                    <a:pt x="2248" y="2652"/>
                  </a:lnTo>
                  <a:lnTo>
                    <a:pt x="2209" y="2618"/>
                  </a:lnTo>
                  <a:lnTo>
                    <a:pt x="2174" y="2576"/>
                  </a:lnTo>
                  <a:lnTo>
                    <a:pt x="2146" y="2527"/>
                  </a:lnTo>
                  <a:lnTo>
                    <a:pt x="2127" y="2475"/>
                  </a:lnTo>
                  <a:lnTo>
                    <a:pt x="2116" y="2420"/>
                  </a:lnTo>
                  <a:lnTo>
                    <a:pt x="2114" y="2415"/>
                  </a:lnTo>
                  <a:lnTo>
                    <a:pt x="2113" y="2411"/>
                  </a:lnTo>
                  <a:lnTo>
                    <a:pt x="2106" y="2362"/>
                  </a:lnTo>
                  <a:lnTo>
                    <a:pt x="2093" y="2322"/>
                  </a:lnTo>
                  <a:lnTo>
                    <a:pt x="2078" y="2287"/>
                  </a:lnTo>
                  <a:lnTo>
                    <a:pt x="2058" y="2261"/>
                  </a:lnTo>
                  <a:lnTo>
                    <a:pt x="2035" y="2240"/>
                  </a:lnTo>
                  <a:lnTo>
                    <a:pt x="2009" y="2224"/>
                  </a:lnTo>
                  <a:lnTo>
                    <a:pt x="1988" y="2219"/>
                  </a:lnTo>
                  <a:lnTo>
                    <a:pt x="1965" y="2219"/>
                  </a:lnTo>
                  <a:lnTo>
                    <a:pt x="1939" y="2226"/>
                  </a:lnTo>
                  <a:lnTo>
                    <a:pt x="1930" y="2229"/>
                  </a:lnTo>
                  <a:lnTo>
                    <a:pt x="1923" y="2234"/>
                  </a:lnTo>
                  <a:lnTo>
                    <a:pt x="1857" y="2308"/>
                  </a:lnTo>
                  <a:lnTo>
                    <a:pt x="1794" y="2378"/>
                  </a:lnTo>
                  <a:lnTo>
                    <a:pt x="1732" y="2445"/>
                  </a:lnTo>
                  <a:lnTo>
                    <a:pt x="1678" y="2510"/>
                  </a:lnTo>
                  <a:lnTo>
                    <a:pt x="1625" y="2569"/>
                  </a:lnTo>
                  <a:lnTo>
                    <a:pt x="1580" y="2625"/>
                  </a:lnTo>
                  <a:lnTo>
                    <a:pt x="1538" y="2676"/>
                  </a:lnTo>
                  <a:lnTo>
                    <a:pt x="1501" y="2720"/>
                  </a:lnTo>
                  <a:lnTo>
                    <a:pt x="1469" y="2760"/>
                  </a:lnTo>
                  <a:lnTo>
                    <a:pt x="1443" y="2792"/>
                  </a:lnTo>
                  <a:lnTo>
                    <a:pt x="1422" y="2764"/>
                  </a:lnTo>
                  <a:lnTo>
                    <a:pt x="1394" y="2730"/>
                  </a:lnTo>
                  <a:lnTo>
                    <a:pt x="1360" y="2690"/>
                  </a:lnTo>
                  <a:lnTo>
                    <a:pt x="1322" y="2643"/>
                  </a:lnTo>
                  <a:lnTo>
                    <a:pt x="1278" y="2590"/>
                  </a:lnTo>
                  <a:lnTo>
                    <a:pt x="1229" y="2532"/>
                  </a:lnTo>
                  <a:lnTo>
                    <a:pt x="1175" y="2471"/>
                  </a:lnTo>
                  <a:lnTo>
                    <a:pt x="1117" y="2406"/>
                  </a:lnTo>
                  <a:lnTo>
                    <a:pt x="1055" y="2338"/>
                  </a:lnTo>
                  <a:lnTo>
                    <a:pt x="991" y="2266"/>
                  </a:lnTo>
                  <a:lnTo>
                    <a:pt x="920" y="2192"/>
                  </a:lnTo>
                  <a:lnTo>
                    <a:pt x="915" y="2187"/>
                  </a:lnTo>
                  <a:lnTo>
                    <a:pt x="910" y="2184"/>
                  </a:lnTo>
                  <a:lnTo>
                    <a:pt x="903" y="2182"/>
                  </a:lnTo>
                  <a:lnTo>
                    <a:pt x="896" y="2182"/>
                  </a:lnTo>
                  <a:lnTo>
                    <a:pt x="887" y="2182"/>
                  </a:lnTo>
                  <a:lnTo>
                    <a:pt x="885" y="2180"/>
                  </a:lnTo>
                  <a:lnTo>
                    <a:pt x="863" y="2184"/>
                  </a:lnTo>
                  <a:lnTo>
                    <a:pt x="847" y="2189"/>
                  </a:lnTo>
                  <a:lnTo>
                    <a:pt x="824" y="2203"/>
                  </a:lnTo>
                  <a:lnTo>
                    <a:pt x="806" y="2219"/>
                  </a:lnTo>
                  <a:lnTo>
                    <a:pt x="794" y="2238"/>
                  </a:lnTo>
                  <a:lnTo>
                    <a:pt x="782" y="2261"/>
                  </a:lnTo>
                  <a:lnTo>
                    <a:pt x="773" y="2285"/>
                  </a:lnTo>
                  <a:lnTo>
                    <a:pt x="766" y="2312"/>
                  </a:lnTo>
                  <a:lnTo>
                    <a:pt x="756" y="2345"/>
                  </a:lnTo>
                  <a:lnTo>
                    <a:pt x="742" y="2380"/>
                  </a:lnTo>
                  <a:lnTo>
                    <a:pt x="740" y="2387"/>
                  </a:lnTo>
                  <a:lnTo>
                    <a:pt x="738" y="2396"/>
                  </a:lnTo>
                  <a:lnTo>
                    <a:pt x="735" y="2438"/>
                  </a:lnTo>
                  <a:lnTo>
                    <a:pt x="724" y="2480"/>
                  </a:lnTo>
                  <a:lnTo>
                    <a:pt x="705" y="2520"/>
                  </a:lnTo>
                  <a:lnTo>
                    <a:pt x="680" y="2559"/>
                  </a:lnTo>
                  <a:lnTo>
                    <a:pt x="649" y="2596"/>
                  </a:lnTo>
                  <a:lnTo>
                    <a:pt x="610" y="2629"/>
                  </a:lnTo>
                  <a:lnTo>
                    <a:pt x="566" y="2655"/>
                  </a:lnTo>
                  <a:lnTo>
                    <a:pt x="519" y="2674"/>
                  </a:lnTo>
                  <a:lnTo>
                    <a:pt x="470" y="2687"/>
                  </a:lnTo>
                  <a:lnTo>
                    <a:pt x="419" y="2690"/>
                  </a:lnTo>
                  <a:lnTo>
                    <a:pt x="368" y="2687"/>
                  </a:lnTo>
                  <a:lnTo>
                    <a:pt x="319" y="2674"/>
                  </a:lnTo>
                  <a:lnTo>
                    <a:pt x="272" y="2655"/>
                  </a:lnTo>
                  <a:lnTo>
                    <a:pt x="228" y="2629"/>
                  </a:lnTo>
                  <a:lnTo>
                    <a:pt x="189" y="2596"/>
                  </a:lnTo>
                  <a:lnTo>
                    <a:pt x="154" y="2553"/>
                  </a:lnTo>
                  <a:lnTo>
                    <a:pt x="128" y="2510"/>
                  </a:lnTo>
                  <a:lnTo>
                    <a:pt x="109" y="2462"/>
                  </a:lnTo>
                  <a:lnTo>
                    <a:pt x="96" y="2413"/>
                  </a:lnTo>
                  <a:lnTo>
                    <a:pt x="93" y="2362"/>
                  </a:lnTo>
                  <a:lnTo>
                    <a:pt x="96" y="2312"/>
                  </a:lnTo>
                  <a:lnTo>
                    <a:pt x="109" y="2263"/>
                  </a:lnTo>
                  <a:lnTo>
                    <a:pt x="128" y="2215"/>
                  </a:lnTo>
                  <a:lnTo>
                    <a:pt x="154" y="2171"/>
                  </a:lnTo>
                  <a:lnTo>
                    <a:pt x="189" y="2131"/>
                  </a:lnTo>
                  <a:lnTo>
                    <a:pt x="235" y="2089"/>
                  </a:lnTo>
                  <a:lnTo>
                    <a:pt x="282" y="2061"/>
                  </a:lnTo>
                  <a:lnTo>
                    <a:pt x="333" y="2043"/>
                  </a:lnTo>
                  <a:lnTo>
                    <a:pt x="384" y="2036"/>
                  </a:lnTo>
                  <a:lnTo>
                    <a:pt x="391" y="2035"/>
                  </a:lnTo>
                  <a:lnTo>
                    <a:pt x="398" y="2033"/>
                  </a:lnTo>
                  <a:lnTo>
                    <a:pt x="426" y="2024"/>
                  </a:lnTo>
                  <a:lnTo>
                    <a:pt x="456" y="2017"/>
                  </a:lnTo>
                  <a:lnTo>
                    <a:pt x="486" y="2010"/>
                  </a:lnTo>
                  <a:lnTo>
                    <a:pt x="514" y="2003"/>
                  </a:lnTo>
                  <a:lnTo>
                    <a:pt x="542" y="1993"/>
                  </a:lnTo>
                  <a:lnTo>
                    <a:pt x="564" y="1979"/>
                  </a:lnTo>
                  <a:lnTo>
                    <a:pt x="584" y="1961"/>
                  </a:lnTo>
                  <a:lnTo>
                    <a:pt x="598" y="1937"/>
                  </a:lnTo>
                  <a:lnTo>
                    <a:pt x="600" y="1928"/>
                  </a:lnTo>
                  <a:lnTo>
                    <a:pt x="601" y="1917"/>
                  </a:lnTo>
                  <a:lnTo>
                    <a:pt x="598" y="1905"/>
                  </a:lnTo>
                  <a:lnTo>
                    <a:pt x="587" y="1891"/>
                  </a:lnTo>
                  <a:lnTo>
                    <a:pt x="584" y="1884"/>
                  </a:lnTo>
                  <a:lnTo>
                    <a:pt x="578" y="1877"/>
                  </a:lnTo>
                  <a:lnTo>
                    <a:pt x="566" y="1865"/>
                  </a:lnTo>
                  <a:lnTo>
                    <a:pt x="563" y="1863"/>
                  </a:lnTo>
                  <a:lnTo>
                    <a:pt x="559" y="1856"/>
                  </a:lnTo>
                  <a:lnTo>
                    <a:pt x="493" y="1796"/>
                  </a:lnTo>
                  <a:lnTo>
                    <a:pt x="491" y="1796"/>
                  </a:lnTo>
                  <a:lnTo>
                    <a:pt x="426" y="1737"/>
                  </a:lnTo>
                  <a:lnTo>
                    <a:pt x="363" y="1682"/>
                  </a:lnTo>
                  <a:lnTo>
                    <a:pt x="301" y="1632"/>
                  </a:lnTo>
                  <a:lnTo>
                    <a:pt x="245" y="1584"/>
                  </a:lnTo>
                  <a:lnTo>
                    <a:pt x="193" y="1542"/>
                  </a:lnTo>
                  <a:lnTo>
                    <a:pt x="144" y="1502"/>
                  </a:lnTo>
                  <a:lnTo>
                    <a:pt x="100" y="1469"/>
                  </a:lnTo>
                  <a:lnTo>
                    <a:pt x="61" y="1439"/>
                  </a:lnTo>
                  <a:lnTo>
                    <a:pt x="28" y="1414"/>
                  </a:lnTo>
                  <a:lnTo>
                    <a:pt x="0" y="1393"/>
                  </a:lnTo>
                  <a:lnTo>
                    <a:pt x="42" y="1362"/>
                  </a:lnTo>
                  <a:lnTo>
                    <a:pt x="88" y="1325"/>
                  </a:lnTo>
                  <a:lnTo>
                    <a:pt x="140" y="1283"/>
                  </a:lnTo>
                  <a:lnTo>
                    <a:pt x="196" y="1236"/>
                  </a:lnTo>
                  <a:lnTo>
                    <a:pt x="258" y="1186"/>
                  </a:lnTo>
                  <a:lnTo>
                    <a:pt x="319" y="1136"/>
                  </a:lnTo>
                  <a:lnTo>
                    <a:pt x="382" y="1083"/>
                  </a:lnTo>
                  <a:lnTo>
                    <a:pt x="445" y="1032"/>
                  </a:lnTo>
                  <a:lnTo>
                    <a:pt x="507" y="980"/>
                  </a:lnTo>
                  <a:lnTo>
                    <a:pt x="566" y="929"/>
                  </a:lnTo>
                  <a:lnTo>
                    <a:pt x="570" y="925"/>
                  </a:lnTo>
                  <a:lnTo>
                    <a:pt x="587" y="904"/>
                  </a:lnTo>
                  <a:lnTo>
                    <a:pt x="594" y="881"/>
                  </a:lnTo>
                  <a:lnTo>
                    <a:pt x="596" y="862"/>
                  </a:lnTo>
                  <a:lnTo>
                    <a:pt x="594" y="843"/>
                  </a:lnTo>
                  <a:lnTo>
                    <a:pt x="587" y="825"/>
                  </a:lnTo>
                  <a:lnTo>
                    <a:pt x="582" y="810"/>
                  </a:lnTo>
                  <a:lnTo>
                    <a:pt x="571" y="792"/>
                  </a:lnTo>
                  <a:lnTo>
                    <a:pt x="557" y="775"/>
                  </a:lnTo>
                  <a:lnTo>
                    <a:pt x="536" y="759"/>
                  </a:lnTo>
                  <a:lnTo>
                    <a:pt x="512" y="748"/>
                  </a:lnTo>
                  <a:lnTo>
                    <a:pt x="486" y="741"/>
                  </a:lnTo>
                  <a:lnTo>
                    <a:pt x="459" y="738"/>
                  </a:lnTo>
                  <a:lnTo>
                    <a:pt x="421" y="733"/>
                  </a:lnTo>
                  <a:lnTo>
                    <a:pt x="380" y="720"/>
                  </a:lnTo>
                  <a:lnTo>
                    <a:pt x="375" y="718"/>
                  </a:lnTo>
                  <a:lnTo>
                    <a:pt x="356" y="711"/>
                  </a:lnTo>
                  <a:lnTo>
                    <a:pt x="319" y="699"/>
                  </a:lnTo>
                  <a:lnTo>
                    <a:pt x="282" y="683"/>
                  </a:lnTo>
                  <a:lnTo>
                    <a:pt x="245" y="666"/>
                  </a:lnTo>
                  <a:lnTo>
                    <a:pt x="210" y="645"/>
                  </a:lnTo>
                  <a:lnTo>
                    <a:pt x="179" y="619"/>
                  </a:lnTo>
                  <a:lnTo>
                    <a:pt x="144" y="578"/>
                  </a:lnTo>
                  <a:lnTo>
                    <a:pt x="117" y="534"/>
                  </a:lnTo>
                  <a:lnTo>
                    <a:pt x="100" y="487"/>
                  </a:lnTo>
                  <a:lnTo>
                    <a:pt x="88" y="438"/>
                  </a:lnTo>
                  <a:lnTo>
                    <a:pt x="84" y="389"/>
                  </a:lnTo>
                  <a:lnTo>
                    <a:pt x="89" y="338"/>
                  </a:lnTo>
                  <a:lnTo>
                    <a:pt x="102" y="289"/>
                  </a:lnTo>
                  <a:lnTo>
                    <a:pt x="121" y="242"/>
                  </a:lnTo>
                  <a:lnTo>
                    <a:pt x="147" y="196"/>
                  </a:lnTo>
                  <a:lnTo>
                    <a:pt x="182" y="156"/>
                  </a:lnTo>
                  <a:lnTo>
                    <a:pt x="223" y="123"/>
                  </a:lnTo>
                  <a:lnTo>
                    <a:pt x="265" y="96"/>
                  </a:lnTo>
                  <a:lnTo>
                    <a:pt x="312" y="77"/>
                  </a:lnTo>
                  <a:lnTo>
                    <a:pt x="361" y="65"/>
                  </a:lnTo>
                  <a:lnTo>
                    <a:pt x="412" y="61"/>
                  </a:lnTo>
                  <a:lnTo>
                    <a:pt x="459" y="65"/>
                  </a:lnTo>
                  <a:lnTo>
                    <a:pt x="507" y="75"/>
                  </a:lnTo>
                  <a:lnTo>
                    <a:pt x="556" y="95"/>
                  </a:lnTo>
                  <a:lnTo>
                    <a:pt x="601" y="121"/>
                  </a:lnTo>
                  <a:lnTo>
                    <a:pt x="642" y="156"/>
                  </a:lnTo>
                  <a:lnTo>
                    <a:pt x="678" y="200"/>
                  </a:lnTo>
                  <a:lnTo>
                    <a:pt x="706" y="247"/>
                  </a:lnTo>
                  <a:lnTo>
                    <a:pt x="726" y="300"/>
                  </a:lnTo>
                  <a:lnTo>
                    <a:pt x="736" y="354"/>
                  </a:lnTo>
                  <a:lnTo>
                    <a:pt x="736" y="359"/>
                  </a:lnTo>
                  <a:lnTo>
                    <a:pt x="738" y="364"/>
                  </a:lnTo>
                  <a:lnTo>
                    <a:pt x="740" y="371"/>
                  </a:lnTo>
                  <a:lnTo>
                    <a:pt x="750" y="426"/>
                  </a:lnTo>
                  <a:lnTo>
                    <a:pt x="766" y="471"/>
                  </a:lnTo>
                  <a:lnTo>
                    <a:pt x="787" y="506"/>
                  </a:lnTo>
                  <a:lnTo>
                    <a:pt x="812" y="534"/>
                  </a:lnTo>
                  <a:lnTo>
                    <a:pt x="841" y="552"/>
                  </a:lnTo>
                  <a:lnTo>
                    <a:pt x="864" y="557"/>
                  </a:lnTo>
                  <a:lnTo>
                    <a:pt x="889" y="557"/>
                  </a:lnTo>
                  <a:lnTo>
                    <a:pt x="917" y="550"/>
                  </a:lnTo>
                  <a:lnTo>
                    <a:pt x="947" y="538"/>
                  </a:lnTo>
                  <a:lnTo>
                    <a:pt x="952" y="534"/>
                  </a:lnTo>
                  <a:lnTo>
                    <a:pt x="955" y="531"/>
                  </a:lnTo>
                  <a:lnTo>
                    <a:pt x="1024" y="457"/>
                  </a:lnTo>
                  <a:lnTo>
                    <a:pt x="1087" y="387"/>
                  </a:lnTo>
                  <a:lnTo>
                    <a:pt x="1145" y="322"/>
                  </a:lnTo>
                  <a:lnTo>
                    <a:pt x="1199" y="259"/>
                  </a:lnTo>
                  <a:lnTo>
                    <a:pt x="1248" y="203"/>
                  </a:lnTo>
                  <a:lnTo>
                    <a:pt x="1294" y="151"/>
                  </a:lnTo>
                  <a:lnTo>
                    <a:pt x="1332" y="103"/>
                  </a:lnTo>
                  <a:lnTo>
                    <a:pt x="1366" y="63"/>
                  </a:lnTo>
                  <a:lnTo>
                    <a:pt x="1394" y="28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32">
              <a:extLst>
                <a:ext uri="{FF2B5EF4-FFF2-40B4-BE49-F238E27FC236}">
                  <a16:creationId xmlns:a16="http://schemas.microsoft.com/office/drawing/2014/main" id="{BC37184E-D888-48AB-8107-4B6F3FC9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8355" y="3134307"/>
              <a:ext cx="2062169" cy="2052025"/>
            </a:xfrm>
            <a:custGeom>
              <a:avLst/>
              <a:gdLst>
                <a:gd name="T0" fmla="*/ 1582 w 2846"/>
                <a:gd name="T1" fmla="*/ 174 h 2833"/>
                <a:gd name="T2" fmla="*/ 1873 w 2846"/>
                <a:gd name="T3" fmla="*/ 503 h 2833"/>
                <a:gd name="T4" fmla="*/ 2011 w 2846"/>
                <a:gd name="T5" fmla="*/ 563 h 2833"/>
                <a:gd name="T6" fmla="*/ 2116 w 2846"/>
                <a:gd name="T7" fmla="*/ 461 h 2833"/>
                <a:gd name="T8" fmla="*/ 2148 w 2846"/>
                <a:gd name="T9" fmla="*/ 318 h 2833"/>
                <a:gd name="T10" fmla="*/ 2276 w 2846"/>
                <a:gd name="T11" fmla="*/ 123 h 2833"/>
                <a:gd name="T12" fmla="*/ 2525 w 2846"/>
                <a:gd name="T13" fmla="*/ 63 h 2833"/>
                <a:gd name="T14" fmla="*/ 2742 w 2846"/>
                <a:gd name="T15" fmla="*/ 197 h 2833"/>
                <a:gd name="T16" fmla="*/ 2797 w 2846"/>
                <a:gd name="T17" fmla="*/ 439 h 2833"/>
                <a:gd name="T18" fmla="*/ 2690 w 2846"/>
                <a:gd name="T19" fmla="*/ 630 h 2833"/>
                <a:gd name="T20" fmla="*/ 2491 w 2846"/>
                <a:gd name="T21" fmla="*/ 707 h 2833"/>
                <a:gd name="T22" fmla="*/ 2411 w 2846"/>
                <a:gd name="T23" fmla="*/ 731 h 2833"/>
                <a:gd name="T24" fmla="*/ 2292 w 2846"/>
                <a:gd name="T25" fmla="*/ 812 h 2833"/>
                <a:gd name="T26" fmla="*/ 2346 w 2846"/>
                <a:gd name="T27" fmla="*/ 975 h 2833"/>
                <a:gd name="T28" fmla="*/ 2618 w 2846"/>
                <a:gd name="T29" fmla="*/ 1217 h 2833"/>
                <a:gd name="T30" fmla="*/ 2846 w 2846"/>
                <a:gd name="T31" fmla="*/ 1404 h 2833"/>
                <a:gd name="T32" fmla="*/ 2655 w 2846"/>
                <a:gd name="T33" fmla="*/ 1558 h 2833"/>
                <a:gd name="T34" fmla="*/ 2342 w 2846"/>
                <a:gd name="T35" fmla="*/ 1830 h 2833"/>
                <a:gd name="T36" fmla="*/ 2258 w 2846"/>
                <a:gd name="T37" fmla="*/ 1949 h 2833"/>
                <a:gd name="T38" fmla="*/ 2321 w 2846"/>
                <a:gd name="T39" fmla="*/ 2039 h 2833"/>
                <a:gd name="T40" fmla="*/ 2467 w 2846"/>
                <a:gd name="T41" fmla="*/ 2079 h 2833"/>
                <a:gd name="T42" fmla="*/ 2674 w 2846"/>
                <a:gd name="T43" fmla="*/ 2172 h 2833"/>
                <a:gd name="T44" fmla="*/ 2770 w 2846"/>
                <a:gd name="T45" fmla="*/ 2405 h 2833"/>
                <a:gd name="T46" fmla="*/ 2674 w 2846"/>
                <a:gd name="T47" fmla="*/ 2636 h 2833"/>
                <a:gd name="T48" fmla="*/ 2430 w 2846"/>
                <a:gd name="T49" fmla="*/ 2736 h 2833"/>
                <a:gd name="T50" fmla="*/ 2202 w 2846"/>
                <a:gd name="T51" fmla="*/ 2645 h 2833"/>
                <a:gd name="T52" fmla="*/ 2108 w 2846"/>
                <a:gd name="T53" fmla="*/ 2465 h 2833"/>
                <a:gd name="T54" fmla="*/ 2083 w 2846"/>
                <a:gd name="T55" fmla="*/ 2324 h 2833"/>
                <a:gd name="T56" fmla="*/ 1990 w 2846"/>
                <a:gd name="T57" fmla="*/ 2230 h 2833"/>
                <a:gd name="T58" fmla="*/ 1862 w 2846"/>
                <a:gd name="T59" fmla="*/ 2310 h 2833"/>
                <a:gd name="T60" fmla="*/ 1597 w 2846"/>
                <a:gd name="T61" fmla="*/ 2610 h 2833"/>
                <a:gd name="T62" fmla="*/ 1436 w 2846"/>
                <a:gd name="T63" fmla="*/ 2810 h 2833"/>
                <a:gd name="T64" fmla="*/ 1285 w 2846"/>
                <a:gd name="T65" fmla="*/ 2682 h 2833"/>
                <a:gd name="T66" fmla="*/ 1017 w 2846"/>
                <a:gd name="T67" fmla="*/ 2387 h 2833"/>
                <a:gd name="T68" fmla="*/ 885 w 2846"/>
                <a:gd name="T69" fmla="*/ 2288 h 2833"/>
                <a:gd name="T70" fmla="*/ 782 w 2846"/>
                <a:gd name="T71" fmla="*/ 2324 h 2833"/>
                <a:gd name="T72" fmla="*/ 726 w 2846"/>
                <a:gd name="T73" fmla="*/ 2480 h 2833"/>
                <a:gd name="T74" fmla="*/ 658 w 2846"/>
                <a:gd name="T75" fmla="*/ 2654 h 2833"/>
                <a:gd name="T76" fmla="*/ 445 w 2846"/>
                <a:gd name="T77" fmla="*/ 2784 h 2833"/>
                <a:gd name="T78" fmla="*/ 195 w 2846"/>
                <a:gd name="T79" fmla="*/ 2724 h 2833"/>
                <a:gd name="T80" fmla="*/ 60 w 2846"/>
                <a:gd name="T81" fmla="*/ 2503 h 2833"/>
                <a:gd name="T82" fmla="*/ 116 w 2846"/>
                <a:gd name="T83" fmla="*/ 2252 h 2833"/>
                <a:gd name="T84" fmla="*/ 270 w 2846"/>
                <a:gd name="T85" fmla="*/ 2123 h 2833"/>
                <a:gd name="T86" fmla="*/ 409 w 2846"/>
                <a:gd name="T87" fmla="*/ 2104 h 2833"/>
                <a:gd name="T88" fmla="*/ 544 w 2846"/>
                <a:gd name="T89" fmla="*/ 2044 h 2833"/>
                <a:gd name="T90" fmla="*/ 537 w 2846"/>
                <a:gd name="T91" fmla="*/ 1904 h 2833"/>
                <a:gd name="T92" fmla="*/ 331 w 2846"/>
                <a:gd name="T93" fmla="*/ 1716 h 2833"/>
                <a:gd name="T94" fmla="*/ 68 w 2846"/>
                <a:gd name="T95" fmla="*/ 1497 h 2833"/>
                <a:gd name="T96" fmla="*/ 74 w 2846"/>
                <a:gd name="T97" fmla="*/ 1350 h 2833"/>
                <a:gd name="T98" fmla="*/ 295 w 2846"/>
                <a:gd name="T99" fmla="*/ 1089 h 2833"/>
                <a:gd name="T100" fmla="*/ 508 w 2846"/>
                <a:gd name="T101" fmla="*/ 878 h 2833"/>
                <a:gd name="T102" fmla="*/ 566 w 2846"/>
                <a:gd name="T103" fmla="*/ 949 h 2833"/>
                <a:gd name="T104" fmla="*/ 587 w 2846"/>
                <a:gd name="T105" fmla="*/ 1075 h 2833"/>
                <a:gd name="T106" fmla="*/ 696 w 2846"/>
                <a:gd name="T107" fmla="*/ 1275 h 2833"/>
                <a:gd name="T108" fmla="*/ 973 w 2846"/>
                <a:gd name="T109" fmla="*/ 1388 h 2833"/>
                <a:gd name="T110" fmla="*/ 1219 w 2846"/>
                <a:gd name="T111" fmla="*/ 1306 h 2833"/>
                <a:gd name="T112" fmla="*/ 1368 w 2846"/>
                <a:gd name="T113" fmla="*/ 1054 h 2833"/>
                <a:gd name="T114" fmla="*/ 1299 w 2846"/>
                <a:gd name="T115" fmla="*/ 761 h 2833"/>
                <a:gd name="T116" fmla="*/ 1077 w 2846"/>
                <a:gd name="T117" fmla="*/ 610 h 2833"/>
                <a:gd name="T118" fmla="*/ 905 w 2846"/>
                <a:gd name="T119" fmla="*/ 566 h 2833"/>
                <a:gd name="T120" fmla="*/ 880 w 2846"/>
                <a:gd name="T121" fmla="*/ 484 h 2833"/>
                <a:gd name="T122" fmla="*/ 1198 w 2846"/>
                <a:gd name="T123" fmla="*/ 200 h 2833"/>
                <a:gd name="T124" fmla="*/ 1411 w 2846"/>
                <a:gd name="T125" fmla="*/ 20 h 2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46" h="2833">
                  <a:moveTo>
                    <a:pt x="1438" y="0"/>
                  </a:moveTo>
                  <a:lnTo>
                    <a:pt x="1464" y="34"/>
                  </a:lnTo>
                  <a:lnTo>
                    <a:pt x="1497" y="74"/>
                  </a:lnTo>
                  <a:lnTo>
                    <a:pt x="1536" y="121"/>
                  </a:lnTo>
                  <a:lnTo>
                    <a:pt x="1582" y="174"/>
                  </a:lnTo>
                  <a:lnTo>
                    <a:pt x="1631" y="232"/>
                  </a:lnTo>
                  <a:lnTo>
                    <a:pt x="1685" y="293"/>
                  </a:lnTo>
                  <a:lnTo>
                    <a:pt x="1743" y="360"/>
                  </a:lnTo>
                  <a:lnTo>
                    <a:pt x="1806" y="430"/>
                  </a:lnTo>
                  <a:lnTo>
                    <a:pt x="1873" y="503"/>
                  </a:lnTo>
                  <a:lnTo>
                    <a:pt x="1878" y="507"/>
                  </a:lnTo>
                  <a:lnTo>
                    <a:pt x="1916" y="533"/>
                  </a:lnTo>
                  <a:lnTo>
                    <a:pt x="1951" y="551"/>
                  </a:lnTo>
                  <a:lnTo>
                    <a:pt x="1983" y="561"/>
                  </a:lnTo>
                  <a:lnTo>
                    <a:pt x="2011" y="563"/>
                  </a:lnTo>
                  <a:lnTo>
                    <a:pt x="2036" y="558"/>
                  </a:lnTo>
                  <a:lnTo>
                    <a:pt x="2062" y="544"/>
                  </a:lnTo>
                  <a:lnTo>
                    <a:pt x="2083" y="523"/>
                  </a:lnTo>
                  <a:lnTo>
                    <a:pt x="2102" y="495"/>
                  </a:lnTo>
                  <a:lnTo>
                    <a:pt x="2116" y="461"/>
                  </a:lnTo>
                  <a:lnTo>
                    <a:pt x="2129" y="419"/>
                  </a:lnTo>
                  <a:lnTo>
                    <a:pt x="2137" y="372"/>
                  </a:lnTo>
                  <a:lnTo>
                    <a:pt x="2139" y="367"/>
                  </a:lnTo>
                  <a:lnTo>
                    <a:pt x="2139" y="361"/>
                  </a:lnTo>
                  <a:lnTo>
                    <a:pt x="2148" y="318"/>
                  </a:lnTo>
                  <a:lnTo>
                    <a:pt x="2160" y="272"/>
                  </a:lnTo>
                  <a:lnTo>
                    <a:pt x="2181" y="232"/>
                  </a:lnTo>
                  <a:lnTo>
                    <a:pt x="2206" y="193"/>
                  </a:lnTo>
                  <a:lnTo>
                    <a:pt x="2237" y="158"/>
                  </a:lnTo>
                  <a:lnTo>
                    <a:pt x="2276" y="123"/>
                  </a:lnTo>
                  <a:lnTo>
                    <a:pt x="2321" y="97"/>
                  </a:lnTo>
                  <a:lnTo>
                    <a:pt x="2369" y="76"/>
                  </a:lnTo>
                  <a:lnTo>
                    <a:pt x="2420" y="63"/>
                  </a:lnTo>
                  <a:lnTo>
                    <a:pt x="2472" y="60"/>
                  </a:lnTo>
                  <a:lnTo>
                    <a:pt x="2525" y="63"/>
                  </a:lnTo>
                  <a:lnTo>
                    <a:pt x="2576" y="76"/>
                  </a:lnTo>
                  <a:lnTo>
                    <a:pt x="2625" y="97"/>
                  </a:lnTo>
                  <a:lnTo>
                    <a:pt x="2669" y="123"/>
                  </a:lnTo>
                  <a:lnTo>
                    <a:pt x="2709" y="158"/>
                  </a:lnTo>
                  <a:lnTo>
                    <a:pt x="2742" y="197"/>
                  </a:lnTo>
                  <a:lnTo>
                    <a:pt x="2769" y="241"/>
                  </a:lnTo>
                  <a:lnTo>
                    <a:pt x="2788" y="288"/>
                  </a:lnTo>
                  <a:lnTo>
                    <a:pt x="2798" y="337"/>
                  </a:lnTo>
                  <a:lnTo>
                    <a:pt x="2802" y="388"/>
                  </a:lnTo>
                  <a:lnTo>
                    <a:pt x="2797" y="439"/>
                  </a:lnTo>
                  <a:lnTo>
                    <a:pt x="2784" y="488"/>
                  </a:lnTo>
                  <a:lnTo>
                    <a:pt x="2763" y="535"/>
                  </a:lnTo>
                  <a:lnTo>
                    <a:pt x="2735" y="579"/>
                  </a:lnTo>
                  <a:lnTo>
                    <a:pt x="2700" y="619"/>
                  </a:lnTo>
                  <a:lnTo>
                    <a:pt x="2690" y="630"/>
                  </a:lnTo>
                  <a:lnTo>
                    <a:pt x="2649" y="659"/>
                  </a:lnTo>
                  <a:lnTo>
                    <a:pt x="2605" y="684"/>
                  </a:lnTo>
                  <a:lnTo>
                    <a:pt x="2556" y="698"/>
                  </a:lnTo>
                  <a:lnTo>
                    <a:pt x="2504" y="707"/>
                  </a:lnTo>
                  <a:lnTo>
                    <a:pt x="2491" y="707"/>
                  </a:lnTo>
                  <a:lnTo>
                    <a:pt x="2486" y="708"/>
                  </a:lnTo>
                  <a:lnTo>
                    <a:pt x="2479" y="710"/>
                  </a:lnTo>
                  <a:lnTo>
                    <a:pt x="2444" y="721"/>
                  </a:lnTo>
                  <a:lnTo>
                    <a:pt x="2434" y="724"/>
                  </a:lnTo>
                  <a:lnTo>
                    <a:pt x="2411" y="731"/>
                  </a:lnTo>
                  <a:lnTo>
                    <a:pt x="2381" y="740"/>
                  </a:lnTo>
                  <a:lnTo>
                    <a:pt x="2351" y="752"/>
                  </a:lnTo>
                  <a:lnTo>
                    <a:pt x="2327" y="768"/>
                  </a:lnTo>
                  <a:lnTo>
                    <a:pt x="2306" y="787"/>
                  </a:lnTo>
                  <a:lnTo>
                    <a:pt x="2292" y="812"/>
                  </a:lnTo>
                  <a:lnTo>
                    <a:pt x="2286" y="836"/>
                  </a:lnTo>
                  <a:lnTo>
                    <a:pt x="2290" y="864"/>
                  </a:lnTo>
                  <a:lnTo>
                    <a:pt x="2300" y="898"/>
                  </a:lnTo>
                  <a:lnTo>
                    <a:pt x="2320" y="936"/>
                  </a:lnTo>
                  <a:lnTo>
                    <a:pt x="2346" y="975"/>
                  </a:lnTo>
                  <a:lnTo>
                    <a:pt x="2349" y="980"/>
                  </a:lnTo>
                  <a:lnTo>
                    <a:pt x="2421" y="1045"/>
                  </a:lnTo>
                  <a:lnTo>
                    <a:pt x="2490" y="1106"/>
                  </a:lnTo>
                  <a:lnTo>
                    <a:pt x="2556" y="1164"/>
                  </a:lnTo>
                  <a:lnTo>
                    <a:pt x="2618" y="1217"/>
                  </a:lnTo>
                  <a:lnTo>
                    <a:pt x="2676" y="1266"/>
                  </a:lnTo>
                  <a:lnTo>
                    <a:pt x="2726" y="1308"/>
                  </a:lnTo>
                  <a:lnTo>
                    <a:pt x="2772" y="1346"/>
                  </a:lnTo>
                  <a:lnTo>
                    <a:pt x="2812" y="1378"/>
                  </a:lnTo>
                  <a:lnTo>
                    <a:pt x="2846" y="1404"/>
                  </a:lnTo>
                  <a:lnTo>
                    <a:pt x="2819" y="1425"/>
                  </a:lnTo>
                  <a:lnTo>
                    <a:pt x="2788" y="1450"/>
                  </a:lnTo>
                  <a:lnTo>
                    <a:pt x="2749" y="1481"/>
                  </a:lnTo>
                  <a:lnTo>
                    <a:pt x="2704" y="1516"/>
                  </a:lnTo>
                  <a:lnTo>
                    <a:pt x="2655" y="1558"/>
                  </a:lnTo>
                  <a:lnTo>
                    <a:pt x="2600" y="1604"/>
                  </a:lnTo>
                  <a:lnTo>
                    <a:pt x="2541" y="1653"/>
                  </a:lnTo>
                  <a:lnTo>
                    <a:pt x="2477" y="1709"/>
                  </a:lnTo>
                  <a:lnTo>
                    <a:pt x="2411" y="1767"/>
                  </a:lnTo>
                  <a:lnTo>
                    <a:pt x="2342" y="1830"/>
                  </a:lnTo>
                  <a:lnTo>
                    <a:pt x="2271" y="1897"/>
                  </a:lnTo>
                  <a:lnTo>
                    <a:pt x="2265" y="1904"/>
                  </a:lnTo>
                  <a:lnTo>
                    <a:pt x="2262" y="1911"/>
                  </a:lnTo>
                  <a:lnTo>
                    <a:pt x="2257" y="1932"/>
                  </a:lnTo>
                  <a:lnTo>
                    <a:pt x="2258" y="1949"/>
                  </a:lnTo>
                  <a:lnTo>
                    <a:pt x="2262" y="1965"/>
                  </a:lnTo>
                  <a:lnTo>
                    <a:pt x="2265" y="1977"/>
                  </a:lnTo>
                  <a:lnTo>
                    <a:pt x="2279" y="2002"/>
                  </a:lnTo>
                  <a:lnTo>
                    <a:pt x="2299" y="2023"/>
                  </a:lnTo>
                  <a:lnTo>
                    <a:pt x="2321" y="2039"/>
                  </a:lnTo>
                  <a:lnTo>
                    <a:pt x="2348" y="2053"/>
                  </a:lnTo>
                  <a:lnTo>
                    <a:pt x="2378" y="2061"/>
                  </a:lnTo>
                  <a:lnTo>
                    <a:pt x="2407" y="2070"/>
                  </a:lnTo>
                  <a:lnTo>
                    <a:pt x="2437" y="2075"/>
                  </a:lnTo>
                  <a:lnTo>
                    <a:pt x="2467" y="2079"/>
                  </a:lnTo>
                  <a:lnTo>
                    <a:pt x="2476" y="2079"/>
                  </a:lnTo>
                  <a:lnTo>
                    <a:pt x="2530" y="2089"/>
                  </a:lnTo>
                  <a:lnTo>
                    <a:pt x="2583" y="2109"/>
                  </a:lnTo>
                  <a:lnTo>
                    <a:pt x="2630" y="2137"/>
                  </a:lnTo>
                  <a:lnTo>
                    <a:pt x="2674" y="2172"/>
                  </a:lnTo>
                  <a:lnTo>
                    <a:pt x="2707" y="2214"/>
                  </a:lnTo>
                  <a:lnTo>
                    <a:pt x="2735" y="2258"/>
                  </a:lnTo>
                  <a:lnTo>
                    <a:pt x="2754" y="2305"/>
                  </a:lnTo>
                  <a:lnTo>
                    <a:pt x="2765" y="2354"/>
                  </a:lnTo>
                  <a:lnTo>
                    <a:pt x="2770" y="2405"/>
                  </a:lnTo>
                  <a:lnTo>
                    <a:pt x="2767" y="2456"/>
                  </a:lnTo>
                  <a:lnTo>
                    <a:pt x="2754" y="2505"/>
                  </a:lnTo>
                  <a:lnTo>
                    <a:pt x="2735" y="2552"/>
                  </a:lnTo>
                  <a:lnTo>
                    <a:pt x="2709" y="2596"/>
                  </a:lnTo>
                  <a:lnTo>
                    <a:pt x="2674" y="2636"/>
                  </a:lnTo>
                  <a:lnTo>
                    <a:pt x="2634" y="2671"/>
                  </a:lnTo>
                  <a:lnTo>
                    <a:pt x="2588" y="2699"/>
                  </a:lnTo>
                  <a:lnTo>
                    <a:pt x="2537" y="2720"/>
                  </a:lnTo>
                  <a:lnTo>
                    <a:pt x="2484" y="2733"/>
                  </a:lnTo>
                  <a:lnTo>
                    <a:pt x="2430" y="2736"/>
                  </a:lnTo>
                  <a:lnTo>
                    <a:pt x="2379" y="2733"/>
                  </a:lnTo>
                  <a:lnTo>
                    <a:pt x="2330" y="2722"/>
                  </a:lnTo>
                  <a:lnTo>
                    <a:pt x="2283" y="2703"/>
                  </a:lnTo>
                  <a:lnTo>
                    <a:pt x="2241" y="2677"/>
                  </a:lnTo>
                  <a:lnTo>
                    <a:pt x="2202" y="2645"/>
                  </a:lnTo>
                  <a:lnTo>
                    <a:pt x="2176" y="2612"/>
                  </a:lnTo>
                  <a:lnTo>
                    <a:pt x="2153" y="2577"/>
                  </a:lnTo>
                  <a:lnTo>
                    <a:pt x="2136" y="2540"/>
                  </a:lnTo>
                  <a:lnTo>
                    <a:pt x="2120" y="2503"/>
                  </a:lnTo>
                  <a:lnTo>
                    <a:pt x="2108" y="2465"/>
                  </a:lnTo>
                  <a:lnTo>
                    <a:pt x="2100" y="2447"/>
                  </a:lnTo>
                  <a:lnTo>
                    <a:pt x="2099" y="2417"/>
                  </a:lnTo>
                  <a:lnTo>
                    <a:pt x="2095" y="2386"/>
                  </a:lnTo>
                  <a:lnTo>
                    <a:pt x="2090" y="2354"/>
                  </a:lnTo>
                  <a:lnTo>
                    <a:pt x="2083" y="2324"/>
                  </a:lnTo>
                  <a:lnTo>
                    <a:pt x="2071" y="2296"/>
                  </a:lnTo>
                  <a:lnTo>
                    <a:pt x="2055" y="2270"/>
                  </a:lnTo>
                  <a:lnTo>
                    <a:pt x="2034" y="2251"/>
                  </a:lnTo>
                  <a:lnTo>
                    <a:pt x="2009" y="2235"/>
                  </a:lnTo>
                  <a:lnTo>
                    <a:pt x="1990" y="2230"/>
                  </a:lnTo>
                  <a:lnTo>
                    <a:pt x="1965" y="2228"/>
                  </a:lnTo>
                  <a:lnTo>
                    <a:pt x="1937" y="2233"/>
                  </a:lnTo>
                  <a:lnTo>
                    <a:pt x="1930" y="2237"/>
                  </a:lnTo>
                  <a:lnTo>
                    <a:pt x="1923" y="2242"/>
                  </a:lnTo>
                  <a:lnTo>
                    <a:pt x="1862" y="2310"/>
                  </a:lnTo>
                  <a:lnTo>
                    <a:pt x="1802" y="2375"/>
                  </a:lnTo>
                  <a:lnTo>
                    <a:pt x="1745" y="2438"/>
                  </a:lnTo>
                  <a:lnTo>
                    <a:pt x="1692" y="2500"/>
                  </a:lnTo>
                  <a:lnTo>
                    <a:pt x="1643" y="2556"/>
                  </a:lnTo>
                  <a:lnTo>
                    <a:pt x="1597" y="2610"/>
                  </a:lnTo>
                  <a:lnTo>
                    <a:pt x="1557" y="2659"/>
                  </a:lnTo>
                  <a:lnTo>
                    <a:pt x="1520" y="2705"/>
                  </a:lnTo>
                  <a:lnTo>
                    <a:pt x="1487" y="2745"/>
                  </a:lnTo>
                  <a:lnTo>
                    <a:pt x="1459" y="2780"/>
                  </a:lnTo>
                  <a:lnTo>
                    <a:pt x="1436" y="2810"/>
                  </a:lnTo>
                  <a:lnTo>
                    <a:pt x="1418" y="2833"/>
                  </a:lnTo>
                  <a:lnTo>
                    <a:pt x="1394" y="2803"/>
                  </a:lnTo>
                  <a:lnTo>
                    <a:pt x="1362" y="2768"/>
                  </a:lnTo>
                  <a:lnTo>
                    <a:pt x="1327" y="2727"/>
                  </a:lnTo>
                  <a:lnTo>
                    <a:pt x="1285" y="2682"/>
                  </a:lnTo>
                  <a:lnTo>
                    <a:pt x="1240" y="2631"/>
                  </a:lnTo>
                  <a:lnTo>
                    <a:pt x="1191" y="2577"/>
                  </a:lnTo>
                  <a:lnTo>
                    <a:pt x="1136" y="2517"/>
                  </a:lnTo>
                  <a:lnTo>
                    <a:pt x="1078" y="2454"/>
                  </a:lnTo>
                  <a:lnTo>
                    <a:pt x="1017" y="2387"/>
                  </a:lnTo>
                  <a:lnTo>
                    <a:pt x="952" y="2317"/>
                  </a:lnTo>
                  <a:lnTo>
                    <a:pt x="950" y="2316"/>
                  </a:lnTo>
                  <a:lnTo>
                    <a:pt x="945" y="2312"/>
                  </a:lnTo>
                  <a:lnTo>
                    <a:pt x="913" y="2296"/>
                  </a:lnTo>
                  <a:lnTo>
                    <a:pt x="885" y="2288"/>
                  </a:lnTo>
                  <a:lnTo>
                    <a:pt x="859" y="2284"/>
                  </a:lnTo>
                  <a:lnTo>
                    <a:pt x="843" y="2286"/>
                  </a:lnTo>
                  <a:lnTo>
                    <a:pt x="829" y="2289"/>
                  </a:lnTo>
                  <a:lnTo>
                    <a:pt x="803" y="2303"/>
                  </a:lnTo>
                  <a:lnTo>
                    <a:pt x="782" y="2324"/>
                  </a:lnTo>
                  <a:lnTo>
                    <a:pt x="763" y="2352"/>
                  </a:lnTo>
                  <a:lnTo>
                    <a:pt x="747" y="2386"/>
                  </a:lnTo>
                  <a:lnTo>
                    <a:pt x="736" y="2428"/>
                  </a:lnTo>
                  <a:lnTo>
                    <a:pt x="728" y="2475"/>
                  </a:lnTo>
                  <a:lnTo>
                    <a:pt x="726" y="2480"/>
                  </a:lnTo>
                  <a:lnTo>
                    <a:pt x="724" y="2486"/>
                  </a:lnTo>
                  <a:lnTo>
                    <a:pt x="717" y="2531"/>
                  </a:lnTo>
                  <a:lnTo>
                    <a:pt x="703" y="2575"/>
                  </a:lnTo>
                  <a:lnTo>
                    <a:pt x="684" y="2615"/>
                  </a:lnTo>
                  <a:lnTo>
                    <a:pt x="658" y="2654"/>
                  </a:lnTo>
                  <a:lnTo>
                    <a:pt x="628" y="2689"/>
                  </a:lnTo>
                  <a:lnTo>
                    <a:pt x="587" y="2724"/>
                  </a:lnTo>
                  <a:lnTo>
                    <a:pt x="544" y="2750"/>
                  </a:lnTo>
                  <a:lnTo>
                    <a:pt x="496" y="2771"/>
                  </a:lnTo>
                  <a:lnTo>
                    <a:pt x="445" y="2784"/>
                  </a:lnTo>
                  <a:lnTo>
                    <a:pt x="393" y="2787"/>
                  </a:lnTo>
                  <a:lnTo>
                    <a:pt x="338" y="2784"/>
                  </a:lnTo>
                  <a:lnTo>
                    <a:pt x="288" y="2771"/>
                  </a:lnTo>
                  <a:lnTo>
                    <a:pt x="240" y="2750"/>
                  </a:lnTo>
                  <a:lnTo>
                    <a:pt x="195" y="2724"/>
                  </a:lnTo>
                  <a:lnTo>
                    <a:pt x="154" y="2689"/>
                  </a:lnTo>
                  <a:lnTo>
                    <a:pt x="121" y="2649"/>
                  </a:lnTo>
                  <a:lnTo>
                    <a:pt x="93" y="2603"/>
                  </a:lnTo>
                  <a:lnTo>
                    <a:pt x="72" y="2556"/>
                  </a:lnTo>
                  <a:lnTo>
                    <a:pt x="60" y="2503"/>
                  </a:lnTo>
                  <a:lnTo>
                    <a:pt x="54" y="2451"/>
                  </a:lnTo>
                  <a:lnTo>
                    <a:pt x="58" y="2396"/>
                  </a:lnTo>
                  <a:lnTo>
                    <a:pt x="68" y="2345"/>
                  </a:lnTo>
                  <a:lnTo>
                    <a:pt x="88" y="2296"/>
                  </a:lnTo>
                  <a:lnTo>
                    <a:pt x="116" y="2252"/>
                  </a:lnTo>
                  <a:lnTo>
                    <a:pt x="149" y="2212"/>
                  </a:lnTo>
                  <a:lnTo>
                    <a:pt x="179" y="2184"/>
                  </a:lnTo>
                  <a:lnTo>
                    <a:pt x="209" y="2160"/>
                  </a:lnTo>
                  <a:lnTo>
                    <a:pt x="238" y="2139"/>
                  </a:lnTo>
                  <a:lnTo>
                    <a:pt x="270" y="2123"/>
                  </a:lnTo>
                  <a:lnTo>
                    <a:pt x="305" y="2114"/>
                  </a:lnTo>
                  <a:lnTo>
                    <a:pt x="340" y="2109"/>
                  </a:lnTo>
                  <a:lnTo>
                    <a:pt x="347" y="2109"/>
                  </a:lnTo>
                  <a:lnTo>
                    <a:pt x="377" y="2107"/>
                  </a:lnTo>
                  <a:lnTo>
                    <a:pt x="409" y="2104"/>
                  </a:lnTo>
                  <a:lnTo>
                    <a:pt x="440" y="2098"/>
                  </a:lnTo>
                  <a:lnTo>
                    <a:pt x="470" y="2091"/>
                  </a:lnTo>
                  <a:lnTo>
                    <a:pt x="498" y="2079"/>
                  </a:lnTo>
                  <a:lnTo>
                    <a:pt x="522" y="2063"/>
                  </a:lnTo>
                  <a:lnTo>
                    <a:pt x="544" y="2044"/>
                  </a:lnTo>
                  <a:lnTo>
                    <a:pt x="558" y="2019"/>
                  </a:lnTo>
                  <a:lnTo>
                    <a:pt x="563" y="1995"/>
                  </a:lnTo>
                  <a:lnTo>
                    <a:pt x="563" y="1967"/>
                  </a:lnTo>
                  <a:lnTo>
                    <a:pt x="552" y="1937"/>
                  </a:lnTo>
                  <a:lnTo>
                    <a:pt x="537" y="1904"/>
                  </a:lnTo>
                  <a:lnTo>
                    <a:pt x="535" y="1898"/>
                  </a:lnTo>
                  <a:lnTo>
                    <a:pt x="531" y="1895"/>
                  </a:lnTo>
                  <a:lnTo>
                    <a:pt x="461" y="1832"/>
                  </a:lnTo>
                  <a:lnTo>
                    <a:pt x="395" y="1772"/>
                  </a:lnTo>
                  <a:lnTo>
                    <a:pt x="331" y="1716"/>
                  </a:lnTo>
                  <a:lnTo>
                    <a:pt x="270" y="1664"/>
                  </a:lnTo>
                  <a:lnTo>
                    <a:pt x="214" y="1615"/>
                  </a:lnTo>
                  <a:lnTo>
                    <a:pt x="160" y="1571"/>
                  </a:lnTo>
                  <a:lnTo>
                    <a:pt x="112" y="1530"/>
                  </a:lnTo>
                  <a:lnTo>
                    <a:pt x="68" y="1497"/>
                  </a:lnTo>
                  <a:lnTo>
                    <a:pt x="32" y="1466"/>
                  </a:lnTo>
                  <a:lnTo>
                    <a:pt x="0" y="1441"/>
                  </a:lnTo>
                  <a:lnTo>
                    <a:pt x="19" y="1418"/>
                  </a:lnTo>
                  <a:lnTo>
                    <a:pt x="44" y="1387"/>
                  </a:lnTo>
                  <a:lnTo>
                    <a:pt x="74" y="1350"/>
                  </a:lnTo>
                  <a:lnTo>
                    <a:pt x="109" y="1308"/>
                  </a:lnTo>
                  <a:lnTo>
                    <a:pt x="147" y="1261"/>
                  </a:lnTo>
                  <a:lnTo>
                    <a:pt x="193" y="1208"/>
                  </a:lnTo>
                  <a:lnTo>
                    <a:pt x="242" y="1150"/>
                  </a:lnTo>
                  <a:lnTo>
                    <a:pt x="295" y="1089"/>
                  </a:lnTo>
                  <a:lnTo>
                    <a:pt x="352" y="1026"/>
                  </a:lnTo>
                  <a:lnTo>
                    <a:pt x="412" y="957"/>
                  </a:lnTo>
                  <a:lnTo>
                    <a:pt x="477" y="889"/>
                  </a:lnTo>
                  <a:lnTo>
                    <a:pt x="494" y="882"/>
                  </a:lnTo>
                  <a:lnTo>
                    <a:pt x="508" y="878"/>
                  </a:lnTo>
                  <a:lnTo>
                    <a:pt x="517" y="878"/>
                  </a:lnTo>
                  <a:lnTo>
                    <a:pt x="524" y="880"/>
                  </a:lnTo>
                  <a:lnTo>
                    <a:pt x="542" y="892"/>
                  </a:lnTo>
                  <a:lnTo>
                    <a:pt x="556" y="915"/>
                  </a:lnTo>
                  <a:lnTo>
                    <a:pt x="566" y="949"/>
                  </a:lnTo>
                  <a:lnTo>
                    <a:pt x="573" y="991"/>
                  </a:lnTo>
                  <a:lnTo>
                    <a:pt x="577" y="1040"/>
                  </a:lnTo>
                  <a:lnTo>
                    <a:pt x="579" y="1047"/>
                  </a:lnTo>
                  <a:lnTo>
                    <a:pt x="580" y="1052"/>
                  </a:lnTo>
                  <a:lnTo>
                    <a:pt x="587" y="1075"/>
                  </a:lnTo>
                  <a:lnTo>
                    <a:pt x="601" y="1113"/>
                  </a:lnTo>
                  <a:lnTo>
                    <a:pt x="619" y="1155"/>
                  </a:lnTo>
                  <a:lnTo>
                    <a:pt x="640" y="1197"/>
                  </a:lnTo>
                  <a:lnTo>
                    <a:pt x="665" y="1238"/>
                  </a:lnTo>
                  <a:lnTo>
                    <a:pt x="696" y="1275"/>
                  </a:lnTo>
                  <a:lnTo>
                    <a:pt x="743" y="1315"/>
                  </a:lnTo>
                  <a:lnTo>
                    <a:pt x="794" y="1346"/>
                  </a:lnTo>
                  <a:lnTo>
                    <a:pt x="850" y="1369"/>
                  </a:lnTo>
                  <a:lnTo>
                    <a:pt x="910" y="1383"/>
                  </a:lnTo>
                  <a:lnTo>
                    <a:pt x="973" y="1388"/>
                  </a:lnTo>
                  <a:lnTo>
                    <a:pt x="1026" y="1385"/>
                  </a:lnTo>
                  <a:lnTo>
                    <a:pt x="1077" y="1374"/>
                  </a:lnTo>
                  <a:lnTo>
                    <a:pt x="1127" y="1357"/>
                  </a:lnTo>
                  <a:lnTo>
                    <a:pt x="1175" y="1334"/>
                  </a:lnTo>
                  <a:lnTo>
                    <a:pt x="1219" y="1306"/>
                  </a:lnTo>
                  <a:lnTo>
                    <a:pt x="1257" y="1271"/>
                  </a:lnTo>
                  <a:lnTo>
                    <a:pt x="1297" y="1224"/>
                  </a:lnTo>
                  <a:lnTo>
                    <a:pt x="1331" y="1171"/>
                  </a:lnTo>
                  <a:lnTo>
                    <a:pt x="1354" y="1113"/>
                  </a:lnTo>
                  <a:lnTo>
                    <a:pt x="1368" y="1054"/>
                  </a:lnTo>
                  <a:lnTo>
                    <a:pt x="1373" y="992"/>
                  </a:lnTo>
                  <a:lnTo>
                    <a:pt x="1369" y="929"/>
                  </a:lnTo>
                  <a:lnTo>
                    <a:pt x="1354" y="870"/>
                  </a:lnTo>
                  <a:lnTo>
                    <a:pt x="1331" y="814"/>
                  </a:lnTo>
                  <a:lnTo>
                    <a:pt x="1299" y="761"/>
                  </a:lnTo>
                  <a:lnTo>
                    <a:pt x="1259" y="714"/>
                  </a:lnTo>
                  <a:lnTo>
                    <a:pt x="1219" y="679"/>
                  </a:lnTo>
                  <a:lnTo>
                    <a:pt x="1175" y="649"/>
                  </a:lnTo>
                  <a:lnTo>
                    <a:pt x="1127" y="626"/>
                  </a:lnTo>
                  <a:lnTo>
                    <a:pt x="1077" y="610"/>
                  </a:lnTo>
                  <a:lnTo>
                    <a:pt x="1026" y="600"/>
                  </a:lnTo>
                  <a:lnTo>
                    <a:pt x="1017" y="598"/>
                  </a:lnTo>
                  <a:lnTo>
                    <a:pt x="971" y="591"/>
                  </a:lnTo>
                  <a:lnTo>
                    <a:pt x="935" y="581"/>
                  </a:lnTo>
                  <a:lnTo>
                    <a:pt x="905" y="566"/>
                  </a:lnTo>
                  <a:lnTo>
                    <a:pt x="882" y="551"/>
                  </a:lnTo>
                  <a:lnTo>
                    <a:pt x="870" y="531"/>
                  </a:lnTo>
                  <a:lnTo>
                    <a:pt x="870" y="521"/>
                  </a:lnTo>
                  <a:lnTo>
                    <a:pt x="871" y="505"/>
                  </a:lnTo>
                  <a:lnTo>
                    <a:pt x="880" y="484"/>
                  </a:lnTo>
                  <a:lnTo>
                    <a:pt x="949" y="421"/>
                  </a:lnTo>
                  <a:lnTo>
                    <a:pt x="1015" y="360"/>
                  </a:lnTo>
                  <a:lnTo>
                    <a:pt x="1080" y="302"/>
                  </a:lnTo>
                  <a:lnTo>
                    <a:pt x="1140" y="249"/>
                  </a:lnTo>
                  <a:lnTo>
                    <a:pt x="1198" y="200"/>
                  </a:lnTo>
                  <a:lnTo>
                    <a:pt x="1250" y="155"/>
                  </a:lnTo>
                  <a:lnTo>
                    <a:pt x="1297" y="114"/>
                  </a:lnTo>
                  <a:lnTo>
                    <a:pt x="1341" y="78"/>
                  </a:lnTo>
                  <a:lnTo>
                    <a:pt x="1380" y="46"/>
                  </a:lnTo>
                  <a:lnTo>
                    <a:pt x="1411" y="20"/>
                  </a:lnTo>
                  <a:lnTo>
                    <a:pt x="1438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33">
              <a:extLst>
                <a:ext uri="{FF2B5EF4-FFF2-40B4-BE49-F238E27FC236}">
                  <a16:creationId xmlns:a16="http://schemas.microsoft.com/office/drawing/2014/main" id="{D0083B77-1B9D-4F3D-BE03-CC7CC2F83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4944" y="4187855"/>
              <a:ext cx="2089704" cy="2059271"/>
            </a:xfrm>
            <a:custGeom>
              <a:avLst/>
              <a:gdLst>
                <a:gd name="T0" fmla="*/ 1471 w 2884"/>
                <a:gd name="T1" fmla="*/ 34 h 2843"/>
                <a:gd name="T2" fmla="*/ 1587 w 2884"/>
                <a:gd name="T3" fmla="*/ 121 h 2843"/>
                <a:gd name="T4" fmla="*/ 1745 w 2884"/>
                <a:gd name="T5" fmla="*/ 249 h 2843"/>
                <a:gd name="T6" fmla="*/ 1930 w 2884"/>
                <a:gd name="T7" fmla="*/ 412 h 2843"/>
                <a:gd name="T8" fmla="*/ 1995 w 2884"/>
                <a:gd name="T9" fmla="*/ 495 h 2843"/>
                <a:gd name="T10" fmla="*/ 1927 w 2884"/>
                <a:gd name="T11" fmla="*/ 516 h 2843"/>
                <a:gd name="T12" fmla="*/ 1811 w 2884"/>
                <a:gd name="T13" fmla="*/ 538 h 2843"/>
                <a:gd name="T14" fmla="*/ 1669 w 2884"/>
                <a:gd name="T15" fmla="*/ 607 h 2843"/>
                <a:gd name="T16" fmla="*/ 1555 w 2884"/>
                <a:gd name="T17" fmla="*/ 740 h 2843"/>
                <a:gd name="T18" fmla="*/ 1510 w 2884"/>
                <a:gd name="T19" fmla="*/ 899 h 2843"/>
                <a:gd name="T20" fmla="*/ 1532 w 2884"/>
                <a:gd name="T21" fmla="*/ 1064 h 2843"/>
                <a:gd name="T22" fmla="*/ 1625 w 2884"/>
                <a:gd name="T23" fmla="*/ 1210 h 2843"/>
                <a:gd name="T24" fmla="*/ 1781 w 2884"/>
                <a:gd name="T25" fmla="*/ 1306 h 2843"/>
                <a:gd name="T26" fmla="*/ 1967 w 2884"/>
                <a:gd name="T27" fmla="*/ 1320 h 2843"/>
                <a:gd name="T28" fmla="*/ 2137 w 2884"/>
                <a:gd name="T29" fmla="*/ 1250 h 2843"/>
                <a:gd name="T30" fmla="*/ 2253 w 2884"/>
                <a:gd name="T31" fmla="*/ 1118 h 2843"/>
                <a:gd name="T32" fmla="*/ 2295 w 2884"/>
                <a:gd name="T33" fmla="*/ 966 h 2843"/>
                <a:gd name="T34" fmla="*/ 2328 w 2884"/>
                <a:gd name="T35" fmla="*/ 866 h 2843"/>
                <a:gd name="T36" fmla="*/ 2360 w 2884"/>
                <a:gd name="T37" fmla="*/ 819 h 2843"/>
                <a:gd name="T38" fmla="*/ 2432 w 2884"/>
                <a:gd name="T39" fmla="*/ 885 h 2843"/>
                <a:gd name="T40" fmla="*/ 2606 w 2884"/>
                <a:gd name="T41" fmla="*/ 1078 h 2843"/>
                <a:gd name="T42" fmla="*/ 2746 w 2884"/>
                <a:gd name="T43" fmla="*/ 1239 h 2843"/>
                <a:gd name="T44" fmla="*/ 2844 w 2884"/>
                <a:gd name="T45" fmla="*/ 1360 h 2843"/>
                <a:gd name="T46" fmla="*/ 1420 w 2884"/>
                <a:gd name="T47" fmla="*/ 2843 h 2843"/>
                <a:gd name="T48" fmla="*/ 39 w 2884"/>
                <a:gd name="T49" fmla="*/ 1374 h 2843"/>
                <a:gd name="T50" fmla="*/ 133 w 2884"/>
                <a:gd name="T51" fmla="*/ 1257 h 2843"/>
                <a:gd name="T52" fmla="*/ 268 w 2884"/>
                <a:gd name="T53" fmla="*/ 1099 h 2843"/>
                <a:gd name="T54" fmla="*/ 435 w 2884"/>
                <a:gd name="T55" fmla="*/ 912 h 2843"/>
                <a:gd name="T56" fmla="*/ 507 w 2884"/>
                <a:gd name="T57" fmla="*/ 845 h 2843"/>
                <a:gd name="T58" fmla="*/ 526 w 2884"/>
                <a:gd name="T59" fmla="*/ 857 h 2843"/>
                <a:gd name="T60" fmla="*/ 549 w 2884"/>
                <a:gd name="T61" fmla="*/ 903 h 2843"/>
                <a:gd name="T62" fmla="*/ 561 w 2884"/>
                <a:gd name="T63" fmla="*/ 1003 h 2843"/>
                <a:gd name="T64" fmla="*/ 572 w 2884"/>
                <a:gd name="T65" fmla="*/ 1036 h 2843"/>
                <a:gd name="T66" fmla="*/ 622 w 2884"/>
                <a:gd name="T67" fmla="*/ 1161 h 2843"/>
                <a:gd name="T68" fmla="*/ 729 w 2884"/>
                <a:gd name="T69" fmla="*/ 1280 h 2843"/>
                <a:gd name="T70" fmla="*/ 896 w 2884"/>
                <a:gd name="T71" fmla="*/ 1348 h 2843"/>
                <a:gd name="T72" fmla="*/ 1066 w 2884"/>
                <a:gd name="T73" fmla="*/ 1339 h 2843"/>
                <a:gd name="T74" fmla="*/ 1212 w 2884"/>
                <a:gd name="T75" fmla="*/ 1267 h 2843"/>
                <a:gd name="T76" fmla="*/ 1320 w 2884"/>
                <a:gd name="T77" fmla="*/ 1139 h 2843"/>
                <a:gd name="T78" fmla="*/ 1368 w 2884"/>
                <a:gd name="T79" fmla="*/ 980 h 2843"/>
                <a:gd name="T80" fmla="*/ 1343 w 2884"/>
                <a:gd name="T81" fmla="*/ 815 h 2843"/>
                <a:gd name="T82" fmla="*/ 1252 w 2884"/>
                <a:gd name="T83" fmla="*/ 672 h 2843"/>
                <a:gd name="T84" fmla="*/ 1113 w 2884"/>
                <a:gd name="T85" fmla="*/ 582 h 2843"/>
                <a:gd name="T86" fmla="*/ 999 w 2884"/>
                <a:gd name="T87" fmla="*/ 558 h 2843"/>
                <a:gd name="T88" fmla="*/ 891 w 2884"/>
                <a:gd name="T89" fmla="*/ 528 h 2843"/>
                <a:gd name="T90" fmla="*/ 857 w 2884"/>
                <a:gd name="T91" fmla="*/ 493 h 2843"/>
                <a:gd name="T92" fmla="*/ 922 w 2884"/>
                <a:gd name="T93" fmla="*/ 424 h 2843"/>
                <a:gd name="T94" fmla="*/ 1110 w 2884"/>
                <a:gd name="T95" fmla="*/ 258 h 2843"/>
                <a:gd name="T96" fmla="*/ 1264 w 2884"/>
                <a:gd name="T97" fmla="*/ 128 h 2843"/>
                <a:gd name="T98" fmla="*/ 1378 w 2884"/>
                <a:gd name="T99" fmla="*/ 35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84" h="2843">
                  <a:moveTo>
                    <a:pt x="1426" y="0"/>
                  </a:moveTo>
                  <a:lnTo>
                    <a:pt x="1445" y="14"/>
                  </a:lnTo>
                  <a:lnTo>
                    <a:pt x="1471" y="34"/>
                  </a:lnTo>
                  <a:lnTo>
                    <a:pt x="1504" y="58"/>
                  </a:lnTo>
                  <a:lnTo>
                    <a:pt x="1543" y="88"/>
                  </a:lnTo>
                  <a:lnTo>
                    <a:pt x="1587" y="121"/>
                  </a:lnTo>
                  <a:lnTo>
                    <a:pt x="1634" y="160"/>
                  </a:lnTo>
                  <a:lnTo>
                    <a:pt x="1687" y="202"/>
                  </a:lnTo>
                  <a:lnTo>
                    <a:pt x="1745" y="249"/>
                  </a:lnTo>
                  <a:lnTo>
                    <a:pt x="1804" y="300"/>
                  </a:lnTo>
                  <a:lnTo>
                    <a:pt x="1866" y="354"/>
                  </a:lnTo>
                  <a:lnTo>
                    <a:pt x="1930" y="412"/>
                  </a:lnTo>
                  <a:lnTo>
                    <a:pt x="1999" y="473"/>
                  </a:lnTo>
                  <a:lnTo>
                    <a:pt x="2011" y="486"/>
                  </a:lnTo>
                  <a:lnTo>
                    <a:pt x="1995" y="495"/>
                  </a:lnTo>
                  <a:lnTo>
                    <a:pt x="1976" y="503"/>
                  </a:lnTo>
                  <a:lnTo>
                    <a:pt x="1952" y="509"/>
                  </a:lnTo>
                  <a:lnTo>
                    <a:pt x="1927" y="516"/>
                  </a:lnTo>
                  <a:lnTo>
                    <a:pt x="1895" y="523"/>
                  </a:lnTo>
                  <a:lnTo>
                    <a:pt x="1862" y="533"/>
                  </a:lnTo>
                  <a:lnTo>
                    <a:pt x="1811" y="538"/>
                  </a:lnTo>
                  <a:lnTo>
                    <a:pt x="1762" y="554"/>
                  </a:lnTo>
                  <a:lnTo>
                    <a:pt x="1715" y="577"/>
                  </a:lnTo>
                  <a:lnTo>
                    <a:pt x="1669" y="607"/>
                  </a:lnTo>
                  <a:lnTo>
                    <a:pt x="1625" y="647"/>
                  </a:lnTo>
                  <a:lnTo>
                    <a:pt x="1587" y="691"/>
                  </a:lnTo>
                  <a:lnTo>
                    <a:pt x="1555" y="740"/>
                  </a:lnTo>
                  <a:lnTo>
                    <a:pt x="1532" y="791"/>
                  </a:lnTo>
                  <a:lnTo>
                    <a:pt x="1517" y="845"/>
                  </a:lnTo>
                  <a:lnTo>
                    <a:pt x="1510" y="899"/>
                  </a:lnTo>
                  <a:lnTo>
                    <a:pt x="1510" y="955"/>
                  </a:lnTo>
                  <a:lnTo>
                    <a:pt x="1517" y="1012"/>
                  </a:lnTo>
                  <a:lnTo>
                    <a:pt x="1532" y="1064"/>
                  </a:lnTo>
                  <a:lnTo>
                    <a:pt x="1555" y="1117"/>
                  </a:lnTo>
                  <a:lnTo>
                    <a:pt x="1587" y="1164"/>
                  </a:lnTo>
                  <a:lnTo>
                    <a:pt x="1625" y="1210"/>
                  </a:lnTo>
                  <a:lnTo>
                    <a:pt x="1673" y="1250"/>
                  </a:lnTo>
                  <a:lnTo>
                    <a:pt x="1725" y="1281"/>
                  </a:lnTo>
                  <a:lnTo>
                    <a:pt x="1781" y="1306"/>
                  </a:lnTo>
                  <a:lnTo>
                    <a:pt x="1843" y="1320"/>
                  </a:lnTo>
                  <a:lnTo>
                    <a:pt x="1904" y="1325"/>
                  </a:lnTo>
                  <a:lnTo>
                    <a:pt x="1967" y="1320"/>
                  </a:lnTo>
                  <a:lnTo>
                    <a:pt x="2027" y="1306"/>
                  </a:lnTo>
                  <a:lnTo>
                    <a:pt x="2085" y="1281"/>
                  </a:lnTo>
                  <a:lnTo>
                    <a:pt x="2137" y="1250"/>
                  </a:lnTo>
                  <a:lnTo>
                    <a:pt x="2185" y="1208"/>
                  </a:lnTo>
                  <a:lnTo>
                    <a:pt x="2223" y="1166"/>
                  </a:lnTo>
                  <a:lnTo>
                    <a:pt x="2253" y="1118"/>
                  </a:lnTo>
                  <a:lnTo>
                    <a:pt x="2274" y="1069"/>
                  </a:lnTo>
                  <a:lnTo>
                    <a:pt x="2288" y="1019"/>
                  </a:lnTo>
                  <a:lnTo>
                    <a:pt x="2295" y="966"/>
                  </a:lnTo>
                  <a:lnTo>
                    <a:pt x="2307" y="931"/>
                  </a:lnTo>
                  <a:lnTo>
                    <a:pt x="2318" y="896"/>
                  </a:lnTo>
                  <a:lnTo>
                    <a:pt x="2328" y="866"/>
                  </a:lnTo>
                  <a:lnTo>
                    <a:pt x="2337" y="843"/>
                  </a:lnTo>
                  <a:lnTo>
                    <a:pt x="2348" y="828"/>
                  </a:lnTo>
                  <a:lnTo>
                    <a:pt x="2360" y="819"/>
                  </a:lnTo>
                  <a:lnTo>
                    <a:pt x="2364" y="817"/>
                  </a:lnTo>
                  <a:lnTo>
                    <a:pt x="2367" y="817"/>
                  </a:lnTo>
                  <a:lnTo>
                    <a:pt x="2432" y="885"/>
                  </a:lnTo>
                  <a:lnTo>
                    <a:pt x="2493" y="952"/>
                  </a:lnTo>
                  <a:lnTo>
                    <a:pt x="2551" y="1017"/>
                  </a:lnTo>
                  <a:lnTo>
                    <a:pt x="2606" y="1078"/>
                  </a:lnTo>
                  <a:lnTo>
                    <a:pt x="2656" y="1136"/>
                  </a:lnTo>
                  <a:lnTo>
                    <a:pt x="2704" y="1190"/>
                  </a:lnTo>
                  <a:lnTo>
                    <a:pt x="2746" y="1239"/>
                  </a:lnTo>
                  <a:lnTo>
                    <a:pt x="2783" y="1285"/>
                  </a:lnTo>
                  <a:lnTo>
                    <a:pt x="2816" y="1325"/>
                  </a:lnTo>
                  <a:lnTo>
                    <a:pt x="2844" y="1360"/>
                  </a:lnTo>
                  <a:lnTo>
                    <a:pt x="2867" y="1388"/>
                  </a:lnTo>
                  <a:lnTo>
                    <a:pt x="2884" y="1409"/>
                  </a:lnTo>
                  <a:lnTo>
                    <a:pt x="1420" y="2843"/>
                  </a:lnTo>
                  <a:lnTo>
                    <a:pt x="0" y="1423"/>
                  </a:lnTo>
                  <a:lnTo>
                    <a:pt x="18" y="1402"/>
                  </a:lnTo>
                  <a:lnTo>
                    <a:pt x="39" y="1374"/>
                  </a:lnTo>
                  <a:lnTo>
                    <a:pt x="67" y="1341"/>
                  </a:lnTo>
                  <a:lnTo>
                    <a:pt x="98" y="1301"/>
                  </a:lnTo>
                  <a:lnTo>
                    <a:pt x="133" y="1257"/>
                  </a:lnTo>
                  <a:lnTo>
                    <a:pt x="175" y="1208"/>
                  </a:lnTo>
                  <a:lnTo>
                    <a:pt x="219" y="1155"/>
                  </a:lnTo>
                  <a:lnTo>
                    <a:pt x="268" y="1099"/>
                  </a:lnTo>
                  <a:lnTo>
                    <a:pt x="319" y="1040"/>
                  </a:lnTo>
                  <a:lnTo>
                    <a:pt x="375" y="976"/>
                  </a:lnTo>
                  <a:lnTo>
                    <a:pt x="435" y="912"/>
                  </a:lnTo>
                  <a:lnTo>
                    <a:pt x="496" y="843"/>
                  </a:lnTo>
                  <a:lnTo>
                    <a:pt x="502" y="843"/>
                  </a:lnTo>
                  <a:lnTo>
                    <a:pt x="507" y="845"/>
                  </a:lnTo>
                  <a:lnTo>
                    <a:pt x="512" y="847"/>
                  </a:lnTo>
                  <a:lnTo>
                    <a:pt x="519" y="850"/>
                  </a:lnTo>
                  <a:lnTo>
                    <a:pt x="526" y="857"/>
                  </a:lnTo>
                  <a:lnTo>
                    <a:pt x="533" y="868"/>
                  </a:lnTo>
                  <a:lnTo>
                    <a:pt x="542" y="882"/>
                  </a:lnTo>
                  <a:lnTo>
                    <a:pt x="549" y="903"/>
                  </a:lnTo>
                  <a:lnTo>
                    <a:pt x="554" y="929"/>
                  </a:lnTo>
                  <a:lnTo>
                    <a:pt x="559" y="962"/>
                  </a:lnTo>
                  <a:lnTo>
                    <a:pt x="561" y="1003"/>
                  </a:lnTo>
                  <a:lnTo>
                    <a:pt x="561" y="1010"/>
                  </a:lnTo>
                  <a:lnTo>
                    <a:pt x="565" y="1017"/>
                  </a:lnTo>
                  <a:lnTo>
                    <a:pt x="572" y="1036"/>
                  </a:lnTo>
                  <a:lnTo>
                    <a:pt x="586" y="1075"/>
                  </a:lnTo>
                  <a:lnTo>
                    <a:pt x="601" y="1118"/>
                  </a:lnTo>
                  <a:lnTo>
                    <a:pt x="622" y="1161"/>
                  </a:lnTo>
                  <a:lnTo>
                    <a:pt x="649" y="1203"/>
                  </a:lnTo>
                  <a:lnTo>
                    <a:pt x="682" y="1241"/>
                  </a:lnTo>
                  <a:lnTo>
                    <a:pt x="729" y="1280"/>
                  </a:lnTo>
                  <a:lnTo>
                    <a:pt x="780" y="1311"/>
                  </a:lnTo>
                  <a:lnTo>
                    <a:pt x="836" y="1334"/>
                  </a:lnTo>
                  <a:lnTo>
                    <a:pt x="896" y="1348"/>
                  </a:lnTo>
                  <a:lnTo>
                    <a:pt x="959" y="1353"/>
                  </a:lnTo>
                  <a:lnTo>
                    <a:pt x="1013" y="1350"/>
                  </a:lnTo>
                  <a:lnTo>
                    <a:pt x="1066" y="1339"/>
                  </a:lnTo>
                  <a:lnTo>
                    <a:pt x="1119" y="1322"/>
                  </a:lnTo>
                  <a:lnTo>
                    <a:pt x="1166" y="1297"/>
                  </a:lnTo>
                  <a:lnTo>
                    <a:pt x="1212" y="1267"/>
                  </a:lnTo>
                  <a:lnTo>
                    <a:pt x="1252" y="1232"/>
                  </a:lnTo>
                  <a:lnTo>
                    <a:pt x="1291" y="1189"/>
                  </a:lnTo>
                  <a:lnTo>
                    <a:pt x="1320" y="1139"/>
                  </a:lnTo>
                  <a:lnTo>
                    <a:pt x="1345" y="1089"/>
                  </a:lnTo>
                  <a:lnTo>
                    <a:pt x="1359" y="1034"/>
                  </a:lnTo>
                  <a:lnTo>
                    <a:pt x="1368" y="980"/>
                  </a:lnTo>
                  <a:lnTo>
                    <a:pt x="1368" y="924"/>
                  </a:lnTo>
                  <a:lnTo>
                    <a:pt x="1359" y="870"/>
                  </a:lnTo>
                  <a:lnTo>
                    <a:pt x="1343" y="815"/>
                  </a:lnTo>
                  <a:lnTo>
                    <a:pt x="1320" y="764"/>
                  </a:lnTo>
                  <a:lnTo>
                    <a:pt x="1291" y="715"/>
                  </a:lnTo>
                  <a:lnTo>
                    <a:pt x="1252" y="672"/>
                  </a:lnTo>
                  <a:lnTo>
                    <a:pt x="1210" y="635"/>
                  </a:lnTo>
                  <a:lnTo>
                    <a:pt x="1164" y="605"/>
                  </a:lnTo>
                  <a:lnTo>
                    <a:pt x="1113" y="582"/>
                  </a:lnTo>
                  <a:lnTo>
                    <a:pt x="1061" y="566"/>
                  </a:lnTo>
                  <a:lnTo>
                    <a:pt x="1005" y="558"/>
                  </a:lnTo>
                  <a:lnTo>
                    <a:pt x="999" y="558"/>
                  </a:lnTo>
                  <a:lnTo>
                    <a:pt x="954" y="549"/>
                  </a:lnTo>
                  <a:lnTo>
                    <a:pt x="919" y="540"/>
                  </a:lnTo>
                  <a:lnTo>
                    <a:pt x="891" y="528"/>
                  </a:lnTo>
                  <a:lnTo>
                    <a:pt x="870" y="514"/>
                  </a:lnTo>
                  <a:lnTo>
                    <a:pt x="859" y="498"/>
                  </a:lnTo>
                  <a:lnTo>
                    <a:pt x="857" y="493"/>
                  </a:lnTo>
                  <a:lnTo>
                    <a:pt x="856" y="489"/>
                  </a:lnTo>
                  <a:lnTo>
                    <a:pt x="856" y="486"/>
                  </a:lnTo>
                  <a:lnTo>
                    <a:pt x="922" y="424"/>
                  </a:lnTo>
                  <a:lnTo>
                    <a:pt x="987" y="365"/>
                  </a:lnTo>
                  <a:lnTo>
                    <a:pt x="1050" y="311"/>
                  </a:lnTo>
                  <a:lnTo>
                    <a:pt x="1110" y="258"/>
                  </a:lnTo>
                  <a:lnTo>
                    <a:pt x="1164" y="211"/>
                  </a:lnTo>
                  <a:lnTo>
                    <a:pt x="1217" y="167"/>
                  </a:lnTo>
                  <a:lnTo>
                    <a:pt x="1264" y="128"/>
                  </a:lnTo>
                  <a:lnTo>
                    <a:pt x="1308" y="93"/>
                  </a:lnTo>
                  <a:lnTo>
                    <a:pt x="1347" y="62"/>
                  </a:lnTo>
                  <a:lnTo>
                    <a:pt x="1378" y="35"/>
                  </a:lnTo>
                  <a:lnTo>
                    <a:pt x="1406" y="16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581C3D0-D65F-405F-899E-210604C0671D}"/>
              </a:ext>
            </a:extLst>
          </p:cNvPr>
          <p:cNvSpPr txBox="1"/>
          <p:nvPr/>
        </p:nvSpPr>
        <p:spPr>
          <a:xfrm>
            <a:off x="8637610" y="4500354"/>
            <a:ext cx="1338828" cy="101566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ZA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3FA9DC-90A8-4CFB-BB9E-C14E71A1B003}"/>
              </a:ext>
            </a:extLst>
          </p:cNvPr>
          <p:cNvSpPr txBox="1"/>
          <p:nvPr/>
        </p:nvSpPr>
        <p:spPr>
          <a:xfrm>
            <a:off x="8046804" y="5393889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1600" b="1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 learning</a:t>
            </a:r>
            <a:br>
              <a:rPr lang="en-ZA" sz="1600" b="1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600" b="1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campus closure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074805-57F0-4BB2-AE6B-BD1D5004D677}"/>
              </a:ext>
            </a:extLst>
          </p:cNvPr>
          <p:cNvSpPr/>
          <p:nvPr/>
        </p:nvSpPr>
        <p:spPr>
          <a:xfrm>
            <a:off x="1462171" y="1962292"/>
            <a:ext cx="2591466" cy="3360146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0BF5F2C-9909-44DB-9ACF-B3DD3D0BAEFE}"/>
              </a:ext>
            </a:extLst>
          </p:cNvPr>
          <p:cNvSpPr/>
          <p:nvPr/>
        </p:nvSpPr>
        <p:spPr>
          <a:xfrm>
            <a:off x="4834445" y="2080761"/>
            <a:ext cx="1188720" cy="1188720"/>
          </a:xfrm>
          <a:prstGeom prst="ellipse">
            <a:avLst/>
          </a:prstGeom>
          <a:solidFill>
            <a:srgbClr val="F0F0F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F7A6F2-8F28-4D7F-B9C1-4873B9DC10CB}"/>
              </a:ext>
            </a:extLst>
          </p:cNvPr>
          <p:cNvSpPr/>
          <p:nvPr/>
        </p:nvSpPr>
        <p:spPr>
          <a:xfrm>
            <a:off x="1543224" y="3186166"/>
            <a:ext cx="242935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kern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All Webinar Resources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600" kern="0" dirty="0">
                <a:latin typeface="Arial" panose="020B0604020202020204" pitchFamily="34" charset="0"/>
                <a:cs typeface="Arial" pitchFamily="34" charset="0"/>
              </a:rPr>
              <a:t>Access the webinar  resources in our Google classroom:</a:t>
            </a:r>
          </a:p>
          <a:p>
            <a:pPr algn="ctr"/>
            <a:r>
              <a:rPr lang="en-US" sz="1300" kern="0" dirty="0">
                <a:latin typeface="Arial" panose="020B0604020202020204" pitchFamily="34" charset="0"/>
                <a:cs typeface="Arial" pitchFamily="34" charset="0"/>
                <a:hlinkClick r:id="rId2"/>
              </a:rPr>
              <a:t>https://classroom.google.com/</a:t>
            </a:r>
            <a:endParaRPr lang="en-US" sz="1300" kern="0" dirty="0">
              <a:latin typeface="Arial" panose="020B0604020202020204" pitchFamily="34" charset="0"/>
              <a:cs typeface="Arial" pitchFamily="34" charset="0"/>
            </a:endParaRPr>
          </a:p>
          <a:p>
            <a:pPr algn="ctr"/>
            <a:r>
              <a:rPr lang="en-US" sz="1300" kern="0" dirty="0">
                <a:latin typeface="Arial" panose="020B0604020202020204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600" kern="0" dirty="0">
                <a:latin typeface="Arial" panose="020B0604020202020204" pitchFamily="34" charset="0"/>
                <a:cs typeface="Arial" pitchFamily="34" charset="0"/>
              </a:rPr>
              <a:t> code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m7p5bd5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F647BE-D1A3-4EB6-A685-BDF76B606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19243" y="2364865"/>
            <a:ext cx="753684" cy="6205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4578657-49F9-4AFF-B910-81CB321C58BC}"/>
              </a:ext>
            </a:extLst>
          </p:cNvPr>
          <p:cNvSpPr/>
          <p:nvPr/>
        </p:nvSpPr>
        <p:spPr>
          <a:xfrm>
            <a:off x="4134690" y="1962292"/>
            <a:ext cx="2591466" cy="3360146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147FFA-050A-421C-A829-C8E1FCDEBBF1}"/>
              </a:ext>
            </a:extLst>
          </p:cNvPr>
          <p:cNvSpPr/>
          <p:nvPr/>
        </p:nvSpPr>
        <p:spPr>
          <a:xfrm>
            <a:off x="4180960" y="3187029"/>
            <a:ext cx="242935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kern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Webinar resources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600" kern="0" dirty="0">
                <a:latin typeface="Arial" panose="020B0604020202020204" pitchFamily="34" charset="0"/>
                <a:cs typeface="Arial" pitchFamily="34" charset="0"/>
              </a:rPr>
              <a:t>Access resources on OER Africa: </a:t>
            </a:r>
          </a:p>
          <a:p>
            <a:pPr algn="ctr"/>
            <a:r>
              <a:rPr lang="en-US" sz="1300" kern="0" dirty="0">
                <a:latin typeface="Arial" panose="020B0604020202020204" pitchFamily="34" charset="0"/>
                <a:cs typeface="Arial" pitchFamily="34" charset="0"/>
                <a:hlinkClick r:id="rId5"/>
              </a:rPr>
              <a:t>https://www.oerafrica.org/aau-oer-africa-emergency-remote-teaching-webinar-series</a:t>
            </a:r>
            <a:r>
              <a:rPr lang="en-US" sz="1300" kern="0" dirty="0">
                <a:latin typeface="Arial" panose="020B0604020202020204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Picture 8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0E4181B-C582-4836-AC41-74F89A8A0F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511" y="2341168"/>
            <a:ext cx="716588" cy="71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3099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2828B-4BC9-4994-96D1-8EFF5256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dirty="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team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2BBFEF-2EE8-46A2-B601-8A44407D57FA}"/>
              </a:ext>
            </a:extLst>
          </p:cNvPr>
          <p:cNvGrpSpPr/>
          <p:nvPr/>
        </p:nvGrpSpPr>
        <p:grpSpPr>
          <a:xfrm>
            <a:off x="2441861" y="2241846"/>
            <a:ext cx="3419949" cy="1528393"/>
            <a:chOff x="609440" y="1340768"/>
            <a:chExt cx="5460544" cy="2438235"/>
          </a:xfrm>
          <a:effectLst/>
        </p:grpSpPr>
        <p:sp>
          <p:nvSpPr>
            <p:cNvPr id="17" name="Arrow: Chevron 5">
              <a:extLst>
                <a:ext uri="{FF2B5EF4-FFF2-40B4-BE49-F238E27FC236}">
                  <a16:creationId xmlns:a16="http://schemas.microsoft.com/office/drawing/2014/main" id="{83A50373-DB76-4288-A5D6-4E5087B205C3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tx1"/>
                </a:solidFill>
              </a:endParaRPr>
            </a:p>
          </p:txBody>
        </p:sp>
        <p:sp>
          <p:nvSpPr>
            <p:cNvPr id="18" name="Arrow: Chevron 5">
              <a:extLst>
                <a:ext uri="{FF2B5EF4-FFF2-40B4-BE49-F238E27FC236}">
                  <a16:creationId xmlns:a16="http://schemas.microsoft.com/office/drawing/2014/main" id="{AC930861-B196-4348-A085-D2CDF3157620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5D2652-5676-41DD-8DB1-DDF8758FFCDB}"/>
              </a:ext>
            </a:extLst>
          </p:cNvPr>
          <p:cNvGrpSpPr/>
          <p:nvPr/>
        </p:nvGrpSpPr>
        <p:grpSpPr>
          <a:xfrm flipH="1">
            <a:off x="6004105" y="2233618"/>
            <a:ext cx="3419949" cy="1528393"/>
            <a:chOff x="609440" y="1340768"/>
            <a:chExt cx="5460544" cy="2438235"/>
          </a:xfrm>
          <a:solidFill>
            <a:schemeClr val="accent3"/>
          </a:solidFill>
        </p:grpSpPr>
        <p:sp>
          <p:nvSpPr>
            <p:cNvPr id="20" name="Arrow: Chevron 5">
              <a:extLst>
                <a:ext uri="{FF2B5EF4-FFF2-40B4-BE49-F238E27FC236}">
                  <a16:creationId xmlns:a16="http://schemas.microsoft.com/office/drawing/2014/main" id="{3670C97C-E548-40AA-97B7-32C1B9CDE565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1" name="Arrow: Chevron 5">
              <a:extLst>
                <a:ext uri="{FF2B5EF4-FFF2-40B4-BE49-F238E27FC236}">
                  <a16:creationId xmlns:a16="http://schemas.microsoft.com/office/drawing/2014/main" id="{48E8053F-F600-4E44-982F-8C9703CDE731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67509C-9C77-43E9-932A-E450D66DB270}"/>
              </a:ext>
            </a:extLst>
          </p:cNvPr>
          <p:cNvGrpSpPr/>
          <p:nvPr/>
        </p:nvGrpSpPr>
        <p:grpSpPr>
          <a:xfrm flipV="1">
            <a:off x="2392774" y="3664468"/>
            <a:ext cx="3419949" cy="1528393"/>
            <a:chOff x="609440" y="1340768"/>
            <a:chExt cx="5460544" cy="2438235"/>
          </a:xfrm>
          <a:solidFill>
            <a:schemeClr val="accent4"/>
          </a:solidFill>
          <a:effectLst/>
        </p:grpSpPr>
        <p:sp>
          <p:nvSpPr>
            <p:cNvPr id="23" name="Arrow: Chevron 5">
              <a:extLst>
                <a:ext uri="{FF2B5EF4-FFF2-40B4-BE49-F238E27FC236}">
                  <a16:creationId xmlns:a16="http://schemas.microsoft.com/office/drawing/2014/main" id="{7B7E6B56-0B27-41DF-9FFF-7CE2355735D7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4" name="Arrow: Chevron 5">
              <a:extLst>
                <a:ext uri="{FF2B5EF4-FFF2-40B4-BE49-F238E27FC236}">
                  <a16:creationId xmlns:a16="http://schemas.microsoft.com/office/drawing/2014/main" id="{AAC6D440-9EC7-4EB5-8973-0C737889172C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5E4213-2C54-455C-93FD-5C06FFBE4734}"/>
              </a:ext>
            </a:extLst>
          </p:cNvPr>
          <p:cNvGrpSpPr/>
          <p:nvPr/>
        </p:nvGrpSpPr>
        <p:grpSpPr>
          <a:xfrm flipH="1" flipV="1">
            <a:off x="6018336" y="3664468"/>
            <a:ext cx="3419949" cy="1528393"/>
            <a:chOff x="609440" y="1340768"/>
            <a:chExt cx="5460544" cy="2438235"/>
          </a:xfrm>
          <a:solidFill>
            <a:srgbClr val="009FEB"/>
          </a:solidFill>
        </p:grpSpPr>
        <p:sp>
          <p:nvSpPr>
            <p:cNvPr id="26" name="Arrow: Chevron 5">
              <a:extLst>
                <a:ext uri="{FF2B5EF4-FFF2-40B4-BE49-F238E27FC236}">
                  <a16:creationId xmlns:a16="http://schemas.microsoft.com/office/drawing/2014/main" id="{0E004616-7E4C-4B7D-BA7F-47E69A34459C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7" name="Arrow: Chevron 5">
              <a:extLst>
                <a:ext uri="{FF2B5EF4-FFF2-40B4-BE49-F238E27FC236}">
                  <a16:creationId xmlns:a16="http://schemas.microsoft.com/office/drawing/2014/main" id="{9BF73078-B13F-40B8-B7E5-F897F5B6FA6E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rgbClr val="007A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2DFE377-8B36-4644-9D6D-D6F26BFEBCE9}"/>
              </a:ext>
            </a:extLst>
          </p:cNvPr>
          <p:cNvSpPr txBox="1"/>
          <p:nvPr/>
        </p:nvSpPr>
        <p:spPr>
          <a:xfrm>
            <a:off x="1460452" y="5372375"/>
            <a:ext cx="647164" cy="58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DD25B56-B3C0-4C32-A24C-9B568D617240}"/>
              </a:ext>
            </a:extLst>
          </p:cNvPr>
          <p:cNvSpPr txBox="1"/>
          <p:nvPr/>
        </p:nvSpPr>
        <p:spPr>
          <a:xfrm>
            <a:off x="10172883" y="5136907"/>
            <a:ext cx="647164" cy="58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44AC623-AC39-469D-BAE3-B76901DD31E0}"/>
              </a:ext>
            </a:extLst>
          </p:cNvPr>
          <p:cNvSpPr/>
          <p:nvPr/>
        </p:nvSpPr>
        <p:spPr>
          <a:xfrm>
            <a:off x="5223406" y="3130240"/>
            <a:ext cx="1353294" cy="1354465"/>
          </a:xfrm>
          <a:prstGeom prst="ellipse">
            <a:avLst/>
          </a:prstGeom>
          <a:solidFill>
            <a:srgbClr val="393464"/>
          </a:solidFill>
          <a:ln>
            <a:noFill/>
          </a:ln>
          <a:effectLst>
            <a:outerShdw blurRad="304800" dist="177800" dir="5400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DEDD7B4-BA55-470E-A481-AA21F571CCC4}"/>
              </a:ext>
            </a:extLst>
          </p:cNvPr>
          <p:cNvSpPr/>
          <p:nvPr/>
        </p:nvSpPr>
        <p:spPr>
          <a:xfrm>
            <a:off x="5441052" y="3348778"/>
            <a:ext cx="916595" cy="91738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76200" dist="508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ERT</a:t>
            </a:r>
            <a:b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webinar</a:t>
            </a:r>
          </a:p>
          <a:p>
            <a:pPr algn="ctr"/>
            <a:r>
              <a:rPr lang="en-I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series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B575F0A-6970-4A10-97D7-927B78B0D4D9}"/>
              </a:ext>
            </a:extLst>
          </p:cNvPr>
          <p:cNvGrpSpPr/>
          <p:nvPr/>
        </p:nvGrpSpPr>
        <p:grpSpPr>
          <a:xfrm>
            <a:off x="7076015" y="2356083"/>
            <a:ext cx="2187363" cy="625301"/>
            <a:chOff x="1664275" y="2024544"/>
            <a:chExt cx="2270234" cy="58594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56F39DA-4AF5-4B3B-9816-751563E87170}"/>
                </a:ext>
              </a:extLst>
            </p:cNvPr>
            <p:cNvSpPr txBox="1"/>
            <p:nvPr/>
          </p:nvSpPr>
          <p:spPr>
            <a:xfrm>
              <a:off x="1664275" y="2024544"/>
              <a:ext cx="2191541" cy="201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Andrew Moore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E766F4-B6DD-4309-ADC4-760CFFA36D0F}"/>
                </a:ext>
              </a:extLst>
            </p:cNvPr>
            <p:cNvSpPr txBox="1"/>
            <p:nvPr/>
          </p:nvSpPr>
          <p:spPr>
            <a:xfrm>
              <a:off x="1692036" y="2293244"/>
              <a:ext cx="2242473" cy="3172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ZA" sz="1100" dirty="0">
                  <a:solidFill>
                    <a:schemeClr val="bg1"/>
                  </a:solidFill>
                </a:rPr>
                <a:t>Education specialist and webinar facilitator – OER Africa</a:t>
              </a:r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0AFDEBB-28AF-46A5-A9CB-DA38C9BB0609}"/>
              </a:ext>
            </a:extLst>
          </p:cNvPr>
          <p:cNvGrpSpPr/>
          <p:nvPr/>
        </p:nvGrpSpPr>
        <p:grpSpPr>
          <a:xfrm>
            <a:off x="2761444" y="4425093"/>
            <a:ext cx="2160615" cy="625299"/>
            <a:chOff x="1661950" y="2024544"/>
            <a:chExt cx="2242473" cy="58594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27F127C-5614-4B43-95A7-A08E3FB6A59B}"/>
                </a:ext>
              </a:extLst>
            </p:cNvPr>
            <p:cNvSpPr txBox="1"/>
            <p:nvPr/>
          </p:nvSpPr>
          <p:spPr>
            <a:xfrm>
              <a:off x="1664275" y="2024544"/>
              <a:ext cx="2191541" cy="201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Neil Butcher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DFC6F0C-EA72-4E97-AFF9-44DEF9336B22}"/>
                </a:ext>
              </a:extLst>
            </p:cNvPr>
            <p:cNvSpPr txBox="1"/>
            <p:nvPr/>
          </p:nvSpPr>
          <p:spPr>
            <a:xfrm>
              <a:off x="1661950" y="2293242"/>
              <a:ext cx="2242473" cy="3172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ZA" sz="1100" dirty="0">
                  <a:solidFill>
                    <a:schemeClr val="bg1"/>
                  </a:solidFill>
                </a:rPr>
                <a:t>Co-project director and back channel manager – OER Africa </a:t>
              </a:r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60EBEE9-D676-4003-8B79-7C262F76B900}"/>
              </a:ext>
            </a:extLst>
          </p:cNvPr>
          <p:cNvGrpSpPr/>
          <p:nvPr/>
        </p:nvGrpSpPr>
        <p:grpSpPr>
          <a:xfrm>
            <a:off x="7134883" y="4425093"/>
            <a:ext cx="2187363" cy="625301"/>
            <a:chOff x="1664275" y="2024544"/>
            <a:chExt cx="2270234" cy="585947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121F6EB-8179-4CF1-99FC-9704545F4E6B}"/>
                </a:ext>
              </a:extLst>
            </p:cNvPr>
            <p:cNvSpPr txBox="1"/>
            <p:nvPr/>
          </p:nvSpPr>
          <p:spPr>
            <a:xfrm>
              <a:off x="1664275" y="2024544"/>
              <a:ext cx="2191541" cy="201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Cathy MacDonald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BE4ED95-5976-43A3-AA50-9C9EB3ABD824}"/>
                </a:ext>
              </a:extLst>
            </p:cNvPr>
            <p:cNvSpPr txBox="1"/>
            <p:nvPr/>
          </p:nvSpPr>
          <p:spPr>
            <a:xfrm>
              <a:off x="1692036" y="2293244"/>
              <a:ext cx="2242473" cy="3172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ZA" sz="1100" dirty="0">
                  <a:solidFill>
                    <a:schemeClr val="bg1"/>
                  </a:solidFill>
                </a:rPr>
                <a:t>Assistant back channel manager – OER Africa</a:t>
              </a:r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9" name="Picture 8" descr="A person wearing glasses and looking at the camera&#10;&#10;Description automatically generated">
            <a:extLst>
              <a:ext uri="{FF2B5EF4-FFF2-40B4-BE49-F238E27FC236}">
                <a16:creationId xmlns:a16="http://schemas.microsoft.com/office/drawing/2014/main" id="{226B24AC-7B7D-4A0D-B484-3845616A6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135" y="1871519"/>
            <a:ext cx="1460678" cy="14742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person wearing a red and white striped shirt and looking at the camera&#10;&#10;Description automatically generated">
            <a:extLst>
              <a:ext uri="{FF2B5EF4-FFF2-40B4-BE49-F238E27FC236}">
                <a16:creationId xmlns:a16="http://schemas.microsoft.com/office/drawing/2014/main" id="{907113F6-5746-42D0-A7B6-F6063D1C89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2" y="3911696"/>
            <a:ext cx="1460679" cy="14606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C2BD88D-F570-4CB4-8A60-E1A6DBB5B8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76" y="3915139"/>
            <a:ext cx="1457236" cy="1457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4366F91-3566-4F3D-86FE-70E232B4728F}"/>
              </a:ext>
            </a:extLst>
          </p:cNvPr>
          <p:cNvSpPr txBox="1"/>
          <p:nvPr/>
        </p:nvSpPr>
        <p:spPr>
          <a:xfrm>
            <a:off x="2928621" y="2500899"/>
            <a:ext cx="211154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 Violet </a:t>
            </a:r>
            <a:r>
              <a:rPr lang="en-IN" sz="14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Makuku</a:t>
            </a:r>
            <a:r>
              <a:rPr lang="en-I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B885D0-0E54-4582-ADEF-1F94D2AA7907}"/>
              </a:ext>
            </a:extLst>
          </p:cNvPr>
          <p:cNvSpPr txBox="1"/>
          <p:nvPr/>
        </p:nvSpPr>
        <p:spPr>
          <a:xfrm>
            <a:off x="2928622" y="2716343"/>
            <a:ext cx="2160615" cy="1692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ZA" sz="1100" dirty="0">
                <a:solidFill>
                  <a:schemeClr val="bg1"/>
                </a:solidFill>
              </a:rPr>
              <a:t>Quality Assurance Specialist - AAU</a:t>
            </a:r>
            <a:endParaRPr lang="en-IN" sz="1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7" name="Picture 36" descr="A picture containing person, red, smiling, holding&#10;&#10;Description automatically generated">
            <a:extLst>
              <a:ext uri="{FF2B5EF4-FFF2-40B4-BE49-F238E27FC236}">
                <a16:creationId xmlns:a16="http://schemas.microsoft.com/office/drawing/2014/main" id="{BA29C991-68C6-42AE-BBD0-5580F89572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25"/>
          <a:stretch/>
        </p:blipFill>
        <p:spPr>
          <a:xfrm>
            <a:off x="799596" y="2036784"/>
            <a:ext cx="1460679" cy="1528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10878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40FC58-F2D2-4560-8BA3-515D7765C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5119" y="1601348"/>
            <a:ext cx="3160399" cy="4011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D2828B-4BC9-4994-96D1-8EFF5256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dirty="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facilitator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ED1EC4A-0B2C-404C-BB8C-7F6EE18640CF}"/>
              </a:ext>
            </a:extLst>
          </p:cNvPr>
          <p:cNvGrpSpPr/>
          <p:nvPr/>
        </p:nvGrpSpPr>
        <p:grpSpPr>
          <a:xfrm>
            <a:off x="1681003" y="2560189"/>
            <a:ext cx="2187363" cy="625301"/>
            <a:chOff x="1664275" y="2024544"/>
            <a:chExt cx="2270234" cy="58594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3168A5-79C7-42C7-A479-D7794515C787}"/>
                </a:ext>
              </a:extLst>
            </p:cNvPr>
            <p:cNvSpPr txBox="1"/>
            <p:nvPr/>
          </p:nvSpPr>
          <p:spPr>
            <a:xfrm>
              <a:off x="1664275" y="2024544"/>
              <a:ext cx="2191541" cy="201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Andrew Moore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FC8836-27AA-4742-A258-2E2D5CAC40D3}"/>
                </a:ext>
              </a:extLst>
            </p:cNvPr>
            <p:cNvSpPr txBox="1"/>
            <p:nvPr/>
          </p:nvSpPr>
          <p:spPr>
            <a:xfrm>
              <a:off x="1692036" y="2293244"/>
              <a:ext cx="2242473" cy="3172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ZA" sz="1100" dirty="0">
                  <a:solidFill>
                    <a:schemeClr val="bg1"/>
                  </a:solidFill>
                </a:rPr>
                <a:t>Director - ICT Services &amp; Knowledge Management - AAU</a:t>
              </a:r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2DFE377-8B36-4644-9D6D-D6F26BFEBCE9}"/>
              </a:ext>
            </a:extLst>
          </p:cNvPr>
          <p:cNvSpPr txBox="1"/>
          <p:nvPr/>
        </p:nvSpPr>
        <p:spPr>
          <a:xfrm>
            <a:off x="1460452" y="5372375"/>
            <a:ext cx="647164" cy="58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DD25B56-B3C0-4C32-A24C-9B568D617240}"/>
              </a:ext>
            </a:extLst>
          </p:cNvPr>
          <p:cNvSpPr txBox="1"/>
          <p:nvPr/>
        </p:nvSpPr>
        <p:spPr>
          <a:xfrm>
            <a:off x="10097896" y="4621752"/>
            <a:ext cx="647164" cy="58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BF4D2F4-FA62-4EF0-9FC5-CEDE1D30211E}"/>
              </a:ext>
            </a:extLst>
          </p:cNvPr>
          <p:cNvGrpSpPr/>
          <p:nvPr/>
        </p:nvGrpSpPr>
        <p:grpSpPr>
          <a:xfrm flipH="1">
            <a:off x="2516419" y="3371150"/>
            <a:ext cx="3419949" cy="1528393"/>
            <a:chOff x="609440" y="1340768"/>
            <a:chExt cx="5460544" cy="2438235"/>
          </a:xfrm>
          <a:solidFill>
            <a:schemeClr val="accent3"/>
          </a:solidFill>
        </p:grpSpPr>
        <p:sp>
          <p:nvSpPr>
            <p:cNvPr id="20" name="Arrow: Chevron 5">
              <a:extLst>
                <a:ext uri="{FF2B5EF4-FFF2-40B4-BE49-F238E27FC236}">
                  <a16:creationId xmlns:a16="http://schemas.microsoft.com/office/drawing/2014/main" id="{B12F94F1-0B6C-47FC-A6D2-5959DD534250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1" name="Arrow: Chevron 5">
              <a:extLst>
                <a:ext uri="{FF2B5EF4-FFF2-40B4-BE49-F238E27FC236}">
                  <a16:creationId xmlns:a16="http://schemas.microsoft.com/office/drawing/2014/main" id="{CE0A7C13-F250-48D9-BDFA-BD9D3DD9977A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4C22E24F-0082-4FF7-B8A7-377A374F6153}"/>
              </a:ext>
            </a:extLst>
          </p:cNvPr>
          <p:cNvSpPr/>
          <p:nvPr/>
        </p:nvSpPr>
        <p:spPr>
          <a:xfrm>
            <a:off x="1735720" y="4267772"/>
            <a:ext cx="1353294" cy="1354465"/>
          </a:xfrm>
          <a:prstGeom prst="ellipse">
            <a:avLst/>
          </a:prstGeom>
          <a:solidFill>
            <a:srgbClr val="393464"/>
          </a:solidFill>
          <a:ln>
            <a:noFill/>
          </a:ln>
          <a:effectLst>
            <a:outerShdw blurRad="304800" dist="177800" dir="5400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59CF84B-9CEA-4DA4-8C2F-14EA7CCEB8D8}"/>
              </a:ext>
            </a:extLst>
          </p:cNvPr>
          <p:cNvSpPr/>
          <p:nvPr/>
        </p:nvSpPr>
        <p:spPr>
          <a:xfrm>
            <a:off x="1953366" y="4486310"/>
            <a:ext cx="916595" cy="91738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76200" dist="508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I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ERT</a:t>
            </a:r>
            <a:b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webinar</a:t>
            </a:r>
            <a:br>
              <a:rPr lang="en-I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3A6A37-CC15-4DDB-9252-E3902518E3F8}"/>
              </a:ext>
            </a:extLst>
          </p:cNvPr>
          <p:cNvGrpSpPr/>
          <p:nvPr/>
        </p:nvGrpSpPr>
        <p:grpSpPr>
          <a:xfrm>
            <a:off x="3588329" y="3493613"/>
            <a:ext cx="2187363" cy="456023"/>
            <a:chOff x="1664275" y="2024544"/>
            <a:chExt cx="2270234" cy="42732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2E7AA1-1EAB-4C93-8C49-74C80D80ECE6}"/>
                </a:ext>
              </a:extLst>
            </p:cNvPr>
            <p:cNvSpPr txBox="1"/>
            <p:nvPr/>
          </p:nvSpPr>
          <p:spPr>
            <a:xfrm>
              <a:off x="1664275" y="2024544"/>
              <a:ext cx="2191541" cy="201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Andrew Moore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CCAB38-0D42-4871-AD4D-CC50A53464AF}"/>
                </a:ext>
              </a:extLst>
            </p:cNvPr>
            <p:cNvSpPr txBox="1"/>
            <p:nvPr/>
          </p:nvSpPr>
          <p:spPr>
            <a:xfrm>
              <a:off x="1692036" y="2293244"/>
              <a:ext cx="2242473" cy="1586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ZA" sz="1100" dirty="0">
                  <a:solidFill>
                    <a:schemeClr val="bg1"/>
                  </a:solidFill>
                </a:rPr>
                <a:t>Education specialist – OER Africa</a:t>
              </a:r>
              <a:endParaRPr lang="en-IN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4D47AA-2C70-4BE4-827A-D46FEF0689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55" y="897952"/>
            <a:ext cx="1080429" cy="1080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: Rounded Corners 31">
            <a:hlinkClick r:id="rId5"/>
            <a:extLst>
              <a:ext uri="{FF2B5EF4-FFF2-40B4-BE49-F238E27FC236}">
                <a16:creationId xmlns:a16="http://schemas.microsoft.com/office/drawing/2014/main" id="{D4D5280D-638F-4779-B7A4-AB0B3C8468DE}"/>
              </a:ext>
            </a:extLst>
          </p:cNvPr>
          <p:cNvSpPr/>
          <p:nvPr/>
        </p:nvSpPr>
        <p:spPr>
          <a:xfrm>
            <a:off x="9977827" y="1260521"/>
            <a:ext cx="96123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/>
              <a:t>Access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1617E2-B556-47EF-8905-2D4047114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363" y="2282892"/>
            <a:ext cx="1080429" cy="10804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: Rounded Corners 32">
            <a:hlinkClick r:id="rId7"/>
            <a:extLst>
              <a:ext uri="{FF2B5EF4-FFF2-40B4-BE49-F238E27FC236}">
                <a16:creationId xmlns:a16="http://schemas.microsoft.com/office/drawing/2014/main" id="{477A526D-64C7-44D8-AFD7-D888478E2935}"/>
              </a:ext>
            </a:extLst>
          </p:cNvPr>
          <p:cNvSpPr/>
          <p:nvPr/>
        </p:nvSpPr>
        <p:spPr>
          <a:xfrm>
            <a:off x="10088047" y="5434146"/>
            <a:ext cx="96123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/>
              <a:t>Access</a:t>
            </a:r>
          </a:p>
        </p:txBody>
      </p:sp>
      <p:sp>
        <p:nvSpPr>
          <p:cNvPr id="34" name="Rectangle: Rounded Corners 33">
            <a:hlinkClick r:id="rId8"/>
            <a:extLst>
              <a:ext uri="{FF2B5EF4-FFF2-40B4-BE49-F238E27FC236}">
                <a16:creationId xmlns:a16="http://schemas.microsoft.com/office/drawing/2014/main" id="{D69C5D38-EA23-47F4-AE9B-5DFB3388D744}"/>
              </a:ext>
            </a:extLst>
          </p:cNvPr>
          <p:cNvSpPr/>
          <p:nvPr/>
        </p:nvSpPr>
        <p:spPr>
          <a:xfrm>
            <a:off x="9493129" y="2674417"/>
            <a:ext cx="96123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/>
              <a:t>Access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D68A3-CA87-4323-ADAC-4F7C1C469AE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3211" y="5052772"/>
            <a:ext cx="1060536" cy="10804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7C1BDC-CADC-4DEE-92D5-A1421712CB96}"/>
              </a:ext>
            </a:extLst>
          </p:cNvPr>
          <p:cNvSpPr txBox="1"/>
          <p:nvPr/>
        </p:nvSpPr>
        <p:spPr>
          <a:xfrm>
            <a:off x="967294" y="1656450"/>
            <a:ext cx="33942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/>
              <a:t>ERT tip: </a:t>
            </a:r>
            <a:br>
              <a:rPr lang="en-ZA" dirty="0"/>
            </a:br>
            <a:r>
              <a:rPr lang="en-ZA" dirty="0"/>
              <a:t>Lecturers should create an </a:t>
            </a:r>
            <a:br>
              <a:rPr lang="en-ZA" dirty="0"/>
            </a:br>
            <a:r>
              <a:rPr lang="en-ZA" dirty="0"/>
              <a:t>online presence to show students </a:t>
            </a:r>
            <a:br>
              <a:rPr lang="en-ZA" dirty="0"/>
            </a:br>
            <a:r>
              <a:rPr lang="en-ZA" dirty="0"/>
              <a:t>that they are ‘there’, involved and </a:t>
            </a:r>
            <a:br>
              <a:rPr lang="en-ZA" dirty="0"/>
            </a:br>
            <a:r>
              <a:rPr lang="en-ZA" dirty="0"/>
              <a:t>supportive.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A8AD7F-5A42-4DBF-B3F1-B5AD04757C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63" y="3667832"/>
            <a:ext cx="1080429" cy="1080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Rectangle: Rounded Corners 37">
            <a:hlinkClick r:id="rId11"/>
            <a:extLst>
              <a:ext uri="{FF2B5EF4-FFF2-40B4-BE49-F238E27FC236}">
                <a16:creationId xmlns:a16="http://schemas.microsoft.com/office/drawing/2014/main" id="{572C30B7-7FDB-40F2-8C88-A856A31A8155}"/>
              </a:ext>
            </a:extLst>
          </p:cNvPr>
          <p:cNvSpPr/>
          <p:nvPr/>
        </p:nvSpPr>
        <p:spPr>
          <a:xfrm>
            <a:off x="9502052" y="4015536"/>
            <a:ext cx="961235" cy="3176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b="1" dirty="0"/>
              <a:t>Access</a:t>
            </a:r>
          </a:p>
        </p:txBody>
      </p:sp>
    </p:spTree>
    <p:extLst>
      <p:ext uri="{BB962C8B-B14F-4D97-AF65-F5344CB8AC3E}">
        <p14:creationId xmlns:p14="http://schemas.microsoft.com/office/powerpoint/2010/main" val="259184347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2828B-4BC9-4994-96D1-8EFF5256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dirty="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 webinar series</a:t>
            </a:r>
          </a:p>
        </p:txBody>
      </p:sp>
      <p:sp>
        <p:nvSpPr>
          <p:cNvPr id="4" name="Freeform 31">
            <a:extLst>
              <a:ext uri="{FF2B5EF4-FFF2-40B4-BE49-F238E27FC236}">
                <a16:creationId xmlns:a16="http://schemas.microsoft.com/office/drawing/2014/main" id="{B91FE196-C6DC-49D6-8F1A-03B1877B5487}"/>
              </a:ext>
            </a:extLst>
          </p:cNvPr>
          <p:cNvSpPr>
            <a:spLocks/>
          </p:cNvSpPr>
          <p:nvPr/>
        </p:nvSpPr>
        <p:spPr bwMode="auto">
          <a:xfrm>
            <a:off x="7045011" y="2827034"/>
            <a:ext cx="2047677" cy="2023042"/>
          </a:xfrm>
          <a:custGeom>
            <a:avLst/>
            <a:gdLst>
              <a:gd name="T0" fmla="*/ 1546 w 2826"/>
              <a:gd name="T1" fmla="*/ 138 h 2792"/>
              <a:gd name="T2" fmla="*/ 1872 w 2826"/>
              <a:gd name="T3" fmla="*/ 489 h 2792"/>
              <a:gd name="T4" fmla="*/ 2058 w 2826"/>
              <a:gd name="T5" fmla="*/ 526 h 2792"/>
              <a:gd name="T6" fmla="*/ 2123 w 2826"/>
              <a:gd name="T7" fmla="*/ 371 h 2792"/>
              <a:gd name="T8" fmla="*/ 2167 w 2826"/>
              <a:gd name="T9" fmla="*/ 210 h 2792"/>
              <a:gd name="T10" fmla="*/ 2404 w 2826"/>
              <a:gd name="T11" fmla="*/ 44 h 2792"/>
              <a:gd name="T12" fmla="*/ 2681 w 2826"/>
              <a:gd name="T13" fmla="*/ 133 h 2792"/>
              <a:gd name="T14" fmla="*/ 2772 w 2826"/>
              <a:gd name="T15" fmla="*/ 414 h 2792"/>
              <a:gd name="T16" fmla="*/ 2590 w 2826"/>
              <a:gd name="T17" fmla="*/ 657 h 2792"/>
              <a:gd name="T18" fmla="*/ 2383 w 2826"/>
              <a:gd name="T19" fmla="*/ 710 h 2792"/>
              <a:gd name="T20" fmla="*/ 2283 w 2826"/>
              <a:gd name="T21" fmla="*/ 845 h 2792"/>
              <a:gd name="T22" fmla="*/ 2481 w 2826"/>
              <a:gd name="T23" fmla="*/ 1088 h 2792"/>
              <a:gd name="T24" fmla="*/ 2779 w 2826"/>
              <a:gd name="T25" fmla="*/ 1369 h 2792"/>
              <a:gd name="T26" fmla="*/ 2390 w 2826"/>
              <a:gd name="T27" fmla="*/ 1779 h 2792"/>
              <a:gd name="T28" fmla="*/ 2265 w 2826"/>
              <a:gd name="T29" fmla="*/ 1949 h 2792"/>
              <a:gd name="T30" fmla="*/ 2426 w 2826"/>
              <a:gd name="T31" fmla="*/ 2052 h 2792"/>
              <a:gd name="T32" fmla="*/ 2642 w 2826"/>
              <a:gd name="T33" fmla="*/ 2129 h 2792"/>
              <a:gd name="T34" fmla="*/ 2768 w 2826"/>
              <a:gd name="T35" fmla="*/ 2385 h 2792"/>
              <a:gd name="T36" fmla="*/ 2632 w 2826"/>
              <a:gd name="T37" fmla="*/ 2650 h 2792"/>
              <a:gd name="T38" fmla="*/ 2386 w 2826"/>
              <a:gd name="T39" fmla="*/ 2708 h 2792"/>
              <a:gd name="T40" fmla="*/ 2146 w 2826"/>
              <a:gd name="T41" fmla="*/ 2527 h 2792"/>
              <a:gd name="T42" fmla="*/ 2093 w 2826"/>
              <a:gd name="T43" fmla="*/ 2322 h 2792"/>
              <a:gd name="T44" fmla="*/ 1965 w 2826"/>
              <a:gd name="T45" fmla="*/ 2219 h 2792"/>
              <a:gd name="T46" fmla="*/ 1732 w 2826"/>
              <a:gd name="T47" fmla="*/ 2445 h 2792"/>
              <a:gd name="T48" fmla="*/ 1469 w 2826"/>
              <a:gd name="T49" fmla="*/ 2760 h 2792"/>
              <a:gd name="T50" fmla="*/ 1278 w 2826"/>
              <a:gd name="T51" fmla="*/ 2590 h 2792"/>
              <a:gd name="T52" fmla="*/ 920 w 2826"/>
              <a:gd name="T53" fmla="*/ 2192 h 2792"/>
              <a:gd name="T54" fmla="*/ 885 w 2826"/>
              <a:gd name="T55" fmla="*/ 2180 h 2792"/>
              <a:gd name="T56" fmla="*/ 782 w 2826"/>
              <a:gd name="T57" fmla="*/ 2261 h 2792"/>
              <a:gd name="T58" fmla="*/ 738 w 2826"/>
              <a:gd name="T59" fmla="*/ 2396 h 2792"/>
              <a:gd name="T60" fmla="*/ 610 w 2826"/>
              <a:gd name="T61" fmla="*/ 2629 h 2792"/>
              <a:gd name="T62" fmla="*/ 319 w 2826"/>
              <a:gd name="T63" fmla="*/ 2674 h 2792"/>
              <a:gd name="T64" fmla="*/ 109 w 2826"/>
              <a:gd name="T65" fmla="*/ 2462 h 2792"/>
              <a:gd name="T66" fmla="*/ 154 w 2826"/>
              <a:gd name="T67" fmla="*/ 2171 h 2792"/>
              <a:gd name="T68" fmla="*/ 391 w 2826"/>
              <a:gd name="T69" fmla="*/ 2035 h 2792"/>
              <a:gd name="T70" fmla="*/ 542 w 2826"/>
              <a:gd name="T71" fmla="*/ 1993 h 2792"/>
              <a:gd name="T72" fmla="*/ 598 w 2826"/>
              <a:gd name="T73" fmla="*/ 1905 h 2792"/>
              <a:gd name="T74" fmla="*/ 559 w 2826"/>
              <a:gd name="T75" fmla="*/ 1856 h 2792"/>
              <a:gd name="T76" fmla="*/ 245 w 2826"/>
              <a:gd name="T77" fmla="*/ 1584 h 2792"/>
              <a:gd name="T78" fmla="*/ 0 w 2826"/>
              <a:gd name="T79" fmla="*/ 1393 h 2792"/>
              <a:gd name="T80" fmla="*/ 319 w 2826"/>
              <a:gd name="T81" fmla="*/ 1136 h 2792"/>
              <a:gd name="T82" fmla="*/ 587 w 2826"/>
              <a:gd name="T83" fmla="*/ 904 h 2792"/>
              <a:gd name="T84" fmla="*/ 571 w 2826"/>
              <a:gd name="T85" fmla="*/ 792 h 2792"/>
              <a:gd name="T86" fmla="*/ 421 w 2826"/>
              <a:gd name="T87" fmla="*/ 733 h 2792"/>
              <a:gd name="T88" fmla="*/ 245 w 2826"/>
              <a:gd name="T89" fmla="*/ 666 h 2792"/>
              <a:gd name="T90" fmla="*/ 88 w 2826"/>
              <a:gd name="T91" fmla="*/ 438 h 2792"/>
              <a:gd name="T92" fmla="*/ 182 w 2826"/>
              <a:gd name="T93" fmla="*/ 156 h 2792"/>
              <a:gd name="T94" fmla="*/ 459 w 2826"/>
              <a:gd name="T95" fmla="*/ 65 h 2792"/>
              <a:gd name="T96" fmla="*/ 706 w 2826"/>
              <a:gd name="T97" fmla="*/ 247 h 2792"/>
              <a:gd name="T98" fmla="*/ 750 w 2826"/>
              <a:gd name="T99" fmla="*/ 426 h 2792"/>
              <a:gd name="T100" fmla="*/ 889 w 2826"/>
              <a:gd name="T101" fmla="*/ 557 h 2792"/>
              <a:gd name="T102" fmla="*/ 1087 w 2826"/>
              <a:gd name="T103" fmla="*/ 387 h 2792"/>
              <a:gd name="T104" fmla="*/ 1366 w 2826"/>
              <a:gd name="T105" fmla="*/ 63 h 2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826" h="2792">
                <a:moveTo>
                  <a:pt x="1417" y="0"/>
                </a:moveTo>
                <a:lnTo>
                  <a:pt x="1434" y="19"/>
                </a:lnTo>
                <a:lnTo>
                  <a:pt x="1455" y="42"/>
                </a:lnTo>
                <a:lnTo>
                  <a:pt x="1481" y="70"/>
                </a:lnTo>
                <a:lnTo>
                  <a:pt x="1511" y="102"/>
                </a:lnTo>
                <a:lnTo>
                  <a:pt x="1546" y="138"/>
                </a:lnTo>
                <a:lnTo>
                  <a:pt x="1599" y="196"/>
                </a:lnTo>
                <a:lnTo>
                  <a:pt x="1659" y="259"/>
                </a:lnTo>
                <a:lnTo>
                  <a:pt x="1723" y="329"/>
                </a:lnTo>
                <a:lnTo>
                  <a:pt x="1794" y="405"/>
                </a:lnTo>
                <a:lnTo>
                  <a:pt x="1867" y="484"/>
                </a:lnTo>
                <a:lnTo>
                  <a:pt x="1872" y="489"/>
                </a:lnTo>
                <a:lnTo>
                  <a:pt x="1913" y="515"/>
                </a:lnTo>
                <a:lnTo>
                  <a:pt x="1950" y="533"/>
                </a:lnTo>
                <a:lnTo>
                  <a:pt x="1981" y="543"/>
                </a:lnTo>
                <a:lnTo>
                  <a:pt x="2009" y="545"/>
                </a:lnTo>
                <a:lnTo>
                  <a:pt x="2034" y="540"/>
                </a:lnTo>
                <a:lnTo>
                  <a:pt x="2058" y="526"/>
                </a:lnTo>
                <a:lnTo>
                  <a:pt x="2076" y="506"/>
                </a:lnTo>
                <a:lnTo>
                  <a:pt x="2090" y="482"/>
                </a:lnTo>
                <a:lnTo>
                  <a:pt x="2100" y="456"/>
                </a:lnTo>
                <a:lnTo>
                  <a:pt x="2109" y="428"/>
                </a:lnTo>
                <a:lnTo>
                  <a:pt x="2116" y="398"/>
                </a:lnTo>
                <a:lnTo>
                  <a:pt x="2123" y="371"/>
                </a:lnTo>
                <a:lnTo>
                  <a:pt x="2130" y="345"/>
                </a:lnTo>
                <a:lnTo>
                  <a:pt x="2134" y="338"/>
                </a:lnTo>
                <a:lnTo>
                  <a:pt x="2134" y="329"/>
                </a:lnTo>
                <a:lnTo>
                  <a:pt x="2139" y="287"/>
                </a:lnTo>
                <a:lnTo>
                  <a:pt x="2149" y="249"/>
                </a:lnTo>
                <a:lnTo>
                  <a:pt x="2167" y="210"/>
                </a:lnTo>
                <a:lnTo>
                  <a:pt x="2193" y="172"/>
                </a:lnTo>
                <a:lnTo>
                  <a:pt x="2225" y="137"/>
                </a:lnTo>
                <a:lnTo>
                  <a:pt x="2265" y="102"/>
                </a:lnTo>
                <a:lnTo>
                  <a:pt x="2307" y="75"/>
                </a:lnTo>
                <a:lnTo>
                  <a:pt x="2355" y="56"/>
                </a:lnTo>
                <a:lnTo>
                  <a:pt x="2404" y="44"/>
                </a:lnTo>
                <a:lnTo>
                  <a:pt x="2455" y="40"/>
                </a:lnTo>
                <a:lnTo>
                  <a:pt x="2505" y="44"/>
                </a:lnTo>
                <a:lnTo>
                  <a:pt x="2554" y="56"/>
                </a:lnTo>
                <a:lnTo>
                  <a:pt x="2600" y="75"/>
                </a:lnTo>
                <a:lnTo>
                  <a:pt x="2642" y="102"/>
                </a:lnTo>
                <a:lnTo>
                  <a:pt x="2681" y="133"/>
                </a:lnTo>
                <a:lnTo>
                  <a:pt x="2714" y="173"/>
                </a:lnTo>
                <a:lnTo>
                  <a:pt x="2740" y="215"/>
                </a:lnTo>
                <a:lnTo>
                  <a:pt x="2760" y="263"/>
                </a:lnTo>
                <a:lnTo>
                  <a:pt x="2772" y="312"/>
                </a:lnTo>
                <a:lnTo>
                  <a:pt x="2775" y="363"/>
                </a:lnTo>
                <a:lnTo>
                  <a:pt x="2772" y="414"/>
                </a:lnTo>
                <a:lnTo>
                  <a:pt x="2760" y="464"/>
                </a:lnTo>
                <a:lnTo>
                  <a:pt x="2740" y="510"/>
                </a:lnTo>
                <a:lnTo>
                  <a:pt x="2714" y="554"/>
                </a:lnTo>
                <a:lnTo>
                  <a:pt x="2681" y="592"/>
                </a:lnTo>
                <a:lnTo>
                  <a:pt x="2639" y="629"/>
                </a:lnTo>
                <a:lnTo>
                  <a:pt x="2590" y="657"/>
                </a:lnTo>
                <a:lnTo>
                  <a:pt x="2537" y="676"/>
                </a:lnTo>
                <a:lnTo>
                  <a:pt x="2483" y="685"/>
                </a:lnTo>
                <a:lnTo>
                  <a:pt x="2477" y="687"/>
                </a:lnTo>
                <a:lnTo>
                  <a:pt x="2472" y="689"/>
                </a:lnTo>
                <a:lnTo>
                  <a:pt x="2425" y="697"/>
                </a:lnTo>
                <a:lnTo>
                  <a:pt x="2383" y="710"/>
                </a:lnTo>
                <a:lnTo>
                  <a:pt x="2349" y="724"/>
                </a:lnTo>
                <a:lnTo>
                  <a:pt x="2321" y="743"/>
                </a:lnTo>
                <a:lnTo>
                  <a:pt x="2300" y="766"/>
                </a:lnTo>
                <a:lnTo>
                  <a:pt x="2286" y="792"/>
                </a:lnTo>
                <a:lnTo>
                  <a:pt x="2279" y="817"/>
                </a:lnTo>
                <a:lnTo>
                  <a:pt x="2283" y="845"/>
                </a:lnTo>
                <a:lnTo>
                  <a:pt x="2291" y="876"/>
                </a:lnTo>
                <a:lnTo>
                  <a:pt x="2311" y="913"/>
                </a:lnTo>
                <a:lnTo>
                  <a:pt x="2337" y="953"/>
                </a:lnTo>
                <a:lnTo>
                  <a:pt x="2341" y="957"/>
                </a:lnTo>
                <a:lnTo>
                  <a:pt x="2412" y="1023"/>
                </a:lnTo>
                <a:lnTo>
                  <a:pt x="2481" y="1088"/>
                </a:lnTo>
                <a:lnTo>
                  <a:pt x="2544" y="1148"/>
                </a:lnTo>
                <a:lnTo>
                  <a:pt x="2604" y="1202"/>
                </a:lnTo>
                <a:lnTo>
                  <a:pt x="2658" y="1255"/>
                </a:lnTo>
                <a:lnTo>
                  <a:pt x="2705" y="1300"/>
                </a:lnTo>
                <a:lnTo>
                  <a:pt x="2746" y="1337"/>
                </a:lnTo>
                <a:lnTo>
                  <a:pt x="2779" y="1369"/>
                </a:lnTo>
                <a:lnTo>
                  <a:pt x="2805" y="1393"/>
                </a:lnTo>
                <a:lnTo>
                  <a:pt x="2826" y="1413"/>
                </a:lnTo>
                <a:lnTo>
                  <a:pt x="2721" y="1497"/>
                </a:lnTo>
                <a:lnTo>
                  <a:pt x="2611" y="1586"/>
                </a:lnTo>
                <a:lnTo>
                  <a:pt x="2500" y="1681"/>
                </a:lnTo>
                <a:lnTo>
                  <a:pt x="2390" y="1779"/>
                </a:lnTo>
                <a:lnTo>
                  <a:pt x="2279" y="1880"/>
                </a:lnTo>
                <a:lnTo>
                  <a:pt x="2274" y="1887"/>
                </a:lnTo>
                <a:lnTo>
                  <a:pt x="2270" y="1894"/>
                </a:lnTo>
                <a:lnTo>
                  <a:pt x="2265" y="1914"/>
                </a:lnTo>
                <a:lnTo>
                  <a:pt x="2263" y="1931"/>
                </a:lnTo>
                <a:lnTo>
                  <a:pt x="2265" y="1949"/>
                </a:lnTo>
                <a:lnTo>
                  <a:pt x="2270" y="1966"/>
                </a:lnTo>
                <a:lnTo>
                  <a:pt x="2286" y="1993"/>
                </a:lnTo>
                <a:lnTo>
                  <a:pt x="2309" y="2014"/>
                </a:lnTo>
                <a:lnTo>
                  <a:pt x="2341" y="2031"/>
                </a:lnTo>
                <a:lnTo>
                  <a:pt x="2379" y="2043"/>
                </a:lnTo>
                <a:lnTo>
                  <a:pt x="2426" y="2052"/>
                </a:lnTo>
                <a:lnTo>
                  <a:pt x="2481" y="2057"/>
                </a:lnTo>
                <a:lnTo>
                  <a:pt x="2493" y="2061"/>
                </a:lnTo>
                <a:lnTo>
                  <a:pt x="2532" y="2075"/>
                </a:lnTo>
                <a:lnTo>
                  <a:pt x="2569" y="2089"/>
                </a:lnTo>
                <a:lnTo>
                  <a:pt x="2607" y="2108"/>
                </a:lnTo>
                <a:lnTo>
                  <a:pt x="2642" y="2129"/>
                </a:lnTo>
                <a:lnTo>
                  <a:pt x="2674" y="2157"/>
                </a:lnTo>
                <a:lnTo>
                  <a:pt x="2709" y="2198"/>
                </a:lnTo>
                <a:lnTo>
                  <a:pt x="2735" y="2241"/>
                </a:lnTo>
                <a:lnTo>
                  <a:pt x="2753" y="2287"/>
                </a:lnTo>
                <a:lnTo>
                  <a:pt x="2765" y="2336"/>
                </a:lnTo>
                <a:lnTo>
                  <a:pt x="2768" y="2385"/>
                </a:lnTo>
                <a:lnTo>
                  <a:pt x="2763" y="2436"/>
                </a:lnTo>
                <a:lnTo>
                  <a:pt x="2751" y="2483"/>
                </a:lnTo>
                <a:lnTo>
                  <a:pt x="2732" y="2531"/>
                </a:lnTo>
                <a:lnTo>
                  <a:pt x="2705" y="2576"/>
                </a:lnTo>
                <a:lnTo>
                  <a:pt x="2670" y="2617"/>
                </a:lnTo>
                <a:lnTo>
                  <a:pt x="2632" y="2650"/>
                </a:lnTo>
                <a:lnTo>
                  <a:pt x="2588" y="2676"/>
                </a:lnTo>
                <a:lnTo>
                  <a:pt x="2540" y="2695"/>
                </a:lnTo>
                <a:lnTo>
                  <a:pt x="2490" y="2708"/>
                </a:lnTo>
                <a:lnTo>
                  <a:pt x="2437" y="2711"/>
                </a:lnTo>
                <a:lnTo>
                  <a:pt x="2437" y="2711"/>
                </a:lnTo>
                <a:lnTo>
                  <a:pt x="2386" y="2708"/>
                </a:lnTo>
                <a:lnTo>
                  <a:pt x="2337" y="2695"/>
                </a:lnTo>
                <a:lnTo>
                  <a:pt x="2291" y="2678"/>
                </a:lnTo>
                <a:lnTo>
                  <a:pt x="2248" y="2652"/>
                </a:lnTo>
                <a:lnTo>
                  <a:pt x="2209" y="2618"/>
                </a:lnTo>
                <a:lnTo>
                  <a:pt x="2174" y="2576"/>
                </a:lnTo>
                <a:lnTo>
                  <a:pt x="2146" y="2527"/>
                </a:lnTo>
                <a:lnTo>
                  <a:pt x="2127" y="2475"/>
                </a:lnTo>
                <a:lnTo>
                  <a:pt x="2116" y="2420"/>
                </a:lnTo>
                <a:lnTo>
                  <a:pt x="2114" y="2415"/>
                </a:lnTo>
                <a:lnTo>
                  <a:pt x="2113" y="2411"/>
                </a:lnTo>
                <a:lnTo>
                  <a:pt x="2106" y="2362"/>
                </a:lnTo>
                <a:lnTo>
                  <a:pt x="2093" y="2322"/>
                </a:lnTo>
                <a:lnTo>
                  <a:pt x="2078" y="2287"/>
                </a:lnTo>
                <a:lnTo>
                  <a:pt x="2058" y="2261"/>
                </a:lnTo>
                <a:lnTo>
                  <a:pt x="2035" y="2240"/>
                </a:lnTo>
                <a:lnTo>
                  <a:pt x="2009" y="2224"/>
                </a:lnTo>
                <a:lnTo>
                  <a:pt x="1988" y="2219"/>
                </a:lnTo>
                <a:lnTo>
                  <a:pt x="1965" y="2219"/>
                </a:lnTo>
                <a:lnTo>
                  <a:pt x="1939" y="2226"/>
                </a:lnTo>
                <a:lnTo>
                  <a:pt x="1930" y="2229"/>
                </a:lnTo>
                <a:lnTo>
                  <a:pt x="1923" y="2234"/>
                </a:lnTo>
                <a:lnTo>
                  <a:pt x="1857" y="2308"/>
                </a:lnTo>
                <a:lnTo>
                  <a:pt x="1794" y="2378"/>
                </a:lnTo>
                <a:lnTo>
                  <a:pt x="1732" y="2445"/>
                </a:lnTo>
                <a:lnTo>
                  <a:pt x="1678" y="2510"/>
                </a:lnTo>
                <a:lnTo>
                  <a:pt x="1625" y="2569"/>
                </a:lnTo>
                <a:lnTo>
                  <a:pt x="1580" y="2625"/>
                </a:lnTo>
                <a:lnTo>
                  <a:pt x="1538" y="2676"/>
                </a:lnTo>
                <a:lnTo>
                  <a:pt x="1501" y="2720"/>
                </a:lnTo>
                <a:lnTo>
                  <a:pt x="1469" y="2760"/>
                </a:lnTo>
                <a:lnTo>
                  <a:pt x="1443" y="2792"/>
                </a:lnTo>
                <a:lnTo>
                  <a:pt x="1422" y="2764"/>
                </a:lnTo>
                <a:lnTo>
                  <a:pt x="1394" y="2730"/>
                </a:lnTo>
                <a:lnTo>
                  <a:pt x="1360" y="2690"/>
                </a:lnTo>
                <a:lnTo>
                  <a:pt x="1322" y="2643"/>
                </a:lnTo>
                <a:lnTo>
                  <a:pt x="1278" y="2590"/>
                </a:lnTo>
                <a:lnTo>
                  <a:pt x="1229" y="2532"/>
                </a:lnTo>
                <a:lnTo>
                  <a:pt x="1175" y="2471"/>
                </a:lnTo>
                <a:lnTo>
                  <a:pt x="1117" y="2406"/>
                </a:lnTo>
                <a:lnTo>
                  <a:pt x="1055" y="2338"/>
                </a:lnTo>
                <a:lnTo>
                  <a:pt x="991" y="2266"/>
                </a:lnTo>
                <a:lnTo>
                  <a:pt x="920" y="2192"/>
                </a:lnTo>
                <a:lnTo>
                  <a:pt x="915" y="2187"/>
                </a:lnTo>
                <a:lnTo>
                  <a:pt x="910" y="2184"/>
                </a:lnTo>
                <a:lnTo>
                  <a:pt x="903" y="2182"/>
                </a:lnTo>
                <a:lnTo>
                  <a:pt x="896" y="2182"/>
                </a:lnTo>
                <a:lnTo>
                  <a:pt x="887" y="2182"/>
                </a:lnTo>
                <a:lnTo>
                  <a:pt x="885" y="2180"/>
                </a:lnTo>
                <a:lnTo>
                  <a:pt x="863" y="2184"/>
                </a:lnTo>
                <a:lnTo>
                  <a:pt x="847" y="2189"/>
                </a:lnTo>
                <a:lnTo>
                  <a:pt x="824" y="2203"/>
                </a:lnTo>
                <a:lnTo>
                  <a:pt x="806" y="2219"/>
                </a:lnTo>
                <a:lnTo>
                  <a:pt x="794" y="2238"/>
                </a:lnTo>
                <a:lnTo>
                  <a:pt x="782" y="2261"/>
                </a:lnTo>
                <a:lnTo>
                  <a:pt x="773" y="2285"/>
                </a:lnTo>
                <a:lnTo>
                  <a:pt x="766" y="2312"/>
                </a:lnTo>
                <a:lnTo>
                  <a:pt x="756" y="2345"/>
                </a:lnTo>
                <a:lnTo>
                  <a:pt x="742" y="2380"/>
                </a:lnTo>
                <a:lnTo>
                  <a:pt x="740" y="2387"/>
                </a:lnTo>
                <a:lnTo>
                  <a:pt x="738" y="2396"/>
                </a:lnTo>
                <a:lnTo>
                  <a:pt x="735" y="2438"/>
                </a:lnTo>
                <a:lnTo>
                  <a:pt x="724" y="2480"/>
                </a:lnTo>
                <a:lnTo>
                  <a:pt x="705" y="2520"/>
                </a:lnTo>
                <a:lnTo>
                  <a:pt x="680" y="2559"/>
                </a:lnTo>
                <a:lnTo>
                  <a:pt x="649" y="2596"/>
                </a:lnTo>
                <a:lnTo>
                  <a:pt x="610" y="2629"/>
                </a:lnTo>
                <a:lnTo>
                  <a:pt x="566" y="2655"/>
                </a:lnTo>
                <a:lnTo>
                  <a:pt x="519" y="2674"/>
                </a:lnTo>
                <a:lnTo>
                  <a:pt x="470" y="2687"/>
                </a:lnTo>
                <a:lnTo>
                  <a:pt x="419" y="2690"/>
                </a:lnTo>
                <a:lnTo>
                  <a:pt x="368" y="2687"/>
                </a:lnTo>
                <a:lnTo>
                  <a:pt x="319" y="2674"/>
                </a:lnTo>
                <a:lnTo>
                  <a:pt x="272" y="2655"/>
                </a:lnTo>
                <a:lnTo>
                  <a:pt x="228" y="2629"/>
                </a:lnTo>
                <a:lnTo>
                  <a:pt x="189" y="2596"/>
                </a:lnTo>
                <a:lnTo>
                  <a:pt x="154" y="2553"/>
                </a:lnTo>
                <a:lnTo>
                  <a:pt x="128" y="2510"/>
                </a:lnTo>
                <a:lnTo>
                  <a:pt x="109" y="2462"/>
                </a:lnTo>
                <a:lnTo>
                  <a:pt x="96" y="2413"/>
                </a:lnTo>
                <a:lnTo>
                  <a:pt x="93" y="2362"/>
                </a:lnTo>
                <a:lnTo>
                  <a:pt x="96" y="2312"/>
                </a:lnTo>
                <a:lnTo>
                  <a:pt x="109" y="2263"/>
                </a:lnTo>
                <a:lnTo>
                  <a:pt x="128" y="2215"/>
                </a:lnTo>
                <a:lnTo>
                  <a:pt x="154" y="2171"/>
                </a:lnTo>
                <a:lnTo>
                  <a:pt x="189" y="2131"/>
                </a:lnTo>
                <a:lnTo>
                  <a:pt x="235" y="2089"/>
                </a:lnTo>
                <a:lnTo>
                  <a:pt x="282" y="2061"/>
                </a:lnTo>
                <a:lnTo>
                  <a:pt x="333" y="2043"/>
                </a:lnTo>
                <a:lnTo>
                  <a:pt x="384" y="2036"/>
                </a:lnTo>
                <a:lnTo>
                  <a:pt x="391" y="2035"/>
                </a:lnTo>
                <a:lnTo>
                  <a:pt x="398" y="2033"/>
                </a:lnTo>
                <a:lnTo>
                  <a:pt x="426" y="2024"/>
                </a:lnTo>
                <a:lnTo>
                  <a:pt x="456" y="2017"/>
                </a:lnTo>
                <a:lnTo>
                  <a:pt x="486" y="2010"/>
                </a:lnTo>
                <a:lnTo>
                  <a:pt x="514" y="2003"/>
                </a:lnTo>
                <a:lnTo>
                  <a:pt x="542" y="1993"/>
                </a:lnTo>
                <a:lnTo>
                  <a:pt x="564" y="1979"/>
                </a:lnTo>
                <a:lnTo>
                  <a:pt x="584" y="1961"/>
                </a:lnTo>
                <a:lnTo>
                  <a:pt x="598" y="1937"/>
                </a:lnTo>
                <a:lnTo>
                  <a:pt x="600" y="1928"/>
                </a:lnTo>
                <a:lnTo>
                  <a:pt x="601" y="1917"/>
                </a:lnTo>
                <a:lnTo>
                  <a:pt x="598" y="1905"/>
                </a:lnTo>
                <a:lnTo>
                  <a:pt x="587" y="1891"/>
                </a:lnTo>
                <a:lnTo>
                  <a:pt x="584" y="1884"/>
                </a:lnTo>
                <a:lnTo>
                  <a:pt x="578" y="1877"/>
                </a:lnTo>
                <a:lnTo>
                  <a:pt x="566" y="1865"/>
                </a:lnTo>
                <a:lnTo>
                  <a:pt x="563" y="1863"/>
                </a:lnTo>
                <a:lnTo>
                  <a:pt x="559" y="1856"/>
                </a:lnTo>
                <a:lnTo>
                  <a:pt x="493" y="1796"/>
                </a:lnTo>
                <a:lnTo>
                  <a:pt x="491" y="1796"/>
                </a:lnTo>
                <a:lnTo>
                  <a:pt x="426" y="1737"/>
                </a:lnTo>
                <a:lnTo>
                  <a:pt x="363" y="1682"/>
                </a:lnTo>
                <a:lnTo>
                  <a:pt x="301" y="1632"/>
                </a:lnTo>
                <a:lnTo>
                  <a:pt x="245" y="1584"/>
                </a:lnTo>
                <a:lnTo>
                  <a:pt x="193" y="1542"/>
                </a:lnTo>
                <a:lnTo>
                  <a:pt x="144" y="1502"/>
                </a:lnTo>
                <a:lnTo>
                  <a:pt x="100" y="1469"/>
                </a:lnTo>
                <a:lnTo>
                  <a:pt x="61" y="1439"/>
                </a:lnTo>
                <a:lnTo>
                  <a:pt x="28" y="1414"/>
                </a:lnTo>
                <a:lnTo>
                  <a:pt x="0" y="1393"/>
                </a:lnTo>
                <a:lnTo>
                  <a:pt x="42" y="1362"/>
                </a:lnTo>
                <a:lnTo>
                  <a:pt x="88" y="1325"/>
                </a:lnTo>
                <a:lnTo>
                  <a:pt x="140" y="1283"/>
                </a:lnTo>
                <a:lnTo>
                  <a:pt x="196" y="1236"/>
                </a:lnTo>
                <a:lnTo>
                  <a:pt x="258" y="1186"/>
                </a:lnTo>
                <a:lnTo>
                  <a:pt x="319" y="1136"/>
                </a:lnTo>
                <a:lnTo>
                  <a:pt x="382" y="1083"/>
                </a:lnTo>
                <a:lnTo>
                  <a:pt x="445" y="1032"/>
                </a:lnTo>
                <a:lnTo>
                  <a:pt x="507" y="980"/>
                </a:lnTo>
                <a:lnTo>
                  <a:pt x="566" y="929"/>
                </a:lnTo>
                <a:lnTo>
                  <a:pt x="570" y="925"/>
                </a:lnTo>
                <a:lnTo>
                  <a:pt x="587" y="904"/>
                </a:lnTo>
                <a:lnTo>
                  <a:pt x="594" y="881"/>
                </a:lnTo>
                <a:lnTo>
                  <a:pt x="596" y="862"/>
                </a:lnTo>
                <a:lnTo>
                  <a:pt x="594" y="843"/>
                </a:lnTo>
                <a:lnTo>
                  <a:pt x="587" y="825"/>
                </a:lnTo>
                <a:lnTo>
                  <a:pt x="582" y="810"/>
                </a:lnTo>
                <a:lnTo>
                  <a:pt x="571" y="792"/>
                </a:lnTo>
                <a:lnTo>
                  <a:pt x="557" y="775"/>
                </a:lnTo>
                <a:lnTo>
                  <a:pt x="536" y="759"/>
                </a:lnTo>
                <a:lnTo>
                  <a:pt x="512" y="748"/>
                </a:lnTo>
                <a:lnTo>
                  <a:pt x="486" y="741"/>
                </a:lnTo>
                <a:lnTo>
                  <a:pt x="459" y="738"/>
                </a:lnTo>
                <a:lnTo>
                  <a:pt x="421" y="733"/>
                </a:lnTo>
                <a:lnTo>
                  <a:pt x="380" y="720"/>
                </a:lnTo>
                <a:lnTo>
                  <a:pt x="375" y="718"/>
                </a:lnTo>
                <a:lnTo>
                  <a:pt x="356" y="711"/>
                </a:lnTo>
                <a:lnTo>
                  <a:pt x="319" y="699"/>
                </a:lnTo>
                <a:lnTo>
                  <a:pt x="282" y="683"/>
                </a:lnTo>
                <a:lnTo>
                  <a:pt x="245" y="666"/>
                </a:lnTo>
                <a:lnTo>
                  <a:pt x="210" y="645"/>
                </a:lnTo>
                <a:lnTo>
                  <a:pt x="179" y="619"/>
                </a:lnTo>
                <a:lnTo>
                  <a:pt x="144" y="578"/>
                </a:lnTo>
                <a:lnTo>
                  <a:pt x="117" y="534"/>
                </a:lnTo>
                <a:lnTo>
                  <a:pt x="100" y="487"/>
                </a:lnTo>
                <a:lnTo>
                  <a:pt x="88" y="438"/>
                </a:lnTo>
                <a:lnTo>
                  <a:pt x="84" y="389"/>
                </a:lnTo>
                <a:lnTo>
                  <a:pt x="89" y="338"/>
                </a:lnTo>
                <a:lnTo>
                  <a:pt x="102" y="289"/>
                </a:lnTo>
                <a:lnTo>
                  <a:pt x="121" y="242"/>
                </a:lnTo>
                <a:lnTo>
                  <a:pt x="147" y="196"/>
                </a:lnTo>
                <a:lnTo>
                  <a:pt x="182" y="156"/>
                </a:lnTo>
                <a:lnTo>
                  <a:pt x="223" y="123"/>
                </a:lnTo>
                <a:lnTo>
                  <a:pt x="265" y="96"/>
                </a:lnTo>
                <a:lnTo>
                  <a:pt x="312" y="77"/>
                </a:lnTo>
                <a:lnTo>
                  <a:pt x="361" y="65"/>
                </a:lnTo>
                <a:lnTo>
                  <a:pt x="412" y="61"/>
                </a:lnTo>
                <a:lnTo>
                  <a:pt x="459" y="65"/>
                </a:lnTo>
                <a:lnTo>
                  <a:pt x="507" y="75"/>
                </a:lnTo>
                <a:lnTo>
                  <a:pt x="556" y="95"/>
                </a:lnTo>
                <a:lnTo>
                  <a:pt x="601" y="121"/>
                </a:lnTo>
                <a:lnTo>
                  <a:pt x="642" y="156"/>
                </a:lnTo>
                <a:lnTo>
                  <a:pt x="678" y="200"/>
                </a:lnTo>
                <a:lnTo>
                  <a:pt x="706" y="247"/>
                </a:lnTo>
                <a:lnTo>
                  <a:pt x="726" y="300"/>
                </a:lnTo>
                <a:lnTo>
                  <a:pt x="736" y="354"/>
                </a:lnTo>
                <a:lnTo>
                  <a:pt x="736" y="359"/>
                </a:lnTo>
                <a:lnTo>
                  <a:pt x="738" y="364"/>
                </a:lnTo>
                <a:lnTo>
                  <a:pt x="740" y="371"/>
                </a:lnTo>
                <a:lnTo>
                  <a:pt x="750" y="426"/>
                </a:lnTo>
                <a:lnTo>
                  <a:pt x="766" y="471"/>
                </a:lnTo>
                <a:lnTo>
                  <a:pt x="787" y="506"/>
                </a:lnTo>
                <a:lnTo>
                  <a:pt x="812" y="534"/>
                </a:lnTo>
                <a:lnTo>
                  <a:pt x="841" y="552"/>
                </a:lnTo>
                <a:lnTo>
                  <a:pt x="864" y="557"/>
                </a:lnTo>
                <a:lnTo>
                  <a:pt x="889" y="557"/>
                </a:lnTo>
                <a:lnTo>
                  <a:pt x="917" y="550"/>
                </a:lnTo>
                <a:lnTo>
                  <a:pt x="947" y="538"/>
                </a:lnTo>
                <a:lnTo>
                  <a:pt x="952" y="534"/>
                </a:lnTo>
                <a:lnTo>
                  <a:pt x="955" y="531"/>
                </a:lnTo>
                <a:lnTo>
                  <a:pt x="1024" y="457"/>
                </a:lnTo>
                <a:lnTo>
                  <a:pt x="1087" y="387"/>
                </a:lnTo>
                <a:lnTo>
                  <a:pt x="1145" y="322"/>
                </a:lnTo>
                <a:lnTo>
                  <a:pt x="1199" y="259"/>
                </a:lnTo>
                <a:lnTo>
                  <a:pt x="1248" y="203"/>
                </a:lnTo>
                <a:lnTo>
                  <a:pt x="1294" y="151"/>
                </a:lnTo>
                <a:lnTo>
                  <a:pt x="1332" y="103"/>
                </a:lnTo>
                <a:lnTo>
                  <a:pt x="1366" y="63"/>
                </a:lnTo>
                <a:lnTo>
                  <a:pt x="1394" y="28"/>
                </a:lnTo>
                <a:lnTo>
                  <a:pt x="141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32">
            <a:extLst>
              <a:ext uri="{FF2B5EF4-FFF2-40B4-BE49-F238E27FC236}">
                <a16:creationId xmlns:a16="http://schemas.microsoft.com/office/drawing/2014/main" id="{BC37184E-D888-48AB-8107-4B6F3FC91D79}"/>
              </a:ext>
            </a:extLst>
          </p:cNvPr>
          <p:cNvSpPr>
            <a:spLocks/>
          </p:cNvSpPr>
          <p:nvPr/>
        </p:nvSpPr>
        <p:spPr bwMode="auto">
          <a:xfrm>
            <a:off x="4901688" y="2813991"/>
            <a:ext cx="2062169" cy="2052025"/>
          </a:xfrm>
          <a:custGeom>
            <a:avLst/>
            <a:gdLst>
              <a:gd name="T0" fmla="*/ 1582 w 2846"/>
              <a:gd name="T1" fmla="*/ 174 h 2833"/>
              <a:gd name="T2" fmla="*/ 1873 w 2846"/>
              <a:gd name="T3" fmla="*/ 503 h 2833"/>
              <a:gd name="T4" fmla="*/ 2011 w 2846"/>
              <a:gd name="T5" fmla="*/ 563 h 2833"/>
              <a:gd name="T6" fmla="*/ 2116 w 2846"/>
              <a:gd name="T7" fmla="*/ 461 h 2833"/>
              <a:gd name="T8" fmla="*/ 2148 w 2846"/>
              <a:gd name="T9" fmla="*/ 318 h 2833"/>
              <a:gd name="T10" fmla="*/ 2276 w 2846"/>
              <a:gd name="T11" fmla="*/ 123 h 2833"/>
              <a:gd name="T12" fmla="*/ 2525 w 2846"/>
              <a:gd name="T13" fmla="*/ 63 h 2833"/>
              <a:gd name="T14" fmla="*/ 2742 w 2846"/>
              <a:gd name="T15" fmla="*/ 197 h 2833"/>
              <a:gd name="T16" fmla="*/ 2797 w 2846"/>
              <a:gd name="T17" fmla="*/ 439 h 2833"/>
              <a:gd name="T18" fmla="*/ 2690 w 2846"/>
              <a:gd name="T19" fmla="*/ 630 h 2833"/>
              <a:gd name="T20" fmla="*/ 2491 w 2846"/>
              <a:gd name="T21" fmla="*/ 707 h 2833"/>
              <a:gd name="T22" fmla="*/ 2411 w 2846"/>
              <a:gd name="T23" fmla="*/ 731 h 2833"/>
              <a:gd name="T24" fmla="*/ 2292 w 2846"/>
              <a:gd name="T25" fmla="*/ 812 h 2833"/>
              <a:gd name="T26" fmla="*/ 2346 w 2846"/>
              <a:gd name="T27" fmla="*/ 975 h 2833"/>
              <a:gd name="T28" fmla="*/ 2618 w 2846"/>
              <a:gd name="T29" fmla="*/ 1217 h 2833"/>
              <a:gd name="T30" fmla="*/ 2846 w 2846"/>
              <a:gd name="T31" fmla="*/ 1404 h 2833"/>
              <a:gd name="T32" fmla="*/ 2655 w 2846"/>
              <a:gd name="T33" fmla="*/ 1558 h 2833"/>
              <a:gd name="T34" fmla="*/ 2342 w 2846"/>
              <a:gd name="T35" fmla="*/ 1830 h 2833"/>
              <a:gd name="T36" fmla="*/ 2258 w 2846"/>
              <a:gd name="T37" fmla="*/ 1949 h 2833"/>
              <a:gd name="T38" fmla="*/ 2321 w 2846"/>
              <a:gd name="T39" fmla="*/ 2039 h 2833"/>
              <a:gd name="T40" fmla="*/ 2467 w 2846"/>
              <a:gd name="T41" fmla="*/ 2079 h 2833"/>
              <a:gd name="T42" fmla="*/ 2674 w 2846"/>
              <a:gd name="T43" fmla="*/ 2172 h 2833"/>
              <a:gd name="T44" fmla="*/ 2770 w 2846"/>
              <a:gd name="T45" fmla="*/ 2405 h 2833"/>
              <a:gd name="T46" fmla="*/ 2674 w 2846"/>
              <a:gd name="T47" fmla="*/ 2636 h 2833"/>
              <a:gd name="T48" fmla="*/ 2430 w 2846"/>
              <a:gd name="T49" fmla="*/ 2736 h 2833"/>
              <a:gd name="T50" fmla="*/ 2202 w 2846"/>
              <a:gd name="T51" fmla="*/ 2645 h 2833"/>
              <a:gd name="T52" fmla="*/ 2108 w 2846"/>
              <a:gd name="T53" fmla="*/ 2465 h 2833"/>
              <a:gd name="T54" fmla="*/ 2083 w 2846"/>
              <a:gd name="T55" fmla="*/ 2324 h 2833"/>
              <a:gd name="T56" fmla="*/ 1990 w 2846"/>
              <a:gd name="T57" fmla="*/ 2230 h 2833"/>
              <a:gd name="T58" fmla="*/ 1862 w 2846"/>
              <a:gd name="T59" fmla="*/ 2310 h 2833"/>
              <a:gd name="T60" fmla="*/ 1597 w 2846"/>
              <a:gd name="T61" fmla="*/ 2610 h 2833"/>
              <a:gd name="T62" fmla="*/ 1436 w 2846"/>
              <a:gd name="T63" fmla="*/ 2810 h 2833"/>
              <a:gd name="T64" fmla="*/ 1285 w 2846"/>
              <a:gd name="T65" fmla="*/ 2682 h 2833"/>
              <a:gd name="T66" fmla="*/ 1017 w 2846"/>
              <a:gd name="T67" fmla="*/ 2387 h 2833"/>
              <a:gd name="T68" fmla="*/ 885 w 2846"/>
              <a:gd name="T69" fmla="*/ 2288 h 2833"/>
              <a:gd name="T70" fmla="*/ 782 w 2846"/>
              <a:gd name="T71" fmla="*/ 2324 h 2833"/>
              <a:gd name="T72" fmla="*/ 726 w 2846"/>
              <a:gd name="T73" fmla="*/ 2480 h 2833"/>
              <a:gd name="T74" fmla="*/ 658 w 2846"/>
              <a:gd name="T75" fmla="*/ 2654 h 2833"/>
              <a:gd name="T76" fmla="*/ 445 w 2846"/>
              <a:gd name="T77" fmla="*/ 2784 h 2833"/>
              <a:gd name="T78" fmla="*/ 195 w 2846"/>
              <a:gd name="T79" fmla="*/ 2724 h 2833"/>
              <a:gd name="T80" fmla="*/ 60 w 2846"/>
              <a:gd name="T81" fmla="*/ 2503 h 2833"/>
              <a:gd name="T82" fmla="*/ 116 w 2846"/>
              <a:gd name="T83" fmla="*/ 2252 h 2833"/>
              <a:gd name="T84" fmla="*/ 270 w 2846"/>
              <a:gd name="T85" fmla="*/ 2123 h 2833"/>
              <a:gd name="T86" fmla="*/ 409 w 2846"/>
              <a:gd name="T87" fmla="*/ 2104 h 2833"/>
              <a:gd name="T88" fmla="*/ 544 w 2846"/>
              <a:gd name="T89" fmla="*/ 2044 h 2833"/>
              <a:gd name="T90" fmla="*/ 537 w 2846"/>
              <a:gd name="T91" fmla="*/ 1904 h 2833"/>
              <a:gd name="T92" fmla="*/ 331 w 2846"/>
              <a:gd name="T93" fmla="*/ 1716 h 2833"/>
              <a:gd name="T94" fmla="*/ 68 w 2846"/>
              <a:gd name="T95" fmla="*/ 1497 h 2833"/>
              <a:gd name="T96" fmla="*/ 74 w 2846"/>
              <a:gd name="T97" fmla="*/ 1350 h 2833"/>
              <a:gd name="T98" fmla="*/ 295 w 2846"/>
              <a:gd name="T99" fmla="*/ 1089 h 2833"/>
              <a:gd name="T100" fmla="*/ 508 w 2846"/>
              <a:gd name="T101" fmla="*/ 878 h 2833"/>
              <a:gd name="T102" fmla="*/ 566 w 2846"/>
              <a:gd name="T103" fmla="*/ 949 h 2833"/>
              <a:gd name="T104" fmla="*/ 587 w 2846"/>
              <a:gd name="T105" fmla="*/ 1075 h 2833"/>
              <a:gd name="T106" fmla="*/ 696 w 2846"/>
              <a:gd name="T107" fmla="*/ 1275 h 2833"/>
              <a:gd name="T108" fmla="*/ 973 w 2846"/>
              <a:gd name="T109" fmla="*/ 1388 h 2833"/>
              <a:gd name="T110" fmla="*/ 1219 w 2846"/>
              <a:gd name="T111" fmla="*/ 1306 h 2833"/>
              <a:gd name="T112" fmla="*/ 1368 w 2846"/>
              <a:gd name="T113" fmla="*/ 1054 h 2833"/>
              <a:gd name="T114" fmla="*/ 1299 w 2846"/>
              <a:gd name="T115" fmla="*/ 761 h 2833"/>
              <a:gd name="T116" fmla="*/ 1077 w 2846"/>
              <a:gd name="T117" fmla="*/ 610 h 2833"/>
              <a:gd name="T118" fmla="*/ 905 w 2846"/>
              <a:gd name="T119" fmla="*/ 566 h 2833"/>
              <a:gd name="T120" fmla="*/ 880 w 2846"/>
              <a:gd name="T121" fmla="*/ 484 h 2833"/>
              <a:gd name="T122" fmla="*/ 1198 w 2846"/>
              <a:gd name="T123" fmla="*/ 200 h 2833"/>
              <a:gd name="T124" fmla="*/ 1411 w 2846"/>
              <a:gd name="T125" fmla="*/ 20 h 2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46" h="2833">
                <a:moveTo>
                  <a:pt x="1438" y="0"/>
                </a:moveTo>
                <a:lnTo>
                  <a:pt x="1464" y="34"/>
                </a:lnTo>
                <a:lnTo>
                  <a:pt x="1497" y="74"/>
                </a:lnTo>
                <a:lnTo>
                  <a:pt x="1536" y="121"/>
                </a:lnTo>
                <a:lnTo>
                  <a:pt x="1582" y="174"/>
                </a:lnTo>
                <a:lnTo>
                  <a:pt x="1631" y="232"/>
                </a:lnTo>
                <a:lnTo>
                  <a:pt x="1685" y="293"/>
                </a:lnTo>
                <a:lnTo>
                  <a:pt x="1743" y="360"/>
                </a:lnTo>
                <a:lnTo>
                  <a:pt x="1806" y="430"/>
                </a:lnTo>
                <a:lnTo>
                  <a:pt x="1873" y="503"/>
                </a:lnTo>
                <a:lnTo>
                  <a:pt x="1878" y="507"/>
                </a:lnTo>
                <a:lnTo>
                  <a:pt x="1916" y="533"/>
                </a:lnTo>
                <a:lnTo>
                  <a:pt x="1951" y="551"/>
                </a:lnTo>
                <a:lnTo>
                  <a:pt x="1983" y="561"/>
                </a:lnTo>
                <a:lnTo>
                  <a:pt x="2011" y="563"/>
                </a:lnTo>
                <a:lnTo>
                  <a:pt x="2036" y="558"/>
                </a:lnTo>
                <a:lnTo>
                  <a:pt x="2062" y="544"/>
                </a:lnTo>
                <a:lnTo>
                  <a:pt x="2083" y="523"/>
                </a:lnTo>
                <a:lnTo>
                  <a:pt x="2102" y="495"/>
                </a:lnTo>
                <a:lnTo>
                  <a:pt x="2116" y="461"/>
                </a:lnTo>
                <a:lnTo>
                  <a:pt x="2129" y="419"/>
                </a:lnTo>
                <a:lnTo>
                  <a:pt x="2137" y="372"/>
                </a:lnTo>
                <a:lnTo>
                  <a:pt x="2139" y="367"/>
                </a:lnTo>
                <a:lnTo>
                  <a:pt x="2139" y="361"/>
                </a:lnTo>
                <a:lnTo>
                  <a:pt x="2148" y="318"/>
                </a:lnTo>
                <a:lnTo>
                  <a:pt x="2160" y="272"/>
                </a:lnTo>
                <a:lnTo>
                  <a:pt x="2181" y="232"/>
                </a:lnTo>
                <a:lnTo>
                  <a:pt x="2206" y="193"/>
                </a:lnTo>
                <a:lnTo>
                  <a:pt x="2237" y="158"/>
                </a:lnTo>
                <a:lnTo>
                  <a:pt x="2276" y="123"/>
                </a:lnTo>
                <a:lnTo>
                  <a:pt x="2321" y="97"/>
                </a:lnTo>
                <a:lnTo>
                  <a:pt x="2369" y="76"/>
                </a:lnTo>
                <a:lnTo>
                  <a:pt x="2420" y="63"/>
                </a:lnTo>
                <a:lnTo>
                  <a:pt x="2472" y="60"/>
                </a:lnTo>
                <a:lnTo>
                  <a:pt x="2525" y="63"/>
                </a:lnTo>
                <a:lnTo>
                  <a:pt x="2576" y="76"/>
                </a:lnTo>
                <a:lnTo>
                  <a:pt x="2625" y="97"/>
                </a:lnTo>
                <a:lnTo>
                  <a:pt x="2669" y="123"/>
                </a:lnTo>
                <a:lnTo>
                  <a:pt x="2709" y="158"/>
                </a:lnTo>
                <a:lnTo>
                  <a:pt x="2742" y="197"/>
                </a:lnTo>
                <a:lnTo>
                  <a:pt x="2769" y="241"/>
                </a:lnTo>
                <a:lnTo>
                  <a:pt x="2788" y="288"/>
                </a:lnTo>
                <a:lnTo>
                  <a:pt x="2798" y="337"/>
                </a:lnTo>
                <a:lnTo>
                  <a:pt x="2802" y="388"/>
                </a:lnTo>
                <a:lnTo>
                  <a:pt x="2797" y="439"/>
                </a:lnTo>
                <a:lnTo>
                  <a:pt x="2784" y="488"/>
                </a:lnTo>
                <a:lnTo>
                  <a:pt x="2763" y="535"/>
                </a:lnTo>
                <a:lnTo>
                  <a:pt x="2735" y="579"/>
                </a:lnTo>
                <a:lnTo>
                  <a:pt x="2700" y="619"/>
                </a:lnTo>
                <a:lnTo>
                  <a:pt x="2690" y="630"/>
                </a:lnTo>
                <a:lnTo>
                  <a:pt x="2649" y="659"/>
                </a:lnTo>
                <a:lnTo>
                  <a:pt x="2605" y="684"/>
                </a:lnTo>
                <a:lnTo>
                  <a:pt x="2556" y="698"/>
                </a:lnTo>
                <a:lnTo>
                  <a:pt x="2504" y="707"/>
                </a:lnTo>
                <a:lnTo>
                  <a:pt x="2491" y="707"/>
                </a:lnTo>
                <a:lnTo>
                  <a:pt x="2486" y="708"/>
                </a:lnTo>
                <a:lnTo>
                  <a:pt x="2479" y="710"/>
                </a:lnTo>
                <a:lnTo>
                  <a:pt x="2444" y="721"/>
                </a:lnTo>
                <a:lnTo>
                  <a:pt x="2434" y="724"/>
                </a:lnTo>
                <a:lnTo>
                  <a:pt x="2411" y="731"/>
                </a:lnTo>
                <a:lnTo>
                  <a:pt x="2381" y="740"/>
                </a:lnTo>
                <a:lnTo>
                  <a:pt x="2351" y="752"/>
                </a:lnTo>
                <a:lnTo>
                  <a:pt x="2327" y="768"/>
                </a:lnTo>
                <a:lnTo>
                  <a:pt x="2306" y="787"/>
                </a:lnTo>
                <a:lnTo>
                  <a:pt x="2292" y="812"/>
                </a:lnTo>
                <a:lnTo>
                  <a:pt x="2286" y="836"/>
                </a:lnTo>
                <a:lnTo>
                  <a:pt x="2290" y="864"/>
                </a:lnTo>
                <a:lnTo>
                  <a:pt x="2300" y="898"/>
                </a:lnTo>
                <a:lnTo>
                  <a:pt x="2320" y="936"/>
                </a:lnTo>
                <a:lnTo>
                  <a:pt x="2346" y="975"/>
                </a:lnTo>
                <a:lnTo>
                  <a:pt x="2349" y="980"/>
                </a:lnTo>
                <a:lnTo>
                  <a:pt x="2421" y="1045"/>
                </a:lnTo>
                <a:lnTo>
                  <a:pt x="2490" y="1106"/>
                </a:lnTo>
                <a:lnTo>
                  <a:pt x="2556" y="1164"/>
                </a:lnTo>
                <a:lnTo>
                  <a:pt x="2618" y="1217"/>
                </a:lnTo>
                <a:lnTo>
                  <a:pt x="2676" y="1266"/>
                </a:lnTo>
                <a:lnTo>
                  <a:pt x="2726" y="1308"/>
                </a:lnTo>
                <a:lnTo>
                  <a:pt x="2772" y="1346"/>
                </a:lnTo>
                <a:lnTo>
                  <a:pt x="2812" y="1378"/>
                </a:lnTo>
                <a:lnTo>
                  <a:pt x="2846" y="1404"/>
                </a:lnTo>
                <a:lnTo>
                  <a:pt x="2819" y="1425"/>
                </a:lnTo>
                <a:lnTo>
                  <a:pt x="2788" y="1450"/>
                </a:lnTo>
                <a:lnTo>
                  <a:pt x="2749" y="1481"/>
                </a:lnTo>
                <a:lnTo>
                  <a:pt x="2704" y="1516"/>
                </a:lnTo>
                <a:lnTo>
                  <a:pt x="2655" y="1558"/>
                </a:lnTo>
                <a:lnTo>
                  <a:pt x="2600" y="1604"/>
                </a:lnTo>
                <a:lnTo>
                  <a:pt x="2541" y="1653"/>
                </a:lnTo>
                <a:lnTo>
                  <a:pt x="2477" y="1709"/>
                </a:lnTo>
                <a:lnTo>
                  <a:pt x="2411" y="1767"/>
                </a:lnTo>
                <a:lnTo>
                  <a:pt x="2342" y="1830"/>
                </a:lnTo>
                <a:lnTo>
                  <a:pt x="2271" y="1897"/>
                </a:lnTo>
                <a:lnTo>
                  <a:pt x="2265" y="1904"/>
                </a:lnTo>
                <a:lnTo>
                  <a:pt x="2262" y="1911"/>
                </a:lnTo>
                <a:lnTo>
                  <a:pt x="2257" y="1932"/>
                </a:lnTo>
                <a:lnTo>
                  <a:pt x="2258" y="1949"/>
                </a:lnTo>
                <a:lnTo>
                  <a:pt x="2262" y="1965"/>
                </a:lnTo>
                <a:lnTo>
                  <a:pt x="2265" y="1977"/>
                </a:lnTo>
                <a:lnTo>
                  <a:pt x="2279" y="2002"/>
                </a:lnTo>
                <a:lnTo>
                  <a:pt x="2299" y="2023"/>
                </a:lnTo>
                <a:lnTo>
                  <a:pt x="2321" y="2039"/>
                </a:lnTo>
                <a:lnTo>
                  <a:pt x="2348" y="2053"/>
                </a:lnTo>
                <a:lnTo>
                  <a:pt x="2378" y="2061"/>
                </a:lnTo>
                <a:lnTo>
                  <a:pt x="2407" y="2070"/>
                </a:lnTo>
                <a:lnTo>
                  <a:pt x="2437" y="2075"/>
                </a:lnTo>
                <a:lnTo>
                  <a:pt x="2467" y="2079"/>
                </a:lnTo>
                <a:lnTo>
                  <a:pt x="2476" y="2079"/>
                </a:lnTo>
                <a:lnTo>
                  <a:pt x="2530" y="2089"/>
                </a:lnTo>
                <a:lnTo>
                  <a:pt x="2583" y="2109"/>
                </a:lnTo>
                <a:lnTo>
                  <a:pt x="2630" y="2137"/>
                </a:lnTo>
                <a:lnTo>
                  <a:pt x="2674" y="2172"/>
                </a:lnTo>
                <a:lnTo>
                  <a:pt x="2707" y="2214"/>
                </a:lnTo>
                <a:lnTo>
                  <a:pt x="2735" y="2258"/>
                </a:lnTo>
                <a:lnTo>
                  <a:pt x="2754" y="2305"/>
                </a:lnTo>
                <a:lnTo>
                  <a:pt x="2765" y="2354"/>
                </a:lnTo>
                <a:lnTo>
                  <a:pt x="2770" y="2405"/>
                </a:lnTo>
                <a:lnTo>
                  <a:pt x="2767" y="2456"/>
                </a:lnTo>
                <a:lnTo>
                  <a:pt x="2754" y="2505"/>
                </a:lnTo>
                <a:lnTo>
                  <a:pt x="2735" y="2552"/>
                </a:lnTo>
                <a:lnTo>
                  <a:pt x="2709" y="2596"/>
                </a:lnTo>
                <a:lnTo>
                  <a:pt x="2674" y="2636"/>
                </a:lnTo>
                <a:lnTo>
                  <a:pt x="2634" y="2671"/>
                </a:lnTo>
                <a:lnTo>
                  <a:pt x="2588" y="2699"/>
                </a:lnTo>
                <a:lnTo>
                  <a:pt x="2537" y="2720"/>
                </a:lnTo>
                <a:lnTo>
                  <a:pt x="2484" y="2733"/>
                </a:lnTo>
                <a:lnTo>
                  <a:pt x="2430" y="2736"/>
                </a:lnTo>
                <a:lnTo>
                  <a:pt x="2379" y="2733"/>
                </a:lnTo>
                <a:lnTo>
                  <a:pt x="2330" y="2722"/>
                </a:lnTo>
                <a:lnTo>
                  <a:pt x="2283" y="2703"/>
                </a:lnTo>
                <a:lnTo>
                  <a:pt x="2241" y="2677"/>
                </a:lnTo>
                <a:lnTo>
                  <a:pt x="2202" y="2645"/>
                </a:lnTo>
                <a:lnTo>
                  <a:pt x="2176" y="2612"/>
                </a:lnTo>
                <a:lnTo>
                  <a:pt x="2153" y="2577"/>
                </a:lnTo>
                <a:lnTo>
                  <a:pt x="2136" y="2540"/>
                </a:lnTo>
                <a:lnTo>
                  <a:pt x="2120" y="2503"/>
                </a:lnTo>
                <a:lnTo>
                  <a:pt x="2108" y="2465"/>
                </a:lnTo>
                <a:lnTo>
                  <a:pt x="2100" y="2447"/>
                </a:lnTo>
                <a:lnTo>
                  <a:pt x="2099" y="2417"/>
                </a:lnTo>
                <a:lnTo>
                  <a:pt x="2095" y="2386"/>
                </a:lnTo>
                <a:lnTo>
                  <a:pt x="2090" y="2354"/>
                </a:lnTo>
                <a:lnTo>
                  <a:pt x="2083" y="2324"/>
                </a:lnTo>
                <a:lnTo>
                  <a:pt x="2071" y="2296"/>
                </a:lnTo>
                <a:lnTo>
                  <a:pt x="2055" y="2270"/>
                </a:lnTo>
                <a:lnTo>
                  <a:pt x="2034" y="2251"/>
                </a:lnTo>
                <a:lnTo>
                  <a:pt x="2009" y="2235"/>
                </a:lnTo>
                <a:lnTo>
                  <a:pt x="1990" y="2230"/>
                </a:lnTo>
                <a:lnTo>
                  <a:pt x="1965" y="2228"/>
                </a:lnTo>
                <a:lnTo>
                  <a:pt x="1937" y="2233"/>
                </a:lnTo>
                <a:lnTo>
                  <a:pt x="1930" y="2237"/>
                </a:lnTo>
                <a:lnTo>
                  <a:pt x="1923" y="2242"/>
                </a:lnTo>
                <a:lnTo>
                  <a:pt x="1862" y="2310"/>
                </a:lnTo>
                <a:lnTo>
                  <a:pt x="1802" y="2375"/>
                </a:lnTo>
                <a:lnTo>
                  <a:pt x="1745" y="2438"/>
                </a:lnTo>
                <a:lnTo>
                  <a:pt x="1692" y="2500"/>
                </a:lnTo>
                <a:lnTo>
                  <a:pt x="1643" y="2556"/>
                </a:lnTo>
                <a:lnTo>
                  <a:pt x="1597" y="2610"/>
                </a:lnTo>
                <a:lnTo>
                  <a:pt x="1557" y="2659"/>
                </a:lnTo>
                <a:lnTo>
                  <a:pt x="1520" y="2705"/>
                </a:lnTo>
                <a:lnTo>
                  <a:pt x="1487" y="2745"/>
                </a:lnTo>
                <a:lnTo>
                  <a:pt x="1459" y="2780"/>
                </a:lnTo>
                <a:lnTo>
                  <a:pt x="1436" y="2810"/>
                </a:lnTo>
                <a:lnTo>
                  <a:pt x="1418" y="2833"/>
                </a:lnTo>
                <a:lnTo>
                  <a:pt x="1394" y="2803"/>
                </a:lnTo>
                <a:lnTo>
                  <a:pt x="1362" y="2768"/>
                </a:lnTo>
                <a:lnTo>
                  <a:pt x="1327" y="2727"/>
                </a:lnTo>
                <a:lnTo>
                  <a:pt x="1285" y="2682"/>
                </a:lnTo>
                <a:lnTo>
                  <a:pt x="1240" y="2631"/>
                </a:lnTo>
                <a:lnTo>
                  <a:pt x="1191" y="2577"/>
                </a:lnTo>
                <a:lnTo>
                  <a:pt x="1136" y="2517"/>
                </a:lnTo>
                <a:lnTo>
                  <a:pt x="1078" y="2454"/>
                </a:lnTo>
                <a:lnTo>
                  <a:pt x="1017" y="2387"/>
                </a:lnTo>
                <a:lnTo>
                  <a:pt x="952" y="2317"/>
                </a:lnTo>
                <a:lnTo>
                  <a:pt x="950" y="2316"/>
                </a:lnTo>
                <a:lnTo>
                  <a:pt x="945" y="2312"/>
                </a:lnTo>
                <a:lnTo>
                  <a:pt x="913" y="2296"/>
                </a:lnTo>
                <a:lnTo>
                  <a:pt x="885" y="2288"/>
                </a:lnTo>
                <a:lnTo>
                  <a:pt x="859" y="2284"/>
                </a:lnTo>
                <a:lnTo>
                  <a:pt x="843" y="2286"/>
                </a:lnTo>
                <a:lnTo>
                  <a:pt x="829" y="2289"/>
                </a:lnTo>
                <a:lnTo>
                  <a:pt x="803" y="2303"/>
                </a:lnTo>
                <a:lnTo>
                  <a:pt x="782" y="2324"/>
                </a:lnTo>
                <a:lnTo>
                  <a:pt x="763" y="2352"/>
                </a:lnTo>
                <a:lnTo>
                  <a:pt x="747" y="2386"/>
                </a:lnTo>
                <a:lnTo>
                  <a:pt x="736" y="2428"/>
                </a:lnTo>
                <a:lnTo>
                  <a:pt x="728" y="2475"/>
                </a:lnTo>
                <a:lnTo>
                  <a:pt x="726" y="2480"/>
                </a:lnTo>
                <a:lnTo>
                  <a:pt x="724" y="2486"/>
                </a:lnTo>
                <a:lnTo>
                  <a:pt x="717" y="2531"/>
                </a:lnTo>
                <a:lnTo>
                  <a:pt x="703" y="2575"/>
                </a:lnTo>
                <a:lnTo>
                  <a:pt x="684" y="2615"/>
                </a:lnTo>
                <a:lnTo>
                  <a:pt x="658" y="2654"/>
                </a:lnTo>
                <a:lnTo>
                  <a:pt x="628" y="2689"/>
                </a:lnTo>
                <a:lnTo>
                  <a:pt x="587" y="2724"/>
                </a:lnTo>
                <a:lnTo>
                  <a:pt x="544" y="2750"/>
                </a:lnTo>
                <a:lnTo>
                  <a:pt x="496" y="2771"/>
                </a:lnTo>
                <a:lnTo>
                  <a:pt x="445" y="2784"/>
                </a:lnTo>
                <a:lnTo>
                  <a:pt x="393" y="2787"/>
                </a:lnTo>
                <a:lnTo>
                  <a:pt x="338" y="2784"/>
                </a:lnTo>
                <a:lnTo>
                  <a:pt x="288" y="2771"/>
                </a:lnTo>
                <a:lnTo>
                  <a:pt x="240" y="2750"/>
                </a:lnTo>
                <a:lnTo>
                  <a:pt x="195" y="2724"/>
                </a:lnTo>
                <a:lnTo>
                  <a:pt x="154" y="2689"/>
                </a:lnTo>
                <a:lnTo>
                  <a:pt x="121" y="2649"/>
                </a:lnTo>
                <a:lnTo>
                  <a:pt x="93" y="2603"/>
                </a:lnTo>
                <a:lnTo>
                  <a:pt x="72" y="2556"/>
                </a:lnTo>
                <a:lnTo>
                  <a:pt x="60" y="2503"/>
                </a:lnTo>
                <a:lnTo>
                  <a:pt x="54" y="2451"/>
                </a:lnTo>
                <a:lnTo>
                  <a:pt x="58" y="2396"/>
                </a:lnTo>
                <a:lnTo>
                  <a:pt x="68" y="2345"/>
                </a:lnTo>
                <a:lnTo>
                  <a:pt x="88" y="2296"/>
                </a:lnTo>
                <a:lnTo>
                  <a:pt x="116" y="2252"/>
                </a:lnTo>
                <a:lnTo>
                  <a:pt x="149" y="2212"/>
                </a:lnTo>
                <a:lnTo>
                  <a:pt x="179" y="2184"/>
                </a:lnTo>
                <a:lnTo>
                  <a:pt x="209" y="2160"/>
                </a:lnTo>
                <a:lnTo>
                  <a:pt x="238" y="2139"/>
                </a:lnTo>
                <a:lnTo>
                  <a:pt x="270" y="2123"/>
                </a:lnTo>
                <a:lnTo>
                  <a:pt x="305" y="2114"/>
                </a:lnTo>
                <a:lnTo>
                  <a:pt x="340" y="2109"/>
                </a:lnTo>
                <a:lnTo>
                  <a:pt x="347" y="2109"/>
                </a:lnTo>
                <a:lnTo>
                  <a:pt x="377" y="2107"/>
                </a:lnTo>
                <a:lnTo>
                  <a:pt x="409" y="2104"/>
                </a:lnTo>
                <a:lnTo>
                  <a:pt x="440" y="2098"/>
                </a:lnTo>
                <a:lnTo>
                  <a:pt x="470" y="2091"/>
                </a:lnTo>
                <a:lnTo>
                  <a:pt x="498" y="2079"/>
                </a:lnTo>
                <a:lnTo>
                  <a:pt x="522" y="2063"/>
                </a:lnTo>
                <a:lnTo>
                  <a:pt x="544" y="2044"/>
                </a:lnTo>
                <a:lnTo>
                  <a:pt x="558" y="2019"/>
                </a:lnTo>
                <a:lnTo>
                  <a:pt x="563" y="1995"/>
                </a:lnTo>
                <a:lnTo>
                  <a:pt x="563" y="1967"/>
                </a:lnTo>
                <a:lnTo>
                  <a:pt x="552" y="1937"/>
                </a:lnTo>
                <a:lnTo>
                  <a:pt x="537" y="1904"/>
                </a:lnTo>
                <a:lnTo>
                  <a:pt x="535" y="1898"/>
                </a:lnTo>
                <a:lnTo>
                  <a:pt x="531" y="1895"/>
                </a:lnTo>
                <a:lnTo>
                  <a:pt x="461" y="1832"/>
                </a:lnTo>
                <a:lnTo>
                  <a:pt x="395" y="1772"/>
                </a:lnTo>
                <a:lnTo>
                  <a:pt x="331" y="1716"/>
                </a:lnTo>
                <a:lnTo>
                  <a:pt x="270" y="1664"/>
                </a:lnTo>
                <a:lnTo>
                  <a:pt x="214" y="1615"/>
                </a:lnTo>
                <a:lnTo>
                  <a:pt x="160" y="1571"/>
                </a:lnTo>
                <a:lnTo>
                  <a:pt x="112" y="1530"/>
                </a:lnTo>
                <a:lnTo>
                  <a:pt x="68" y="1497"/>
                </a:lnTo>
                <a:lnTo>
                  <a:pt x="32" y="1466"/>
                </a:lnTo>
                <a:lnTo>
                  <a:pt x="0" y="1441"/>
                </a:lnTo>
                <a:lnTo>
                  <a:pt x="19" y="1418"/>
                </a:lnTo>
                <a:lnTo>
                  <a:pt x="44" y="1387"/>
                </a:lnTo>
                <a:lnTo>
                  <a:pt x="74" y="1350"/>
                </a:lnTo>
                <a:lnTo>
                  <a:pt x="109" y="1308"/>
                </a:lnTo>
                <a:lnTo>
                  <a:pt x="147" y="1261"/>
                </a:lnTo>
                <a:lnTo>
                  <a:pt x="193" y="1208"/>
                </a:lnTo>
                <a:lnTo>
                  <a:pt x="242" y="1150"/>
                </a:lnTo>
                <a:lnTo>
                  <a:pt x="295" y="1089"/>
                </a:lnTo>
                <a:lnTo>
                  <a:pt x="352" y="1026"/>
                </a:lnTo>
                <a:lnTo>
                  <a:pt x="412" y="957"/>
                </a:lnTo>
                <a:lnTo>
                  <a:pt x="477" y="889"/>
                </a:lnTo>
                <a:lnTo>
                  <a:pt x="494" y="882"/>
                </a:lnTo>
                <a:lnTo>
                  <a:pt x="508" y="878"/>
                </a:lnTo>
                <a:lnTo>
                  <a:pt x="517" y="878"/>
                </a:lnTo>
                <a:lnTo>
                  <a:pt x="524" y="880"/>
                </a:lnTo>
                <a:lnTo>
                  <a:pt x="542" y="892"/>
                </a:lnTo>
                <a:lnTo>
                  <a:pt x="556" y="915"/>
                </a:lnTo>
                <a:lnTo>
                  <a:pt x="566" y="949"/>
                </a:lnTo>
                <a:lnTo>
                  <a:pt x="573" y="991"/>
                </a:lnTo>
                <a:lnTo>
                  <a:pt x="577" y="1040"/>
                </a:lnTo>
                <a:lnTo>
                  <a:pt x="579" y="1047"/>
                </a:lnTo>
                <a:lnTo>
                  <a:pt x="580" y="1052"/>
                </a:lnTo>
                <a:lnTo>
                  <a:pt x="587" y="1075"/>
                </a:lnTo>
                <a:lnTo>
                  <a:pt x="601" y="1113"/>
                </a:lnTo>
                <a:lnTo>
                  <a:pt x="619" y="1155"/>
                </a:lnTo>
                <a:lnTo>
                  <a:pt x="640" y="1197"/>
                </a:lnTo>
                <a:lnTo>
                  <a:pt x="665" y="1238"/>
                </a:lnTo>
                <a:lnTo>
                  <a:pt x="696" y="1275"/>
                </a:lnTo>
                <a:lnTo>
                  <a:pt x="743" y="1315"/>
                </a:lnTo>
                <a:lnTo>
                  <a:pt x="794" y="1346"/>
                </a:lnTo>
                <a:lnTo>
                  <a:pt x="850" y="1369"/>
                </a:lnTo>
                <a:lnTo>
                  <a:pt x="910" y="1383"/>
                </a:lnTo>
                <a:lnTo>
                  <a:pt x="973" y="1388"/>
                </a:lnTo>
                <a:lnTo>
                  <a:pt x="1026" y="1385"/>
                </a:lnTo>
                <a:lnTo>
                  <a:pt x="1077" y="1374"/>
                </a:lnTo>
                <a:lnTo>
                  <a:pt x="1127" y="1357"/>
                </a:lnTo>
                <a:lnTo>
                  <a:pt x="1175" y="1334"/>
                </a:lnTo>
                <a:lnTo>
                  <a:pt x="1219" y="1306"/>
                </a:lnTo>
                <a:lnTo>
                  <a:pt x="1257" y="1271"/>
                </a:lnTo>
                <a:lnTo>
                  <a:pt x="1297" y="1224"/>
                </a:lnTo>
                <a:lnTo>
                  <a:pt x="1331" y="1171"/>
                </a:lnTo>
                <a:lnTo>
                  <a:pt x="1354" y="1113"/>
                </a:lnTo>
                <a:lnTo>
                  <a:pt x="1368" y="1054"/>
                </a:lnTo>
                <a:lnTo>
                  <a:pt x="1373" y="992"/>
                </a:lnTo>
                <a:lnTo>
                  <a:pt x="1369" y="929"/>
                </a:lnTo>
                <a:lnTo>
                  <a:pt x="1354" y="870"/>
                </a:lnTo>
                <a:lnTo>
                  <a:pt x="1331" y="814"/>
                </a:lnTo>
                <a:lnTo>
                  <a:pt x="1299" y="761"/>
                </a:lnTo>
                <a:lnTo>
                  <a:pt x="1259" y="714"/>
                </a:lnTo>
                <a:lnTo>
                  <a:pt x="1219" y="679"/>
                </a:lnTo>
                <a:lnTo>
                  <a:pt x="1175" y="649"/>
                </a:lnTo>
                <a:lnTo>
                  <a:pt x="1127" y="626"/>
                </a:lnTo>
                <a:lnTo>
                  <a:pt x="1077" y="610"/>
                </a:lnTo>
                <a:lnTo>
                  <a:pt x="1026" y="600"/>
                </a:lnTo>
                <a:lnTo>
                  <a:pt x="1017" y="598"/>
                </a:lnTo>
                <a:lnTo>
                  <a:pt x="971" y="591"/>
                </a:lnTo>
                <a:lnTo>
                  <a:pt x="935" y="581"/>
                </a:lnTo>
                <a:lnTo>
                  <a:pt x="905" y="566"/>
                </a:lnTo>
                <a:lnTo>
                  <a:pt x="882" y="551"/>
                </a:lnTo>
                <a:lnTo>
                  <a:pt x="870" y="531"/>
                </a:lnTo>
                <a:lnTo>
                  <a:pt x="870" y="521"/>
                </a:lnTo>
                <a:lnTo>
                  <a:pt x="871" y="505"/>
                </a:lnTo>
                <a:lnTo>
                  <a:pt x="880" y="484"/>
                </a:lnTo>
                <a:lnTo>
                  <a:pt x="949" y="421"/>
                </a:lnTo>
                <a:lnTo>
                  <a:pt x="1015" y="360"/>
                </a:lnTo>
                <a:lnTo>
                  <a:pt x="1080" y="302"/>
                </a:lnTo>
                <a:lnTo>
                  <a:pt x="1140" y="249"/>
                </a:lnTo>
                <a:lnTo>
                  <a:pt x="1198" y="200"/>
                </a:lnTo>
                <a:lnTo>
                  <a:pt x="1250" y="155"/>
                </a:lnTo>
                <a:lnTo>
                  <a:pt x="1297" y="114"/>
                </a:lnTo>
                <a:lnTo>
                  <a:pt x="1341" y="78"/>
                </a:lnTo>
                <a:lnTo>
                  <a:pt x="1380" y="46"/>
                </a:lnTo>
                <a:lnTo>
                  <a:pt x="1411" y="20"/>
                </a:lnTo>
                <a:lnTo>
                  <a:pt x="1438" y="0"/>
                </a:lnTo>
                <a:close/>
              </a:path>
            </a:pathLst>
          </a:custGeom>
          <a:solidFill>
            <a:srgbClr val="39346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33">
            <a:extLst>
              <a:ext uri="{FF2B5EF4-FFF2-40B4-BE49-F238E27FC236}">
                <a16:creationId xmlns:a16="http://schemas.microsoft.com/office/drawing/2014/main" id="{D0083B77-1B9D-4F3D-BE03-CC7CC2F83AF0}"/>
              </a:ext>
            </a:extLst>
          </p:cNvPr>
          <p:cNvSpPr>
            <a:spLocks/>
          </p:cNvSpPr>
          <p:nvPr/>
        </p:nvSpPr>
        <p:spPr bwMode="auto">
          <a:xfrm>
            <a:off x="5968277" y="3867539"/>
            <a:ext cx="2089704" cy="2059271"/>
          </a:xfrm>
          <a:custGeom>
            <a:avLst/>
            <a:gdLst>
              <a:gd name="T0" fmla="*/ 1471 w 2884"/>
              <a:gd name="T1" fmla="*/ 34 h 2843"/>
              <a:gd name="T2" fmla="*/ 1587 w 2884"/>
              <a:gd name="T3" fmla="*/ 121 h 2843"/>
              <a:gd name="T4" fmla="*/ 1745 w 2884"/>
              <a:gd name="T5" fmla="*/ 249 h 2843"/>
              <a:gd name="T6" fmla="*/ 1930 w 2884"/>
              <a:gd name="T7" fmla="*/ 412 h 2843"/>
              <a:gd name="T8" fmla="*/ 1995 w 2884"/>
              <a:gd name="T9" fmla="*/ 495 h 2843"/>
              <a:gd name="T10" fmla="*/ 1927 w 2884"/>
              <a:gd name="T11" fmla="*/ 516 h 2843"/>
              <a:gd name="T12" fmla="*/ 1811 w 2884"/>
              <a:gd name="T13" fmla="*/ 538 h 2843"/>
              <a:gd name="T14" fmla="*/ 1669 w 2884"/>
              <a:gd name="T15" fmla="*/ 607 h 2843"/>
              <a:gd name="T16" fmla="*/ 1555 w 2884"/>
              <a:gd name="T17" fmla="*/ 740 h 2843"/>
              <a:gd name="T18" fmla="*/ 1510 w 2884"/>
              <a:gd name="T19" fmla="*/ 899 h 2843"/>
              <a:gd name="T20" fmla="*/ 1532 w 2884"/>
              <a:gd name="T21" fmla="*/ 1064 h 2843"/>
              <a:gd name="T22" fmla="*/ 1625 w 2884"/>
              <a:gd name="T23" fmla="*/ 1210 h 2843"/>
              <a:gd name="T24" fmla="*/ 1781 w 2884"/>
              <a:gd name="T25" fmla="*/ 1306 h 2843"/>
              <a:gd name="T26" fmla="*/ 1967 w 2884"/>
              <a:gd name="T27" fmla="*/ 1320 h 2843"/>
              <a:gd name="T28" fmla="*/ 2137 w 2884"/>
              <a:gd name="T29" fmla="*/ 1250 h 2843"/>
              <a:gd name="T30" fmla="*/ 2253 w 2884"/>
              <a:gd name="T31" fmla="*/ 1118 h 2843"/>
              <a:gd name="T32" fmla="*/ 2295 w 2884"/>
              <a:gd name="T33" fmla="*/ 966 h 2843"/>
              <a:gd name="T34" fmla="*/ 2328 w 2884"/>
              <a:gd name="T35" fmla="*/ 866 h 2843"/>
              <a:gd name="T36" fmla="*/ 2360 w 2884"/>
              <a:gd name="T37" fmla="*/ 819 h 2843"/>
              <a:gd name="T38" fmla="*/ 2432 w 2884"/>
              <a:gd name="T39" fmla="*/ 885 h 2843"/>
              <a:gd name="T40" fmla="*/ 2606 w 2884"/>
              <a:gd name="T41" fmla="*/ 1078 h 2843"/>
              <a:gd name="T42" fmla="*/ 2746 w 2884"/>
              <a:gd name="T43" fmla="*/ 1239 h 2843"/>
              <a:gd name="T44" fmla="*/ 2844 w 2884"/>
              <a:gd name="T45" fmla="*/ 1360 h 2843"/>
              <a:gd name="T46" fmla="*/ 1420 w 2884"/>
              <a:gd name="T47" fmla="*/ 2843 h 2843"/>
              <a:gd name="T48" fmla="*/ 39 w 2884"/>
              <a:gd name="T49" fmla="*/ 1374 h 2843"/>
              <a:gd name="T50" fmla="*/ 133 w 2884"/>
              <a:gd name="T51" fmla="*/ 1257 h 2843"/>
              <a:gd name="T52" fmla="*/ 268 w 2884"/>
              <a:gd name="T53" fmla="*/ 1099 h 2843"/>
              <a:gd name="T54" fmla="*/ 435 w 2884"/>
              <a:gd name="T55" fmla="*/ 912 h 2843"/>
              <a:gd name="T56" fmla="*/ 507 w 2884"/>
              <a:gd name="T57" fmla="*/ 845 h 2843"/>
              <a:gd name="T58" fmla="*/ 526 w 2884"/>
              <a:gd name="T59" fmla="*/ 857 h 2843"/>
              <a:gd name="T60" fmla="*/ 549 w 2884"/>
              <a:gd name="T61" fmla="*/ 903 h 2843"/>
              <a:gd name="T62" fmla="*/ 561 w 2884"/>
              <a:gd name="T63" fmla="*/ 1003 h 2843"/>
              <a:gd name="T64" fmla="*/ 572 w 2884"/>
              <a:gd name="T65" fmla="*/ 1036 h 2843"/>
              <a:gd name="T66" fmla="*/ 622 w 2884"/>
              <a:gd name="T67" fmla="*/ 1161 h 2843"/>
              <a:gd name="T68" fmla="*/ 729 w 2884"/>
              <a:gd name="T69" fmla="*/ 1280 h 2843"/>
              <a:gd name="T70" fmla="*/ 896 w 2884"/>
              <a:gd name="T71" fmla="*/ 1348 h 2843"/>
              <a:gd name="T72" fmla="*/ 1066 w 2884"/>
              <a:gd name="T73" fmla="*/ 1339 h 2843"/>
              <a:gd name="T74" fmla="*/ 1212 w 2884"/>
              <a:gd name="T75" fmla="*/ 1267 h 2843"/>
              <a:gd name="T76" fmla="*/ 1320 w 2884"/>
              <a:gd name="T77" fmla="*/ 1139 h 2843"/>
              <a:gd name="T78" fmla="*/ 1368 w 2884"/>
              <a:gd name="T79" fmla="*/ 980 h 2843"/>
              <a:gd name="T80" fmla="*/ 1343 w 2884"/>
              <a:gd name="T81" fmla="*/ 815 h 2843"/>
              <a:gd name="T82" fmla="*/ 1252 w 2884"/>
              <a:gd name="T83" fmla="*/ 672 h 2843"/>
              <a:gd name="T84" fmla="*/ 1113 w 2884"/>
              <a:gd name="T85" fmla="*/ 582 h 2843"/>
              <a:gd name="T86" fmla="*/ 999 w 2884"/>
              <a:gd name="T87" fmla="*/ 558 h 2843"/>
              <a:gd name="T88" fmla="*/ 891 w 2884"/>
              <a:gd name="T89" fmla="*/ 528 h 2843"/>
              <a:gd name="T90" fmla="*/ 857 w 2884"/>
              <a:gd name="T91" fmla="*/ 493 h 2843"/>
              <a:gd name="T92" fmla="*/ 922 w 2884"/>
              <a:gd name="T93" fmla="*/ 424 h 2843"/>
              <a:gd name="T94" fmla="*/ 1110 w 2884"/>
              <a:gd name="T95" fmla="*/ 258 h 2843"/>
              <a:gd name="T96" fmla="*/ 1264 w 2884"/>
              <a:gd name="T97" fmla="*/ 128 h 2843"/>
              <a:gd name="T98" fmla="*/ 1378 w 2884"/>
              <a:gd name="T99" fmla="*/ 35 h 2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884" h="2843">
                <a:moveTo>
                  <a:pt x="1426" y="0"/>
                </a:moveTo>
                <a:lnTo>
                  <a:pt x="1445" y="14"/>
                </a:lnTo>
                <a:lnTo>
                  <a:pt x="1471" y="34"/>
                </a:lnTo>
                <a:lnTo>
                  <a:pt x="1504" y="58"/>
                </a:lnTo>
                <a:lnTo>
                  <a:pt x="1543" y="88"/>
                </a:lnTo>
                <a:lnTo>
                  <a:pt x="1587" y="121"/>
                </a:lnTo>
                <a:lnTo>
                  <a:pt x="1634" y="160"/>
                </a:lnTo>
                <a:lnTo>
                  <a:pt x="1687" y="202"/>
                </a:lnTo>
                <a:lnTo>
                  <a:pt x="1745" y="249"/>
                </a:lnTo>
                <a:lnTo>
                  <a:pt x="1804" y="300"/>
                </a:lnTo>
                <a:lnTo>
                  <a:pt x="1866" y="354"/>
                </a:lnTo>
                <a:lnTo>
                  <a:pt x="1930" y="412"/>
                </a:lnTo>
                <a:lnTo>
                  <a:pt x="1999" y="473"/>
                </a:lnTo>
                <a:lnTo>
                  <a:pt x="2011" y="486"/>
                </a:lnTo>
                <a:lnTo>
                  <a:pt x="1995" y="495"/>
                </a:lnTo>
                <a:lnTo>
                  <a:pt x="1976" y="503"/>
                </a:lnTo>
                <a:lnTo>
                  <a:pt x="1952" y="509"/>
                </a:lnTo>
                <a:lnTo>
                  <a:pt x="1927" y="516"/>
                </a:lnTo>
                <a:lnTo>
                  <a:pt x="1895" y="523"/>
                </a:lnTo>
                <a:lnTo>
                  <a:pt x="1862" y="533"/>
                </a:lnTo>
                <a:lnTo>
                  <a:pt x="1811" y="538"/>
                </a:lnTo>
                <a:lnTo>
                  <a:pt x="1762" y="554"/>
                </a:lnTo>
                <a:lnTo>
                  <a:pt x="1715" y="577"/>
                </a:lnTo>
                <a:lnTo>
                  <a:pt x="1669" y="607"/>
                </a:lnTo>
                <a:lnTo>
                  <a:pt x="1625" y="647"/>
                </a:lnTo>
                <a:lnTo>
                  <a:pt x="1587" y="691"/>
                </a:lnTo>
                <a:lnTo>
                  <a:pt x="1555" y="740"/>
                </a:lnTo>
                <a:lnTo>
                  <a:pt x="1532" y="791"/>
                </a:lnTo>
                <a:lnTo>
                  <a:pt x="1517" y="845"/>
                </a:lnTo>
                <a:lnTo>
                  <a:pt x="1510" y="899"/>
                </a:lnTo>
                <a:lnTo>
                  <a:pt x="1510" y="955"/>
                </a:lnTo>
                <a:lnTo>
                  <a:pt x="1517" y="1012"/>
                </a:lnTo>
                <a:lnTo>
                  <a:pt x="1532" y="1064"/>
                </a:lnTo>
                <a:lnTo>
                  <a:pt x="1555" y="1117"/>
                </a:lnTo>
                <a:lnTo>
                  <a:pt x="1587" y="1164"/>
                </a:lnTo>
                <a:lnTo>
                  <a:pt x="1625" y="1210"/>
                </a:lnTo>
                <a:lnTo>
                  <a:pt x="1673" y="1250"/>
                </a:lnTo>
                <a:lnTo>
                  <a:pt x="1725" y="1281"/>
                </a:lnTo>
                <a:lnTo>
                  <a:pt x="1781" y="1306"/>
                </a:lnTo>
                <a:lnTo>
                  <a:pt x="1843" y="1320"/>
                </a:lnTo>
                <a:lnTo>
                  <a:pt x="1904" y="1325"/>
                </a:lnTo>
                <a:lnTo>
                  <a:pt x="1967" y="1320"/>
                </a:lnTo>
                <a:lnTo>
                  <a:pt x="2027" y="1306"/>
                </a:lnTo>
                <a:lnTo>
                  <a:pt x="2085" y="1281"/>
                </a:lnTo>
                <a:lnTo>
                  <a:pt x="2137" y="1250"/>
                </a:lnTo>
                <a:lnTo>
                  <a:pt x="2185" y="1208"/>
                </a:lnTo>
                <a:lnTo>
                  <a:pt x="2223" y="1166"/>
                </a:lnTo>
                <a:lnTo>
                  <a:pt x="2253" y="1118"/>
                </a:lnTo>
                <a:lnTo>
                  <a:pt x="2274" y="1069"/>
                </a:lnTo>
                <a:lnTo>
                  <a:pt x="2288" y="1019"/>
                </a:lnTo>
                <a:lnTo>
                  <a:pt x="2295" y="966"/>
                </a:lnTo>
                <a:lnTo>
                  <a:pt x="2307" y="931"/>
                </a:lnTo>
                <a:lnTo>
                  <a:pt x="2318" y="896"/>
                </a:lnTo>
                <a:lnTo>
                  <a:pt x="2328" y="866"/>
                </a:lnTo>
                <a:lnTo>
                  <a:pt x="2337" y="843"/>
                </a:lnTo>
                <a:lnTo>
                  <a:pt x="2348" y="828"/>
                </a:lnTo>
                <a:lnTo>
                  <a:pt x="2360" y="819"/>
                </a:lnTo>
                <a:lnTo>
                  <a:pt x="2364" y="817"/>
                </a:lnTo>
                <a:lnTo>
                  <a:pt x="2367" y="817"/>
                </a:lnTo>
                <a:lnTo>
                  <a:pt x="2432" y="885"/>
                </a:lnTo>
                <a:lnTo>
                  <a:pt x="2493" y="952"/>
                </a:lnTo>
                <a:lnTo>
                  <a:pt x="2551" y="1017"/>
                </a:lnTo>
                <a:lnTo>
                  <a:pt x="2606" y="1078"/>
                </a:lnTo>
                <a:lnTo>
                  <a:pt x="2656" y="1136"/>
                </a:lnTo>
                <a:lnTo>
                  <a:pt x="2704" y="1190"/>
                </a:lnTo>
                <a:lnTo>
                  <a:pt x="2746" y="1239"/>
                </a:lnTo>
                <a:lnTo>
                  <a:pt x="2783" y="1285"/>
                </a:lnTo>
                <a:lnTo>
                  <a:pt x="2816" y="1325"/>
                </a:lnTo>
                <a:lnTo>
                  <a:pt x="2844" y="1360"/>
                </a:lnTo>
                <a:lnTo>
                  <a:pt x="2867" y="1388"/>
                </a:lnTo>
                <a:lnTo>
                  <a:pt x="2884" y="1409"/>
                </a:lnTo>
                <a:lnTo>
                  <a:pt x="1420" y="2843"/>
                </a:lnTo>
                <a:lnTo>
                  <a:pt x="0" y="1423"/>
                </a:lnTo>
                <a:lnTo>
                  <a:pt x="18" y="1402"/>
                </a:lnTo>
                <a:lnTo>
                  <a:pt x="39" y="1374"/>
                </a:lnTo>
                <a:lnTo>
                  <a:pt x="67" y="1341"/>
                </a:lnTo>
                <a:lnTo>
                  <a:pt x="98" y="1301"/>
                </a:lnTo>
                <a:lnTo>
                  <a:pt x="133" y="1257"/>
                </a:lnTo>
                <a:lnTo>
                  <a:pt x="175" y="1208"/>
                </a:lnTo>
                <a:lnTo>
                  <a:pt x="219" y="1155"/>
                </a:lnTo>
                <a:lnTo>
                  <a:pt x="268" y="1099"/>
                </a:lnTo>
                <a:lnTo>
                  <a:pt x="319" y="1040"/>
                </a:lnTo>
                <a:lnTo>
                  <a:pt x="375" y="976"/>
                </a:lnTo>
                <a:lnTo>
                  <a:pt x="435" y="912"/>
                </a:lnTo>
                <a:lnTo>
                  <a:pt x="496" y="843"/>
                </a:lnTo>
                <a:lnTo>
                  <a:pt x="502" y="843"/>
                </a:lnTo>
                <a:lnTo>
                  <a:pt x="507" y="845"/>
                </a:lnTo>
                <a:lnTo>
                  <a:pt x="512" y="847"/>
                </a:lnTo>
                <a:lnTo>
                  <a:pt x="519" y="850"/>
                </a:lnTo>
                <a:lnTo>
                  <a:pt x="526" y="857"/>
                </a:lnTo>
                <a:lnTo>
                  <a:pt x="533" y="868"/>
                </a:lnTo>
                <a:lnTo>
                  <a:pt x="542" y="882"/>
                </a:lnTo>
                <a:lnTo>
                  <a:pt x="549" y="903"/>
                </a:lnTo>
                <a:lnTo>
                  <a:pt x="554" y="929"/>
                </a:lnTo>
                <a:lnTo>
                  <a:pt x="559" y="962"/>
                </a:lnTo>
                <a:lnTo>
                  <a:pt x="561" y="1003"/>
                </a:lnTo>
                <a:lnTo>
                  <a:pt x="561" y="1010"/>
                </a:lnTo>
                <a:lnTo>
                  <a:pt x="565" y="1017"/>
                </a:lnTo>
                <a:lnTo>
                  <a:pt x="572" y="1036"/>
                </a:lnTo>
                <a:lnTo>
                  <a:pt x="586" y="1075"/>
                </a:lnTo>
                <a:lnTo>
                  <a:pt x="601" y="1118"/>
                </a:lnTo>
                <a:lnTo>
                  <a:pt x="622" y="1161"/>
                </a:lnTo>
                <a:lnTo>
                  <a:pt x="649" y="1203"/>
                </a:lnTo>
                <a:lnTo>
                  <a:pt x="682" y="1241"/>
                </a:lnTo>
                <a:lnTo>
                  <a:pt x="729" y="1280"/>
                </a:lnTo>
                <a:lnTo>
                  <a:pt x="780" y="1311"/>
                </a:lnTo>
                <a:lnTo>
                  <a:pt x="836" y="1334"/>
                </a:lnTo>
                <a:lnTo>
                  <a:pt x="896" y="1348"/>
                </a:lnTo>
                <a:lnTo>
                  <a:pt x="959" y="1353"/>
                </a:lnTo>
                <a:lnTo>
                  <a:pt x="1013" y="1350"/>
                </a:lnTo>
                <a:lnTo>
                  <a:pt x="1066" y="1339"/>
                </a:lnTo>
                <a:lnTo>
                  <a:pt x="1119" y="1322"/>
                </a:lnTo>
                <a:lnTo>
                  <a:pt x="1166" y="1297"/>
                </a:lnTo>
                <a:lnTo>
                  <a:pt x="1212" y="1267"/>
                </a:lnTo>
                <a:lnTo>
                  <a:pt x="1252" y="1232"/>
                </a:lnTo>
                <a:lnTo>
                  <a:pt x="1291" y="1189"/>
                </a:lnTo>
                <a:lnTo>
                  <a:pt x="1320" y="1139"/>
                </a:lnTo>
                <a:lnTo>
                  <a:pt x="1345" y="1089"/>
                </a:lnTo>
                <a:lnTo>
                  <a:pt x="1359" y="1034"/>
                </a:lnTo>
                <a:lnTo>
                  <a:pt x="1368" y="980"/>
                </a:lnTo>
                <a:lnTo>
                  <a:pt x="1368" y="924"/>
                </a:lnTo>
                <a:lnTo>
                  <a:pt x="1359" y="870"/>
                </a:lnTo>
                <a:lnTo>
                  <a:pt x="1343" y="815"/>
                </a:lnTo>
                <a:lnTo>
                  <a:pt x="1320" y="764"/>
                </a:lnTo>
                <a:lnTo>
                  <a:pt x="1291" y="715"/>
                </a:lnTo>
                <a:lnTo>
                  <a:pt x="1252" y="672"/>
                </a:lnTo>
                <a:lnTo>
                  <a:pt x="1210" y="635"/>
                </a:lnTo>
                <a:lnTo>
                  <a:pt x="1164" y="605"/>
                </a:lnTo>
                <a:lnTo>
                  <a:pt x="1113" y="582"/>
                </a:lnTo>
                <a:lnTo>
                  <a:pt x="1061" y="566"/>
                </a:lnTo>
                <a:lnTo>
                  <a:pt x="1005" y="558"/>
                </a:lnTo>
                <a:lnTo>
                  <a:pt x="999" y="558"/>
                </a:lnTo>
                <a:lnTo>
                  <a:pt x="954" y="549"/>
                </a:lnTo>
                <a:lnTo>
                  <a:pt x="919" y="540"/>
                </a:lnTo>
                <a:lnTo>
                  <a:pt x="891" y="528"/>
                </a:lnTo>
                <a:lnTo>
                  <a:pt x="870" y="514"/>
                </a:lnTo>
                <a:lnTo>
                  <a:pt x="859" y="498"/>
                </a:lnTo>
                <a:lnTo>
                  <a:pt x="857" y="493"/>
                </a:lnTo>
                <a:lnTo>
                  <a:pt x="856" y="489"/>
                </a:lnTo>
                <a:lnTo>
                  <a:pt x="856" y="486"/>
                </a:lnTo>
                <a:lnTo>
                  <a:pt x="922" y="424"/>
                </a:lnTo>
                <a:lnTo>
                  <a:pt x="987" y="365"/>
                </a:lnTo>
                <a:lnTo>
                  <a:pt x="1050" y="311"/>
                </a:lnTo>
                <a:lnTo>
                  <a:pt x="1110" y="258"/>
                </a:lnTo>
                <a:lnTo>
                  <a:pt x="1164" y="211"/>
                </a:lnTo>
                <a:lnTo>
                  <a:pt x="1217" y="167"/>
                </a:lnTo>
                <a:lnTo>
                  <a:pt x="1264" y="128"/>
                </a:lnTo>
                <a:lnTo>
                  <a:pt x="1308" y="93"/>
                </a:lnTo>
                <a:lnTo>
                  <a:pt x="1347" y="62"/>
                </a:lnTo>
                <a:lnTo>
                  <a:pt x="1378" y="35"/>
                </a:lnTo>
                <a:lnTo>
                  <a:pt x="1406" y="16"/>
                </a:lnTo>
                <a:lnTo>
                  <a:pt x="142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34">
            <a:extLst>
              <a:ext uri="{FF2B5EF4-FFF2-40B4-BE49-F238E27FC236}">
                <a16:creationId xmlns:a16="http://schemas.microsoft.com/office/drawing/2014/main" id="{1BEAF032-FBBD-4D89-9528-868EA9E6DFAE}"/>
              </a:ext>
            </a:extLst>
          </p:cNvPr>
          <p:cNvSpPr>
            <a:spLocks/>
          </p:cNvSpPr>
          <p:nvPr/>
        </p:nvSpPr>
        <p:spPr bwMode="auto">
          <a:xfrm>
            <a:off x="5971176" y="1760445"/>
            <a:ext cx="2065067" cy="2046228"/>
          </a:xfrm>
          <a:custGeom>
            <a:avLst/>
            <a:gdLst>
              <a:gd name="T0" fmla="*/ 1541 w 2849"/>
              <a:gd name="T1" fmla="*/ 161 h 2825"/>
              <a:gd name="T2" fmla="*/ 1840 w 2849"/>
              <a:gd name="T3" fmla="*/ 501 h 2825"/>
              <a:gd name="T4" fmla="*/ 1980 w 2849"/>
              <a:gd name="T5" fmla="*/ 569 h 2825"/>
              <a:gd name="T6" fmla="*/ 2069 w 2849"/>
              <a:gd name="T7" fmla="*/ 364 h 2825"/>
              <a:gd name="T8" fmla="*/ 2169 w 2849"/>
              <a:gd name="T9" fmla="*/ 166 h 2825"/>
              <a:gd name="T10" fmla="*/ 2451 w 2849"/>
              <a:gd name="T11" fmla="*/ 77 h 2825"/>
              <a:gd name="T12" fmla="*/ 2697 w 2849"/>
              <a:gd name="T13" fmla="*/ 254 h 2825"/>
              <a:gd name="T14" fmla="*/ 2697 w 2849"/>
              <a:gd name="T15" fmla="*/ 552 h 2825"/>
              <a:gd name="T16" fmla="*/ 2480 w 2849"/>
              <a:gd name="T17" fmla="*/ 724 h 2825"/>
              <a:gd name="T18" fmla="*/ 2302 w 2849"/>
              <a:gd name="T19" fmla="*/ 769 h 2825"/>
              <a:gd name="T20" fmla="*/ 2238 w 2849"/>
              <a:gd name="T21" fmla="*/ 901 h 2825"/>
              <a:gd name="T22" fmla="*/ 2506 w 2849"/>
              <a:gd name="T23" fmla="*/ 1148 h 2825"/>
              <a:gd name="T24" fmla="*/ 2795 w 2849"/>
              <a:gd name="T25" fmla="*/ 1381 h 2825"/>
              <a:gd name="T26" fmla="*/ 2732 w 2849"/>
              <a:gd name="T27" fmla="*/ 1567 h 2825"/>
              <a:gd name="T28" fmla="*/ 2392 w 2849"/>
              <a:gd name="T29" fmla="*/ 1950 h 2825"/>
              <a:gd name="T30" fmla="*/ 2334 w 2849"/>
              <a:gd name="T31" fmla="*/ 1949 h 2825"/>
              <a:gd name="T32" fmla="*/ 2285 w 2849"/>
              <a:gd name="T33" fmla="*/ 1810 h 2825"/>
              <a:gd name="T34" fmla="*/ 2173 w 2849"/>
              <a:gd name="T35" fmla="*/ 1579 h 2825"/>
              <a:gd name="T36" fmla="*/ 1894 w 2849"/>
              <a:gd name="T37" fmla="*/ 1463 h 2825"/>
              <a:gd name="T38" fmla="*/ 1577 w 2849"/>
              <a:gd name="T39" fmla="*/ 1624 h 2825"/>
              <a:gd name="T40" fmla="*/ 1505 w 2849"/>
              <a:gd name="T41" fmla="*/ 1943 h 2825"/>
              <a:gd name="T42" fmla="*/ 1678 w 2849"/>
              <a:gd name="T43" fmla="*/ 2190 h 2825"/>
              <a:gd name="T44" fmla="*/ 1808 w 2849"/>
              <a:gd name="T45" fmla="*/ 2250 h 2825"/>
              <a:gd name="T46" fmla="*/ 1836 w 2849"/>
              <a:gd name="T47" fmla="*/ 2257 h 2825"/>
              <a:gd name="T48" fmla="*/ 1983 w 2849"/>
              <a:gd name="T49" fmla="*/ 2290 h 2825"/>
              <a:gd name="T50" fmla="*/ 2001 w 2849"/>
              <a:gd name="T51" fmla="*/ 2346 h 2825"/>
              <a:gd name="T52" fmla="*/ 1647 w 2849"/>
              <a:gd name="T53" fmla="*/ 2646 h 2825"/>
              <a:gd name="T54" fmla="*/ 1396 w 2849"/>
              <a:gd name="T55" fmla="*/ 2804 h 2825"/>
              <a:gd name="T56" fmla="*/ 1124 w 2849"/>
              <a:gd name="T57" fmla="*/ 2576 h 2825"/>
              <a:gd name="T58" fmla="*/ 1019 w 2849"/>
              <a:gd name="T59" fmla="*/ 2485 h 2825"/>
              <a:gd name="T60" fmla="*/ 951 w 2849"/>
              <a:gd name="T61" fmla="*/ 2422 h 2825"/>
              <a:gd name="T62" fmla="*/ 873 w 2849"/>
              <a:gd name="T63" fmla="*/ 2311 h 2825"/>
              <a:gd name="T64" fmla="*/ 898 w 2849"/>
              <a:gd name="T65" fmla="*/ 2262 h 2825"/>
              <a:gd name="T66" fmla="*/ 1026 w 2849"/>
              <a:gd name="T67" fmla="*/ 2224 h 2825"/>
              <a:gd name="T68" fmla="*/ 1066 w 2849"/>
              <a:gd name="T69" fmla="*/ 2217 h 2825"/>
              <a:gd name="T70" fmla="*/ 1115 w 2849"/>
              <a:gd name="T71" fmla="*/ 2206 h 2825"/>
              <a:gd name="T72" fmla="*/ 1161 w 2849"/>
              <a:gd name="T73" fmla="*/ 2189 h 2825"/>
              <a:gd name="T74" fmla="*/ 1203 w 2849"/>
              <a:gd name="T75" fmla="*/ 2166 h 2825"/>
              <a:gd name="T76" fmla="*/ 1242 w 2849"/>
              <a:gd name="T77" fmla="*/ 2138 h 2825"/>
              <a:gd name="T78" fmla="*/ 1364 w 2849"/>
              <a:gd name="T79" fmla="*/ 1961 h 2825"/>
              <a:gd name="T80" fmla="*/ 1340 w 2849"/>
              <a:gd name="T81" fmla="*/ 1654 h 2825"/>
              <a:gd name="T82" fmla="*/ 1059 w 2849"/>
              <a:gd name="T83" fmla="*/ 1458 h 2825"/>
              <a:gd name="T84" fmla="*/ 717 w 2849"/>
              <a:gd name="T85" fmla="*/ 1568 h 2825"/>
              <a:gd name="T86" fmla="*/ 603 w 2849"/>
              <a:gd name="T87" fmla="*/ 1810 h 2825"/>
              <a:gd name="T88" fmla="*/ 533 w 2849"/>
              <a:gd name="T89" fmla="*/ 1957 h 2825"/>
              <a:gd name="T90" fmla="*/ 439 w 2849"/>
              <a:gd name="T91" fmla="*/ 1914 h 2825"/>
              <a:gd name="T92" fmla="*/ 363 w 2849"/>
              <a:gd name="T93" fmla="*/ 1829 h 2825"/>
              <a:gd name="T94" fmla="*/ 269 w 2849"/>
              <a:gd name="T95" fmla="*/ 1724 h 2825"/>
              <a:gd name="T96" fmla="*/ 23 w 2849"/>
              <a:gd name="T97" fmla="*/ 1435 h 2825"/>
              <a:gd name="T98" fmla="*/ 118 w 2849"/>
              <a:gd name="T99" fmla="*/ 1260 h 2825"/>
              <a:gd name="T100" fmla="*/ 423 w 2849"/>
              <a:gd name="T101" fmla="*/ 911 h 2825"/>
              <a:gd name="T102" fmla="*/ 614 w 2849"/>
              <a:gd name="T103" fmla="*/ 706 h 2825"/>
              <a:gd name="T104" fmla="*/ 851 w 2849"/>
              <a:gd name="T105" fmla="*/ 466 h 2825"/>
              <a:gd name="T106" fmla="*/ 984 w 2849"/>
              <a:gd name="T107" fmla="*/ 356 h 2825"/>
              <a:gd name="T108" fmla="*/ 1317 w 2849"/>
              <a:gd name="T109" fmla="*/ 72 h 2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849" h="2825">
                <a:moveTo>
                  <a:pt x="1408" y="0"/>
                </a:moveTo>
                <a:lnTo>
                  <a:pt x="1426" y="21"/>
                </a:lnTo>
                <a:lnTo>
                  <a:pt x="1447" y="47"/>
                </a:lnTo>
                <a:lnTo>
                  <a:pt x="1473" y="80"/>
                </a:lnTo>
                <a:lnTo>
                  <a:pt x="1505" y="119"/>
                </a:lnTo>
                <a:lnTo>
                  <a:pt x="1541" y="161"/>
                </a:lnTo>
                <a:lnTo>
                  <a:pt x="1582" y="208"/>
                </a:lnTo>
                <a:lnTo>
                  <a:pt x="1626" y="261"/>
                </a:lnTo>
                <a:lnTo>
                  <a:pt x="1675" y="317"/>
                </a:lnTo>
                <a:lnTo>
                  <a:pt x="1726" y="375"/>
                </a:lnTo>
                <a:lnTo>
                  <a:pt x="1782" y="436"/>
                </a:lnTo>
                <a:lnTo>
                  <a:pt x="1840" y="501"/>
                </a:lnTo>
                <a:lnTo>
                  <a:pt x="1901" y="568"/>
                </a:lnTo>
                <a:lnTo>
                  <a:pt x="1908" y="573"/>
                </a:lnTo>
                <a:lnTo>
                  <a:pt x="1915" y="576"/>
                </a:lnTo>
                <a:lnTo>
                  <a:pt x="1938" y="578"/>
                </a:lnTo>
                <a:lnTo>
                  <a:pt x="1961" y="575"/>
                </a:lnTo>
                <a:lnTo>
                  <a:pt x="1980" y="569"/>
                </a:lnTo>
                <a:lnTo>
                  <a:pt x="2006" y="554"/>
                </a:lnTo>
                <a:lnTo>
                  <a:pt x="2027" y="531"/>
                </a:lnTo>
                <a:lnTo>
                  <a:pt x="2045" y="501"/>
                </a:lnTo>
                <a:lnTo>
                  <a:pt x="2057" y="462"/>
                </a:lnTo>
                <a:lnTo>
                  <a:pt x="2066" y="417"/>
                </a:lnTo>
                <a:lnTo>
                  <a:pt x="2069" y="364"/>
                </a:lnTo>
                <a:lnTo>
                  <a:pt x="2078" y="340"/>
                </a:lnTo>
                <a:lnTo>
                  <a:pt x="2090" y="305"/>
                </a:lnTo>
                <a:lnTo>
                  <a:pt x="2106" y="268"/>
                </a:lnTo>
                <a:lnTo>
                  <a:pt x="2122" y="231"/>
                </a:lnTo>
                <a:lnTo>
                  <a:pt x="2143" y="198"/>
                </a:lnTo>
                <a:lnTo>
                  <a:pt x="2169" y="166"/>
                </a:lnTo>
                <a:lnTo>
                  <a:pt x="2208" y="133"/>
                </a:lnTo>
                <a:lnTo>
                  <a:pt x="2250" y="107"/>
                </a:lnTo>
                <a:lnTo>
                  <a:pt x="2297" y="89"/>
                </a:lnTo>
                <a:lnTo>
                  <a:pt x="2346" y="77"/>
                </a:lnTo>
                <a:lnTo>
                  <a:pt x="2399" y="73"/>
                </a:lnTo>
                <a:lnTo>
                  <a:pt x="2451" y="77"/>
                </a:lnTo>
                <a:lnTo>
                  <a:pt x="2502" y="89"/>
                </a:lnTo>
                <a:lnTo>
                  <a:pt x="2551" y="108"/>
                </a:lnTo>
                <a:lnTo>
                  <a:pt x="2597" y="136"/>
                </a:lnTo>
                <a:lnTo>
                  <a:pt x="2637" y="172"/>
                </a:lnTo>
                <a:lnTo>
                  <a:pt x="2671" y="210"/>
                </a:lnTo>
                <a:lnTo>
                  <a:pt x="2697" y="254"/>
                </a:lnTo>
                <a:lnTo>
                  <a:pt x="2716" y="301"/>
                </a:lnTo>
                <a:lnTo>
                  <a:pt x="2728" y="352"/>
                </a:lnTo>
                <a:lnTo>
                  <a:pt x="2732" y="403"/>
                </a:lnTo>
                <a:lnTo>
                  <a:pt x="2728" y="455"/>
                </a:lnTo>
                <a:lnTo>
                  <a:pt x="2716" y="504"/>
                </a:lnTo>
                <a:lnTo>
                  <a:pt x="2697" y="552"/>
                </a:lnTo>
                <a:lnTo>
                  <a:pt x="2671" y="596"/>
                </a:lnTo>
                <a:lnTo>
                  <a:pt x="2637" y="636"/>
                </a:lnTo>
                <a:lnTo>
                  <a:pt x="2602" y="666"/>
                </a:lnTo>
                <a:lnTo>
                  <a:pt x="2564" y="690"/>
                </a:lnTo>
                <a:lnTo>
                  <a:pt x="2523" y="710"/>
                </a:lnTo>
                <a:lnTo>
                  <a:pt x="2480" y="724"/>
                </a:lnTo>
                <a:lnTo>
                  <a:pt x="2434" y="731"/>
                </a:lnTo>
                <a:lnTo>
                  <a:pt x="2429" y="731"/>
                </a:lnTo>
                <a:lnTo>
                  <a:pt x="2425" y="734"/>
                </a:lnTo>
                <a:lnTo>
                  <a:pt x="2378" y="741"/>
                </a:lnTo>
                <a:lnTo>
                  <a:pt x="2336" y="753"/>
                </a:lnTo>
                <a:lnTo>
                  <a:pt x="2302" y="769"/>
                </a:lnTo>
                <a:lnTo>
                  <a:pt x="2274" y="787"/>
                </a:lnTo>
                <a:lnTo>
                  <a:pt x="2253" y="809"/>
                </a:lnTo>
                <a:lnTo>
                  <a:pt x="2239" y="834"/>
                </a:lnTo>
                <a:lnTo>
                  <a:pt x="2234" y="855"/>
                </a:lnTo>
                <a:lnTo>
                  <a:pt x="2232" y="878"/>
                </a:lnTo>
                <a:lnTo>
                  <a:pt x="2238" y="901"/>
                </a:lnTo>
                <a:lnTo>
                  <a:pt x="2239" y="908"/>
                </a:lnTo>
                <a:lnTo>
                  <a:pt x="2245" y="913"/>
                </a:lnTo>
                <a:lnTo>
                  <a:pt x="2313" y="978"/>
                </a:lnTo>
                <a:lnTo>
                  <a:pt x="2380" y="1037"/>
                </a:lnTo>
                <a:lnTo>
                  <a:pt x="2444" y="1095"/>
                </a:lnTo>
                <a:lnTo>
                  <a:pt x="2506" y="1148"/>
                </a:lnTo>
                <a:lnTo>
                  <a:pt x="2565" y="1197"/>
                </a:lnTo>
                <a:lnTo>
                  <a:pt x="2620" y="1242"/>
                </a:lnTo>
                <a:lnTo>
                  <a:pt x="2671" y="1284"/>
                </a:lnTo>
                <a:lnTo>
                  <a:pt x="2718" y="1321"/>
                </a:lnTo>
                <a:lnTo>
                  <a:pt x="2760" y="1353"/>
                </a:lnTo>
                <a:lnTo>
                  <a:pt x="2795" y="1381"/>
                </a:lnTo>
                <a:lnTo>
                  <a:pt x="2827" y="1404"/>
                </a:lnTo>
                <a:lnTo>
                  <a:pt x="2849" y="1421"/>
                </a:lnTo>
                <a:lnTo>
                  <a:pt x="2830" y="1447"/>
                </a:lnTo>
                <a:lnTo>
                  <a:pt x="2802" y="1481"/>
                </a:lnTo>
                <a:lnTo>
                  <a:pt x="2771" y="1521"/>
                </a:lnTo>
                <a:lnTo>
                  <a:pt x="2732" y="1567"/>
                </a:lnTo>
                <a:lnTo>
                  <a:pt x="2688" y="1619"/>
                </a:lnTo>
                <a:lnTo>
                  <a:pt x="2639" y="1675"/>
                </a:lnTo>
                <a:lnTo>
                  <a:pt x="2585" y="1738"/>
                </a:lnTo>
                <a:lnTo>
                  <a:pt x="2525" y="1805"/>
                </a:lnTo>
                <a:lnTo>
                  <a:pt x="2460" y="1875"/>
                </a:lnTo>
                <a:lnTo>
                  <a:pt x="2392" y="1950"/>
                </a:lnTo>
                <a:lnTo>
                  <a:pt x="2376" y="1957"/>
                </a:lnTo>
                <a:lnTo>
                  <a:pt x="2364" y="1961"/>
                </a:lnTo>
                <a:lnTo>
                  <a:pt x="2357" y="1961"/>
                </a:lnTo>
                <a:lnTo>
                  <a:pt x="2352" y="1961"/>
                </a:lnTo>
                <a:lnTo>
                  <a:pt x="2350" y="1959"/>
                </a:lnTo>
                <a:lnTo>
                  <a:pt x="2334" y="1949"/>
                </a:lnTo>
                <a:lnTo>
                  <a:pt x="2320" y="1931"/>
                </a:lnTo>
                <a:lnTo>
                  <a:pt x="2308" y="1905"/>
                </a:lnTo>
                <a:lnTo>
                  <a:pt x="2297" y="1873"/>
                </a:lnTo>
                <a:lnTo>
                  <a:pt x="2290" y="1833"/>
                </a:lnTo>
                <a:lnTo>
                  <a:pt x="2288" y="1819"/>
                </a:lnTo>
                <a:lnTo>
                  <a:pt x="2285" y="1810"/>
                </a:lnTo>
                <a:lnTo>
                  <a:pt x="2280" y="1779"/>
                </a:lnTo>
                <a:lnTo>
                  <a:pt x="2271" y="1738"/>
                </a:lnTo>
                <a:lnTo>
                  <a:pt x="2257" y="1700"/>
                </a:lnTo>
                <a:lnTo>
                  <a:pt x="2236" y="1661"/>
                </a:lnTo>
                <a:lnTo>
                  <a:pt x="2208" y="1617"/>
                </a:lnTo>
                <a:lnTo>
                  <a:pt x="2173" y="1579"/>
                </a:lnTo>
                <a:lnTo>
                  <a:pt x="2136" y="1547"/>
                </a:lnTo>
                <a:lnTo>
                  <a:pt x="2096" y="1519"/>
                </a:lnTo>
                <a:lnTo>
                  <a:pt x="2053" y="1496"/>
                </a:lnTo>
                <a:lnTo>
                  <a:pt x="2008" y="1481"/>
                </a:lnTo>
                <a:lnTo>
                  <a:pt x="1952" y="1468"/>
                </a:lnTo>
                <a:lnTo>
                  <a:pt x="1894" y="1463"/>
                </a:lnTo>
                <a:lnTo>
                  <a:pt x="1833" y="1468"/>
                </a:lnTo>
                <a:lnTo>
                  <a:pt x="1773" y="1482"/>
                </a:lnTo>
                <a:lnTo>
                  <a:pt x="1715" y="1507"/>
                </a:lnTo>
                <a:lnTo>
                  <a:pt x="1662" y="1539"/>
                </a:lnTo>
                <a:lnTo>
                  <a:pt x="1615" y="1579"/>
                </a:lnTo>
                <a:lnTo>
                  <a:pt x="1577" y="1624"/>
                </a:lnTo>
                <a:lnTo>
                  <a:pt x="1547" y="1672"/>
                </a:lnTo>
                <a:lnTo>
                  <a:pt x="1522" y="1724"/>
                </a:lnTo>
                <a:lnTo>
                  <a:pt x="1506" y="1777"/>
                </a:lnTo>
                <a:lnTo>
                  <a:pt x="1499" y="1833"/>
                </a:lnTo>
                <a:lnTo>
                  <a:pt x="1498" y="1887"/>
                </a:lnTo>
                <a:lnTo>
                  <a:pt x="1505" y="1943"/>
                </a:lnTo>
                <a:lnTo>
                  <a:pt x="1520" y="1996"/>
                </a:lnTo>
                <a:lnTo>
                  <a:pt x="1543" y="2047"/>
                </a:lnTo>
                <a:lnTo>
                  <a:pt x="1573" y="2096"/>
                </a:lnTo>
                <a:lnTo>
                  <a:pt x="1612" y="2140"/>
                </a:lnTo>
                <a:lnTo>
                  <a:pt x="1643" y="2168"/>
                </a:lnTo>
                <a:lnTo>
                  <a:pt x="1678" y="2190"/>
                </a:lnTo>
                <a:lnTo>
                  <a:pt x="1715" y="2210"/>
                </a:lnTo>
                <a:lnTo>
                  <a:pt x="1750" y="2226"/>
                </a:lnTo>
                <a:lnTo>
                  <a:pt x="1787" y="2240"/>
                </a:lnTo>
                <a:lnTo>
                  <a:pt x="1792" y="2243"/>
                </a:lnTo>
                <a:lnTo>
                  <a:pt x="1799" y="2247"/>
                </a:lnTo>
                <a:lnTo>
                  <a:pt x="1808" y="2250"/>
                </a:lnTo>
                <a:lnTo>
                  <a:pt x="1808" y="2252"/>
                </a:lnTo>
                <a:lnTo>
                  <a:pt x="1810" y="2252"/>
                </a:lnTo>
                <a:lnTo>
                  <a:pt x="1813" y="2252"/>
                </a:lnTo>
                <a:lnTo>
                  <a:pt x="1817" y="2254"/>
                </a:lnTo>
                <a:lnTo>
                  <a:pt x="1826" y="2255"/>
                </a:lnTo>
                <a:lnTo>
                  <a:pt x="1836" y="2257"/>
                </a:lnTo>
                <a:lnTo>
                  <a:pt x="1871" y="2268"/>
                </a:lnTo>
                <a:lnTo>
                  <a:pt x="1903" y="2275"/>
                </a:lnTo>
                <a:lnTo>
                  <a:pt x="1931" y="2278"/>
                </a:lnTo>
                <a:lnTo>
                  <a:pt x="1959" y="2283"/>
                </a:lnTo>
                <a:lnTo>
                  <a:pt x="1980" y="2289"/>
                </a:lnTo>
                <a:lnTo>
                  <a:pt x="1983" y="2290"/>
                </a:lnTo>
                <a:lnTo>
                  <a:pt x="1989" y="2301"/>
                </a:lnTo>
                <a:lnTo>
                  <a:pt x="1996" y="2313"/>
                </a:lnTo>
                <a:lnTo>
                  <a:pt x="2001" y="2327"/>
                </a:lnTo>
                <a:lnTo>
                  <a:pt x="2003" y="2341"/>
                </a:lnTo>
                <a:lnTo>
                  <a:pt x="2003" y="2343"/>
                </a:lnTo>
                <a:lnTo>
                  <a:pt x="2001" y="2346"/>
                </a:lnTo>
                <a:lnTo>
                  <a:pt x="1999" y="2348"/>
                </a:lnTo>
                <a:lnTo>
                  <a:pt x="1936" y="2406"/>
                </a:lnTo>
                <a:lnTo>
                  <a:pt x="1855" y="2473"/>
                </a:lnTo>
                <a:lnTo>
                  <a:pt x="1780" y="2536"/>
                </a:lnTo>
                <a:lnTo>
                  <a:pt x="1710" y="2594"/>
                </a:lnTo>
                <a:lnTo>
                  <a:pt x="1647" y="2646"/>
                </a:lnTo>
                <a:lnTo>
                  <a:pt x="1589" y="2692"/>
                </a:lnTo>
                <a:lnTo>
                  <a:pt x="1538" y="2734"/>
                </a:lnTo>
                <a:lnTo>
                  <a:pt x="1492" y="2771"/>
                </a:lnTo>
                <a:lnTo>
                  <a:pt x="1454" y="2800"/>
                </a:lnTo>
                <a:lnTo>
                  <a:pt x="1422" y="2825"/>
                </a:lnTo>
                <a:lnTo>
                  <a:pt x="1396" y="2804"/>
                </a:lnTo>
                <a:lnTo>
                  <a:pt x="1364" y="2778"/>
                </a:lnTo>
                <a:lnTo>
                  <a:pt x="1326" y="2746"/>
                </a:lnTo>
                <a:lnTo>
                  <a:pt x="1282" y="2711"/>
                </a:lnTo>
                <a:lnTo>
                  <a:pt x="1235" y="2671"/>
                </a:lnTo>
                <a:lnTo>
                  <a:pt x="1180" y="2625"/>
                </a:lnTo>
                <a:lnTo>
                  <a:pt x="1124" y="2576"/>
                </a:lnTo>
                <a:lnTo>
                  <a:pt x="1063" y="2523"/>
                </a:lnTo>
                <a:lnTo>
                  <a:pt x="1063" y="2523"/>
                </a:lnTo>
                <a:lnTo>
                  <a:pt x="1045" y="2506"/>
                </a:lnTo>
                <a:lnTo>
                  <a:pt x="1042" y="2504"/>
                </a:lnTo>
                <a:lnTo>
                  <a:pt x="1024" y="2488"/>
                </a:lnTo>
                <a:lnTo>
                  <a:pt x="1019" y="2485"/>
                </a:lnTo>
                <a:lnTo>
                  <a:pt x="1003" y="2471"/>
                </a:lnTo>
                <a:lnTo>
                  <a:pt x="998" y="2464"/>
                </a:lnTo>
                <a:lnTo>
                  <a:pt x="982" y="2452"/>
                </a:lnTo>
                <a:lnTo>
                  <a:pt x="975" y="2445"/>
                </a:lnTo>
                <a:lnTo>
                  <a:pt x="961" y="2432"/>
                </a:lnTo>
                <a:lnTo>
                  <a:pt x="951" y="2422"/>
                </a:lnTo>
                <a:lnTo>
                  <a:pt x="938" y="2411"/>
                </a:lnTo>
                <a:lnTo>
                  <a:pt x="917" y="2392"/>
                </a:lnTo>
                <a:lnTo>
                  <a:pt x="900" y="2364"/>
                </a:lnTo>
                <a:lnTo>
                  <a:pt x="886" y="2343"/>
                </a:lnTo>
                <a:lnTo>
                  <a:pt x="879" y="2325"/>
                </a:lnTo>
                <a:lnTo>
                  <a:pt x="873" y="2311"/>
                </a:lnTo>
                <a:lnTo>
                  <a:pt x="872" y="2301"/>
                </a:lnTo>
                <a:lnTo>
                  <a:pt x="870" y="2294"/>
                </a:lnTo>
                <a:lnTo>
                  <a:pt x="870" y="2290"/>
                </a:lnTo>
                <a:lnTo>
                  <a:pt x="872" y="2289"/>
                </a:lnTo>
                <a:lnTo>
                  <a:pt x="882" y="2275"/>
                </a:lnTo>
                <a:lnTo>
                  <a:pt x="898" y="2262"/>
                </a:lnTo>
                <a:lnTo>
                  <a:pt x="921" y="2254"/>
                </a:lnTo>
                <a:lnTo>
                  <a:pt x="947" y="2245"/>
                </a:lnTo>
                <a:lnTo>
                  <a:pt x="973" y="2236"/>
                </a:lnTo>
                <a:lnTo>
                  <a:pt x="1019" y="2226"/>
                </a:lnTo>
                <a:lnTo>
                  <a:pt x="1023" y="2224"/>
                </a:lnTo>
                <a:lnTo>
                  <a:pt x="1026" y="2224"/>
                </a:lnTo>
                <a:lnTo>
                  <a:pt x="1030" y="2222"/>
                </a:lnTo>
                <a:lnTo>
                  <a:pt x="1035" y="2220"/>
                </a:lnTo>
                <a:lnTo>
                  <a:pt x="1042" y="2219"/>
                </a:lnTo>
                <a:lnTo>
                  <a:pt x="1051" y="2219"/>
                </a:lnTo>
                <a:lnTo>
                  <a:pt x="1059" y="2217"/>
                </a:lnTo>
                <a:lnTo>
                  <a:pt x="1066" y="2217"/>
                </a:lnTo>
                <a:lnTo>
                  <a:pt x="1075" y="2215"/>
                </a:lnTo>
                <a:lnTo>
                  <a:pt x="1084" y="2213"/>
                </a:lnTo>
                <a:lnTo>
                  <a:pt x="1093" y="2212"/>
                </a:lnTo>
                <a:lnTo>
                  <a:pt x="1100" y="2210"/>
                </a:lnTo>
                <a:lnTo>
                  <a:pt x="1108" y="2208"/>
                </a:lnTo>
                <a:lnTo>
                  <a:pt x="1115" y="2206"/>
                </a:lnTo>
                <a:lnTo>
                  <a:pt x="1124" y="2203"/>
                </a:lnTo>
                <a:lnTo>
                  <a:pt x="1131" y="2201"/>
                </a:lnTo>
                <a:lnTo>
                  <a:pt x="1140" y="2198"/>
                </a:lnTo>
                <a:lnTo>
                  <a:pt x="1145" y="2196"/>
                </a:lnTo>
                <a:lnTo>
                  <a:pt x="1154" y="2192"/>
                </a:lnTo>
                <a:lnTo>
                  <a:pt x="1161" y="2189"/>
                </a:lnTo>
                <a:lnTo>
                  <a:pt x="1170" y="2185"/>
                </a:lnTo>
                <a:lnTo>
                  <a:pt x="1175" y="2182"/>
                </a:lnTo>
                <a:lnTo>
                  <a:pt x="1184" y="2178"/>
                </a:lnTo>
                <a:lnTo>
                  <a:pt x="1189" y="2175"/>
                </a:lnTo>
                <a:lnTo>
                  <a:pt x="1198" y="2169"/>
                </a:lnTo>
                <a:lnTo>
                  <a:pt x="1203" y="2166"/>
                </a:lnTo>
                <a:lnTo>
                  <a:pt x="1212" y="2161"/>
                </a:lnTo>
                <a:lnTo>
                  <a:pt x="1217" y="2157"/>
                </a:lnTo>
                <a:lnTo>
                  <a:pt x="1224" y="2152"/>
                </a:lnTo>
                <a:lnTo>
                  <a:pt x="1229" y="2148"/>
                </a:lnTo>
                <a:lnTo>
                  <a:pt x="1236" y="2143"/>
                </a:lnTo>
                <a:lnTo>
                  <a:pt x="1242" y="2138"/>
                </a:lnTo>
                <a:lnTo>
                  <a:pt x="1250" y="2131"/>
                </a:lnTo>
                <a:lnTo>
                  <a:pt x="1254" y="2127"/>
                </a:lnTo>
                <a:lnTo>
                  <a:pt x="1266" y="2117"/>
                </a:lnTo>
                <a:lnTo>
                  <a:pt x="1307" y="2070"/>
                </a:lnTo>
                <a:lnTo>
                  <a:pt x="1340" y="2017"/>
                </a:lnTo>
                <a:lnTo>
                  <a:pt x="1364" y="1961"/>
                </a:lnTo>
                <a:lnTo>
                  <a:pt x="1380" y="1903"/>
                </a:lnTo>
                <a:lnTo>
                  <a:pt x="1385" y="1843"/>
                </a:lnTo>
                <a:lnTo>
                  <a:pt x="1385" y="1805"/>
                </a:lnTo>
                <a:lnTo>
                  <a:pt x="1377" y="1752"/>
                </a:lnTo>
                <a:lnTo>
                  <a:pt x="1363" y="1703"/>
                </a:lnTo>
                <a:lnTo>
                  <a:pt x="1340" y="1654"/>
                </a:lnTo>
                <a:lnTo>
                  <a:pt x="1312" y="1610"/>
                </a:lnTo>
                <a:lnTo>
                  <a:pt x="1275" y="1570"/>
                </a:lnTo>
                <a:lnTo>
                  <a:pt x="1228" y="1528"/>
                </a:lnTo>
                <a:lnTo>
                  <a:pt x="1175" y="1496"/>
                </a:lnTo>
                <a:lnTo>
                  <a:pt x="1119" y="1474"/>
                </a:lnTo>
                <a:lnTo>
                  <a:pt x="1059" y="1458"/>
                </a:lnTo>
                <a:lnTo>
                  <a:pt x="996" y="1454"/>
                </a:lnTo>
                <a:lnTo>
                  <a:pt x="933" y="1458"/>
                </a:lnTo>
                <a:lnTo>
                  <a:pt x="873" y="1474"/>
                </a:lnTo>
                <a:lnTo>
                  <a:pt x="817" y="1496"/>
                </a:lnTo>
                <a:lnTo>
                  <a:pt x="765" y="1528"/>
                </a:lnTo>
                <a:lnTo>
                  <a:pt x="717" y="1568"/>
                </a:lnTo>
                <a:lnTo>
                  <a:pt x="682" y="1609"/>
                </a:lnTo>
                <a:lnTo>
                  <a:pt x="654" y="1652"/>
                </a:lnTo>
                <a:lnTo>
                  <a:pt x="632" y="1700"/>
                </a:lnTo>
                <a:lnTo>
                  <a:pt x="614" y="1751"/>
                </a:lnTo>
                <a:lnTo>
                  <a:pt x="605" y="1801"/>
                </a:lnTo>
                <a:lnTo>
                  <a:pt x="603" y="1810"/>
                </a:lnTo>
                <a:lnTo>
                  <a:pt x="595" y="1854"/>
                </a:lnTo>
                <a:lnTo>
                  <a:pt x="584" y="1893"/>
                </a:lnTo>
                <a:lnTo>
                  <a:pt x="572" y="1922"/>
                </a:lnTo>
                <a:lnTo>
                  <a:pt x="556" y="1943"/>
                </a:lnTo>
                <a:lnTo>
                  <a:pt x="537" y="1956"/>
                </a:lnTo>
                <a:lnTo>
                  <a:pt x="533" y="1957"/>
                </a:lnTo>
                <a:lnTo>
                  <a:pt x="530" y="1957"/>
                </a:lnTo>
                <a:lnTo>
                  <a:pt x="521" y="1956"/>
                </a:lnTo>
                <a:lnTo>
                  <a:pt x="509" y="1952"/>
                </a:lnTo>
                <a:lnTo>
                  <a:pt x="491" y="1945"/>
                </a:lnTo>
                <a:lnTo>
                  <a:pt x="467" y="1933"/>
                </a:lnTo>
                <a:lnTo>
                  <a:pt x="439" y="1914"/>
                </a:lnTo>
                <a:lnTo>
                  <a:pt x="419" y="1893"/>
                </a:lnTo>
                <a:lnTo>
                  <a:pt x="404" y="1875"/>
                </a:lnTo>
                <a:lnTo>
                  <a:pt x="400" y="1870"/>
                </a:lnTo>
                <a:lnTo>
                  <a:pt x="383" y="1852"/>
                </a:lnTo>
                <a:lnTo>
                  <a:pt x="381" y="1849"/>
                </a:lnTo>
                <a:lnTo>
                  <a:pt x="363" y="1829"/>
                </a:lnTo>
                <a:lnTo>
                  <a:pt x="361" y="1829"/>
                </a:lnTo>
                <a:lnTo>
                  <a:pt x="344" y="1810"/>
                </a:lnTo>
                <a:lnTo>
                  <a:pt x="342" y="1808"/>
                </a:lnTo>
                <a:lnTo>
                  <a:pt x="325" y="1789"/>
                </a:lnTo>
                <a:lnTo>
                  <a:pt x="325" y="1789"/>
                </a:lnTo>
                <a:lnTo>
                  <a:pt x="269" y="1724"/>
                </a:lnTo>
                <a:lnTo>
                  <a:pt x="216" y="1665"/>
                </a:lnTo>
                <a:lnTo>
                  <a:pt x="169" y="1609"/>
                </a:lnTo>
                <a:lnTo>
                  <a:pt x="125" y="1558"/>
                </a:lnTo>
                <a:lnTo>
                  <a:pt x="86" y="1510"/>
                </a:lnTo>
                <a:lnTo>
                  <a:pt x="53" y="1470"/>
                </a:lnTo>
                <a:lnTo>
                  <a:pt x="23" y="1435"/>
                </a:lnTo>
                <a:lnTo>
                  <a:pt x="0" y="1405"/>
                </a:lnTo>
                <a:lnTo>
                  <a:pt x="0" y="1405"/>
                </a:lnTo>
                <a:lnTo>
                  <a:pt x="21" y="1377"/>
                </a:lnTo>
                <a:lnTo>
                  <a:pt x="49" y="1344"/>
                </a:lnTo>
                <a:lnTo>
                  <a:pt x="81" y="1304"/>
                </a:lnTo>
                <a:lnTo>
                  <a:pt x="118" y="1260"/>
                </a:lnTo>
                <a:lnTo>
                  <a:pt x="158" y="1211"/>
                </a:lnTo>
                <a:lnTo>
                  <a:pt x="204" y="1156"/>
                </a:lnTo>
                <a:lnTo>
                  <a:pt x="253" y="1100"/>
                </a:lnTo>
                <a:lnTo>
                  <a:pt x="305" y="1039"/>
                </a:lnTo>
                <a:lnTo>
                  <a:pt x="363" y="976"/>
                </a:lnTo>
                <a:lnTo>
                  <a:pt x="423" y="911"/>
                </a:lnTo>
                <a:lnTo>
                  <a:pt x="484" y="845"/>
                </a:lnTo>
                <a:lnTo>
                  <a:pt x="488" y="843"/>
                </a:lnTo>
                <a:lnTo>
                  <a:pt x="514" y="815"/>
                </a:lnTo>
                <a:lnTo>
                  <a:pt x="544" y="781"/>
                </a:lnTo>
                <a:lnTo>
                  <a:pt x="577" y="746"/>
                </a:lnTo>
                <a:lnTo>
                  <a:pt x="614" y="706"/>
                </a:lnTo>
                <a:lnTo>
                  <a:pt x="653" y="666"/>
                </a:lnTo>
                <a:lnTo>
                  <a:pt x="693" y="624"/>
                </a:lnTo>
                <a:lnTo>
                  <a:pt x="733" y="583"/>
                </a:lnTo>
                <a:lnTo>
                  <a:pt x="774" y="541"/>
                </a:lnTo>
                <a:lnTo>
                  <a:pt x="812" y="503"/>
                </a:lnTo>
                <a:lnTo>
                  <a:pt x="851" y="466"/>
                </a:lnTo>
                <a:lnTo>
                  <a:pt x="884" y="433"/>
                </a:lnTo>
                <a:lnTo>
                  <a:pt x="917" y="405"/>
                </a:lnTo>
                <a:lnTo>
                  <a:pt x="944" y="382"/>
                </a:lnTo>
                <a:lnTo>
                  <a:pt x="966" y="364"/>
                </a:lnTo>
                <a:lnTo>
                  <a:pt x="975" y="359"/>
                </a:lnTo>
                <a:lnTo>
                  <a:pt x="984" y="356"/>
                </a:lnTo>
                <a:lnTo>
                  <a:pt x="1051" y="296"/>
                </a:lnTo>
                <a:lnTo>
                  <a:pt x="1114" y="242"/>
                </a:lnTo>
                <a:lnTo>
                  <a:pt x="1172" y="193"/>
                </a:lnTo>
                <a:lnTo>
                  <a:pt x="1226" y="147"/>
                </a:lnTo>
                <a:lnTo>
                  <a:pt x="1275" y="107"/>
                </a:lnTo>
                <a:lnTo>
                  <a:pt x="1317" y="72"/>
                </a:lnTo>
                <a:lnTo>
                  <a:pt x="1356" y="42"/>
                </a:lnTo>
                <a:lnTo>
                  <a:pt x="1385" y="19"/>
                </a:lnTo>
                <a:lnTo>
                  <a:pt x="1408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81C3D0-D65F-405F-899E-210604C0671D}"/>
              </a:ext>
            </a:extLst>
          </p:cNvPr>
          <p:cNvSpPr txBox="1"/>
          <p:nvPr/>
        </p:nvSpPr>
        <p:spPr>
          <a:xfrm>
            <a:off x="6679163" y="1962292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810289-671A-4B31-8FF6-21A90635385E}"/>
              </a:ext>
            </a:extLst>
          </p:cNvPr>
          <p:cNvSpPr txBox="1"/>
          <p:nvPr/>
        </p:nvSpPr>
        <p:spPr>
          <a:xfrm>
            <a:off x="7773287" y="3296438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23389E-A527-4D39-8F04-E72E68A2A2EE}"/>
              </a:ext>
            </a:extLst>
          </p:cNvPr>
          <p:cNvSpPr txBox="1"/>
          <p:nvPr/>
        </p:nvSpPr>
        <p:spPr>
          <a:xfrm>
            <a:off x="6728435" y="4784275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6954CF-7A72-4190-8A74-C233BB251A22}"/>
              </a:ext>
            </a:extLst>
          </p:cNvPr>
          <p:cNvSpPr txBox="1"/>
          <p:nvPr/>
        </p:nvSpPr>
        <p:spPr>
          <a:xfrm>
            <a:off x="5797051" y="3490167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3FA9DC-90A8-4CFB-BB9E-C14E71A1B003}"/>
              </a:ext>
            </a:extLst>
          </p:cNvPr>
          <p:cNvSpPr txBox="1"/>
          <p:nvPr/>
        </p:nvSpPr>
        <p:spPr>
          <a:xfrm>
            <a:off x="8210368" y="1467233"/>
            <a:ext cx="34936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 effectively </a:t>
            </a:r>
            <a:br>
              <a:rPr lang="en-ZA" sz="16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6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campus closure.</a:t>
            </a:r>
          </a:p>
          <a:p>
            <a:r>
              <a:rPr lang="en-ZA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and tricks: Media in PowerPoint</a:t>
            </a:r>
          </a:p>
          <a:p>
            <a:r>
              <a:rPr lang="en-ZA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(Complete)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4E353E-9D07-4118-984A-749C61F022E7}"/>
              </a:ext>
            </a:extLst>
          </p:cNvPr>
          <p:cNvSpPr txBox="1"/>
          <p:nvPr/>
        </p:nvSpPr>
        <p:spPr>
          <a:xfrm>
            <a:off x="8583657" y="4966512"/>
            <a:ext cx="32676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to teach</a:t>
            </a:r>
            <a:br>
              <a:rPr lang="en-ZA" sz="16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6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campus closure</a:t>
            </a:r>
            <a:r>
              <a:rPr lang="en-ZA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ZA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and tricks: Google classroom</a:t>
            </a:r>
          </a:p>
          <a:p>
            <a:r>
              <a:rPr lang="en-ZA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(Complete)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3EC425-B551-49D2-968A-9B4C4CAAA1C0}"/>
              </a:ext>
            </a:extLst>
          </p:cNvPr>
          <p:cNvSpPr txBox="1"/>
          <p:nvPr/>
        </p:nvSpPr>
        <p:spPr>
          <a:xfrm>
            <a:off x="2426449" y="5318959"/>
            <a:ext cx="38381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600" b="1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 if learning is happening</a:t>
            </a:r>
            <a:br>
              <a:rPr lang="en-ZA" sz="1600" b="1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600" b="1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campus closure</a:t>
            </a:r>
            <a:r>
              <a:rPr lang="en-ZA" sz="1600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ZA" sz="1600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and tricks: </a:t>
            </a:r>
            <a:r>
              <a:rPr lang="en-ZA" sz="1600" dirty="0" err="1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Quizziz</a:t>
            </a:r>
            <a:r>
              <a:rPr lang="en-ZA" sz="1600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assessment tool</a:t>
            </a:r>
          </a:p>
          <a:p>
            <a:pPr algn="r"/>
            <a:r>
              <a:rPr lang="en-ZA" sz="1600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(Today - Mon 4</a:t>
            </a:r>
            <a:r>
              <a:rPr lang="en-ZA" sz="1600" baseline="30000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ZA" sz="1600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927BE6-4ABB-4DC4-A69B-33BDBECA78C3}"/>
              </a:ext>
            </a:extLst>
          </p:cNvPr>
          <p:cNvSpPr txBox="1"/>
          <p:nvPr/>
        </p:nvSpPr>
        <p:spPr>
          <a:xfrm>
            <a:off x="1244567" y="3174776"/>
            <a:ext cx="34712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600" b="1" dirty="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Communicate effectively </a:t>
            </a:r>
            <a:br>
              <a:rPr lang="en-ZA" sz="1600" b="1" dirty="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600" b="1" dirty="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campus closure</a:t>
            </a:r>
            <a:r>
              <a:rPr lang="en-ZA" sz="1600" dirty="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ZA" sz="1600" dirty="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and tricks: Social media groups</a:t>
            </a:r>
          </a:p>
          <a:p>
            <a:pPr algn="r"/>
            <a:r>
              <a:rPr lang="en-ZA" sz="1600" dirty="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(Friday 8</a:t>
            </a:r>
            <a:r>
              <a:rPr lang="en-ZA" sz="1600" baseline="30000" dirty="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ZA" sz="1600" dirty="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9AEBAD7-683A-4E76-8FB0-0EC94EEE2AC0}"/>
              </a:ext>
            </a:extLst>
          </p:cNvPr>
          <p:cNvSpPr/>
          <p:nvPr/>
        </p:nvSpPr>
        <p:spPr>
          <a:xfrm>
            <a:off x="876946" y="1682677"/>
            <a:ext cx="53866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Aim: Guide academics to quickly and cheaply, adopt an emergency remote teaching strategy that enables student learning to continue?</a:t>
            </a:r>
            <a:endParaRPr lang="en-ZA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5FEDB5A8-E6FD-4830-9EA0-6978F260F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6463" y="1047892"/>
            <a:ext cx="914400" cy="914400"/>
          </a:xfrm>
          <a:prstGeom prst="rect">
            <a:avLst/>
          </a:prstGeom>
        </p:spPr>
      </p:pic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6C49FB69-6733-4B18-84EF-591282285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9567" y="42826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0351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5E8D7-299D-4697-B0EC-5538CC0EB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Webinar 3 – Agenda </a:t>
            </a:r>
            <a:br>
              <a:rPr lang="en-ZA" dirty="0"/>
            </a:br>
            <a:r>
              <a:rPr lang="en-ZA" sz="4000" dirty="0">
                <a:solidFill>
                  <a:srgbClr val="393464"/>
                </a:solidFill>
              </a:rPr>
              <a:t>Monitor learning during campus closure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F33AA9-537E-43F9-ACAF-6BE01405E8F0}"/>
              </a:ext>
            </a:extLst>
          </p:cNvPr>
          <p:cNvGrpSpPr/>
          <p:nvPr/>
        </p:nvGrpSpPr>
        <p:grpSpPr>
          <a:xfrm>
            <a:off x="3598779" y="1826415"/>
            <a:ext cx="3789401" cy="3791991"/>
            <a:chOff x="3768725" y="1522412"/>
            <a:chExt cx="4645026" cy="4648201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57D5376F-FC51-4B18-8938-642329289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3554413"/>
              <a:ext cx="3175" cy="6350"/>
            </a:xfrm>
            <a:custGeom>
              <a:avLst/>
              <a:gdLst>
                <a:gd name="T0" fmla="*/ 0 w 5"/>
                <a:gd name="T1" fmla="*/ 0 h 7"/>
                <a:gd name="T2" fmla="*/ 5 w 5"/>
                <a:gd name="T3" fmla="*/ 7 h 7"/>
                <a:gd name="T4" fmla="*/ 0 w 5"/>
                <a:gd name="T5" fmla="*/ 0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BE39556-46D9-491F-9642-0A33913C8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3843338"/>
              <a:ext cx="1370013" cy="1373188"/>
            </a:xfrm>
            <a:custGeom>
              <a:avLst/>
              <a:gdLst>
                <a:gd name="T0" fmla="*/ 489 w 1726"/>
                <a:gd name="T1" fmla="*/ 0 h 1728"/>
                <a:gd name="T2" fmla="*/ 489 w 1726"/>
                <a:gd name="T3" fmla="*/ 3 h 1728"/>
                <a:gd name="T4" fmla="*/ 494 w 1726"/>
                <a:gd name="T5" fmla="*/ 122 h 1728"/>
                <a:gd name="T6" fmla="*/ 510 w 1726"/>
                <a:gd name="T7" fmla="*/ 238 h 1728"/>
                <a:gd name="T8" fmla="*/ 538 w 1726"/>
                <a:gd name="T9" fmla="*/ 351 h 1728"/>
                <a:gd name="T10" fmla="*/ 576 w 1726"/>
                <a:gd name="T11" fmla="*/ 458 h 1728"/>
                <a:gd name="T12" fmla="*/ 622 w 1726"/>
                <a:gd name="T13" fmla="*/ 563 h 1728"/>
                <a:gd name="T14" fmla="*/ 677 w 1726"/>
                <a:gd name="T15" fmla="*/ 660 h 1728"/>
                <a:gd name="T16" fmla="*/ 741 w 1726"/>
                <a:gd name="T17" fmla="*/ 753 h 1728"/>
                <a:gd name="T18" fmla="*/ 812 w 1726"/>
                <a:gd name="T19" fmla="*/ 838 h 1728"/>
                <a:gd name="T20" fmla="*/ 892 w 1726"/>
                <a:gd name="T21" fmla="*/ 916 h 1728"/>
                <a:gd name="T22" fmla="*/ 977 w 1726"/>
                <a:gd name="T23" fmla="*/ 989 h 1728"/>
                <a:gd name="T24" fmla="*/ 1069 w 1726"/>
                <a:gd name="T25" fmla="*/ 1053 h 1728"/>
                <a:gd name="T26" fmla="*/ 1167 w 1726"/>
                <a:gd name="T27" fmla="*/ 1108 h 1728"/>
                <a:gd name="T28" fmla="*/ 1270 w 1726"/>
                <a:gd name="T29" fmla="*/ 1154 h 1728"/>
                <a:gd name="T30" fmla="*/ 1378 w 1726"/>
                <a:gd name="T31" fmla="*/ 1192 h 1728"/>
                <a:gd name="T32" fmla="*/ 1490 w 1726"/>
                <a:gd name="T33" fmla="*/ 1218 h 1728"/>
                <a:gd name="T34" fmla="*/ 1606 w 1726"/>
                <a:gd name="T35" fmla="*/ 1236 h 1728"/>
                <a:gd name="T36" fmla="*/ 1726 w 1726"/>
                <a:gd name="T37" fmla="*/ 1241 h 1728"/>
                <a:gd name="T38" fmla="*/ 1726 w 1726"/>
                <a:gd name="T39" fmla="*/ 1241 h 1728"/>
                <a:gd name="T40" fmla="*/ 1726 w 1726"/>
                <a:gd name="T41" fmla="*/ 1728 h 1728"/>
                <a:gd name="T42" fmla="*/ 1705 w 1726"/>
                <a:gd name="T43" fmla="*/ 1728 h 1728"/>
                <a:gd name="T44" fmla="*/ 1565 w 1726"/>
                <a:gd name="T45" fmla="*/ 1721 h 1728"/>
                <a:gd name="T46" fmla="*/ 1428 w 1726"/>
                <a:gd name="T47" fmla="*/ 1703 h 1728"/>
                <a:gd name="T48" fmla="*/ 1295 w 1726"/>
                <a:gd name="T49" fmla="*/ 1675 h 1728"/>
                <a:gd name="T50" fmla="*/ 1167 w 1726"/>
                <a:gd name="T51" fmla="*/ 1636 h 1728"/>
                <a:gd name="T52" fmla="*/ 1041 w 1726"/>
                <a:gd name="T53" fmla="*/ 1588 h 1728"/>
                <a:gd name="T54" fmla="*/ 922 w 1726"/>
                <a:gd name="T55" fmla="*/ 1531 h 1728"/>
                <a:gd name="T56" fmla="*/ 808 w 1726"/>
                <a:gd name="T57" fmla="*/ 1464 h 1728"/>
                <a:gd name="T58" fmla="*/ 698 w 1726"/>
                <a:gd name="T59" fmla="*/ 1391 h 1728"/>
                <a:gd name="T60" fmla="*/ 597 w 1726"/>
                <a:gd name="T61" fmla="*/ 1307 h 1728"/>
                <a:gd name="T62" fmla="*/ 501 w 1726"/>
                <a:gd name="T63" fmla="*/ 1218 h 1728"/>
                <a:gd name="T64" fmla="*/ 412 w 1726"/>
                <a:gd name="T65" fmla="*/ 1121 h 1728"/>
                <a:gd name="T66" fmla="*/ 331 w 1726"/>
                <a:gd name="T67" fmla="*/ 1018 h 1728"/>
                <a:gd name="T68" fmla="*/ 258 w 1726"/>
                <a:gd name="T69" fmla="*/ 909 h 1728"/>
                <a:gd name="T70" fmla="*/ 192 w 1726"/>
                <a:gd name="T71" fmla="*/ 794 h 1728"/>
                <a:gd name="T72" fmla="*/ 135 w 1726"/>
                <a:gd name="T73" fmla="*/ 673 h 1728"/>
                <a:gd name="T74" fmla="*/ 89 w 1726"/>
                <a:gd name="T75" fmla="*/ 549 h 1728"/>
                <a:gd name="T76" fmla="*/ 52 w 1726"/>
                <a:gd name="T77" fmla="*/ 419 h 1728"/>
                <a:gd name="T78" fmla="*/ 23 w 1726"/>
                <a:gd name="T79" fmla="*/ 286 h 1728"/>
                <a:gd name="T80" fmla="*/ 8 w 1726"/>
                <a:gd name="T81" fmla="*/ 149 h 1728"/>
                <a:gd name="T82" fmla="*/ 0 w 1726"/>
                <a:gd name="T83" fmla="*/ 8 h 1728"/>
                <a:gd name="T84" fmla="*/ 2 w 1726"/>
                <a:gd name="T85" fmla="*/ 8 h 1728"/>
                <a:gd name="T86" fmla="*/ 2 w 1726"/>
                <a:gd name="T87" fmla="*/ 3 h 1728"/>
                <a:gd name="T88" fmla="*/ 489 w 1726"/>
                <a:gd name="T89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26" h="1728">
                  <a:moveTo>
                    <a:pt x="489" y="0"/>
                  </a:moveTo>
                  <a:lnTo>
                    <a:pt x="489" y="3"/>
                  </a:lnTo>
                  <a:lnTo>
                    <a:pt x="494" y="122"/>
                  </a:lnTo>
                  <a:lnTo>
                    <a:pt x="510" y="238"/>
                  </a:lnTo>
                  <a:lnTo>
                    <a:pt x="538" y="351"/>
                  </a:lnTo>
                  <a:lnTo>
                    <a:pt x="576" y="458"/>
                  </a:lnTo>
                  <a:lnTo>
                    <a:pt x="622" y="563"/>
                  </a:lnTo>
                  <a:lnTo>
                    <a:pt x="677" y="660"/>
                  </a:lnTo>
                  <a:lnTo>
                    <a:pt x="741" y="753"/>
                  </a:lnTo>
                  <a:lnTo>
                    <a:pt x="812" y="838"/>
                  </a:lnTo>
                  <a:lnTo>
                    <a:pt x="892" y="916"/>
                  </a:lnTo>
                  <a:lnTo>
                    <a:pt x="977" y="989"/>
                  </a:lnTo>
                  <a:lnTo>
                    <a:pt x="1069" y="1053"/>
                  </a:lnTo>
                  <a:lnTo>
                    <a:pt x="1167" y="1108"/>
                  </a:lnTo>
                  <a:lnTo>
                    <a:pt x="1270" y="1154"/>
                  </a:lnTo>
                  <a:lnTo>
                    <a:pt x="1378" y="1192"/>
                  </a:lnTo>
                  <a:lnTo>
                    <a:pt x="1490" y="1218"/>
                  </a:lnTo>
                  <a:lnTo>
                    <a:pt x="1606" y="1236"/>
                  </a:lnTo>
                  <a:lnTo>
                    <a:pt x="1726" y="1241"/>
                  </a:lnTo>
                  <a:lnTo>
                    <a:pt x="1726" y="1241"/>
                  </a:lnTo>
                  <a:lnTo>
                    <a:pt x="1726" y="1728"/>
                  </a:lnTo>
                  <a:lnTo>
                    <a:pt x="1705" y="1728"/>
                  </a:lnTo>
                  <a:lnTo>
                    <a:pt x="1565" y="1721"/>
                  </a:lnTo>
                  <a:lnTo>
                    <a:pt x="1428" y="1703"/>
                  </a:lnTo>
                  <a:lnTo>
                    <a:pt x="1295" y="1675"/>
                  </a:lnTo>
                  <a:lnTo>
                    <a:pt x="1167" y="1636"/>
                  </a:lnTo>
                  <a:lnTo>
                    <a:pt x="1041" y="1588"/>
                  </a:lnTo>
                  <a:lnTo>
                    <a:pt x="922" y="1531"/>
                  </a:lnTo>
                  <a:lnTo>
                    <a:pt x="808" y="1464"/>
                  </a:lnTo>
                  <a:lnTo>
                    <a:pt x="698" y="1391"/>
                  </a:lnTo>
                  <a:lnTo>
                    <a:pt x="597" y="1307"/>
                  </a:lnTo>
                  <a:lnTo>
                    <a:pt x="501" y="1218"/>
                  </a:lnTo>
                  <a:lnTo>
                    <a:pt x="412" y="1121"/>
                  </a:lnTo>
                  <a:lnTo>
                    <a:pt x="331" y="1018"/>
                  </a:lnTo>
                  <a:lnTo>
                    <a:pt x="258" y="909"/>
                  </a:lnTo>
                  <a:lnTo>
                    <a:pt x="192" y="794"/>
                  </a:lnTo>
                  <a:lnTo>
                    <a:pt x="135" y="673"/>
                  </a:lnTo>
                  <a:lnTo>
                    <a:pt x="89" y="549"/>
                  </a:lnTo>
                  <a:lnTo>
                    <a:pt x="52" y="419"/>
                  </a:lnTo>
                  <a:lnTo>
                    <a:pt x="23" y="286"/>
                  </a:lnTo>
                  <a:lnTo>
                    <a:pt x="8" y="149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3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C40FAB74-6B76-4E77-8995-652E45DF2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3843338"/>
              <a:ext cx="1368425" cy="1373188"/>
            </a:xfrm>
            <a:custGeom>
              <a:avLst/>
              <a:gdLst>
                <a:gd name="T0" fmla="*/ 1236 w 1725"/>
                <a:gd name="T1" fmla="*/ 0 h 1728"/>
                <a:gd name="T2" fmla="*/ 1725 w 1725"/>
                <a:gd name="T3" fmla="*/ 3 h 1728"/>
                <a:gd name="T4" fmla="*/ 1725 w 1725"/>
                <a:gd name="T5" fmla="*/ 3 h 1728"/>
                <a:gd name="T6" fmla="*/ 1725 w 1725"/>
                <a:gd name="T7" fmla="*/ 5 h 1728"/>
                <a:gd name="T8" fmla="*/ 1719 w 1725"/>
                <a:gd name="T9" fmla="*/ 138 h 1728"/>
                <a:gd name="T10" fmla="*/ 1703 w 1725"/>
                <a:gd name="T11" fmla="*/ 270 h 1728"/>
                <a:gd name="T12" fmla="*/ 1679 w 1725"/>
                <a:gd name="T13" fmla="*/ 399 h 1728"/>
                <a:gd name="T14" fmla="*/ 1645 w 1725"/>
                <a:gd name="T15" fmla="*/ 524 h 1728"/>
                <a:gd name="T16" fmla="*/ 1602 w 1725"/>
                <a:gd name="T17" fmla="*/ 644 h 1728"/>
                <a:gd name="T18" fmla="*/ 1549 w 1725"/>
                <a:gd name="T19" fmla="*/ 762 h 1728"/>
                <a:gd name="T20" fmla="*/ 1490 w 1725"/>
                <a:gd name="T21" fmla="*/ 874 h 1728"/>
                <a:gd name="T22" fmla="*/ 1421 w 1725"/>
                <a:gd name="T23" fmla="*/ 980 h 1728"/>
                <a:gd name="T24" fmla="*/ 1346 w 1725"/>
                <a:gd name="T25" fmla="*/ 1082 h 1728"/>
                <a:gd name="T26" fmla="*/ 1265 w 1725"/>
                <a:gd name="T27" fmla="*/ 1177 h 1728"/>
                <a:gd name="T28" fmla="*/ 1176 w 1725"/>
                <a:gd name="T29" fmla="*/ 1266 h 1728"/>
                <a:gd name="T30" fmla="*/ 1080 w 1725"/>
                <a:gd name="T31" fmla="*/ 1348 h 1728"/>
                <a:gd name="T32" fmla="*/ 979 w 1725"/>
                <a:gd name="T33" fmla="*/ 1424 h 1728"/>
                <a:gd name="T34" fmla="*/ 872 w 1725"/>
                <a:gd name="T35" fmla="*/ 1492 h 1728"/>
                <a:gd name="T36" fmla="*/ 760 w 1725"/>
                <a:gd name="T37" fmla="*/ 1552 h 1728"/>
                <a:gd name="T38" fmla="*/ 645 w 1725"/>
                <a:gd name="T39" fmla="*/ 1604 h 1728"/>
                <a:gd name="T40" fmla="*/ 524 w 1725"/>
                <a:gd name="T41" fmla="*/ 1648 h 1728"/>
                <a:gd name="T42" fmla="*/ 398 w 1725"/>
                <a:gd name="T43" fmla="*/ 1682 h 1728"/>
                <a:gd name="T44" fmla="*/ 270 w 1725"/>
                <a:gd name="T45" fmla="*/ 1707 h 1728"/>
                <a:gd name="T46" fmla="*/ 139 w 1725"/>
                <a:gd name="T47" fmla="*/ 1723 h 1728"/>
                <a:gd name="T48" fmla="*/ 4 w 1725"/>
                <a:gd name="T49" fmla="*/ 1728 h 1728"/>
                <a:gd name="T50" fmla="*/ 4 w 1725"/>
                <a:gd name="T51" fmla="*/ 1728 h 1728"/>
                <a:gd name="T52" fmla="*/ 0 w 1725"/>
                <a:gd name="T53" fmla="*/ 1728 h 1728"/>
                <a:gd name="T54" fmla="*/ 0 w 1725"/>
                <a:gd name="T55" fmla="*/ 1241 h 1728"/>
                <a:gd name="T56" fmla="*/ 119 w 1725"/>
                <a:gd name="T57" fmla="*/ 1236 h 1728"/>
                <a:gd name="T58" fmla="*/ 237 w 1725"/>
                <a:gd name="T59" fmla="*/ 1218 h 1728"/>
                <a:gd name="T60" fmla="*/ 348 w 1725"/>
                <a:gd name="T61" fmla="*/ 1192 h 1728"/>
                <a:gd name="T62" fmla="*/ 455 w 1725"/>
                <a:gd name="T63" fmla="*/ 1154 h 1728"/>
                <a:gd name="T64" fmla="*/ 560 w 1725"/>
                <a:gd name="T65" fmla="*/ 1108 h 1728"/>
                <a:gd name="T66" fmla="*/ 657 w 1725"/>
                <a:gd name="T67" fmla="*/ 1051 h 1728"/>
                <a:gd name="T68" fmla="*/ 748 w 1725"/>
                <a:gd name="T69" fmla="*/ 989 h 1728"/>
                <a:gd name="T70" fmla="*/ 835 w 1725"/>
                <a:gd name="T71" fmla="*/ 916 h 1728"/>
                <a:gd name="T72" fmla="*/ 913 w 1725"/>
                <a:gd name="T73" fmla="*/ 838 h 1728"/>
                <a:gd name="T74" fmla="*/ 986 w 1725"/>
                <a:gd name="T75" fmla="*/ 751 h 1728"/>
                <a:gd name="T76" fmla="*/ 1048 w 1725"/>
                <a:gd name="T77" fmla="*/ 660 h 1728"/>
                <a:gd name="T78" fmla="*/ 1105 w 1725"/>
                <a:gd name="T79" fmla="*/ 561 h 1728"/>
                <a:gd name="T80" fmla="*/ 1151 w 1725"/>
                <a:gd name="T81" fmla="*/ 458 h 1728"/>
                <a:gd name="T82" fmla="*/ 1188 w 1725"/>
                <a:gd name="T83" fmla="*/ 351 h 1728"/>
                <a:gd name="T84" fmla="*/ 1215 w 1725"/>
                <a:gd name="T85" fmla="*/ 238 h 1728"/>
                <a:gd name="T86" fmla="*/ 1231 w 1725"/>
                <a:gd name="T87" fmla="*/ 122 h 1728"/>
                <a:gd name="T88" fmla="*/ 1236 w 1725"/>
                <a:gd name="T89" fmla="*/ 3 h 1728"/>
                <a:gd name="T90" fmla="*/ 1236 w 1725"/>
                <a:gd name="T91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25" h="1728">
                  <a:moveTo>
                    <a:pt x="1236" y="0"/>
                  </a:moveTo>
                  <a:lnTo>
                    <a:pt x="1725" y="3"/>
                  </a:lnTo>
                  <a:lnTo>
                    <a:pt x="1725" y="3"/>
                  </a:lnTo>
                  <a:lnTo>
                    <a:pt x="1725" y="5"/>
                  </a:lnTo>
                  <a:lnTo>
                    <a:pt x="1719" y="138"/>
                  </a:lnTo>
                  <a:lnTo>
                    <a:pt x="1703" y="270"/>
                  </a:lnTo>
                  <a:lnTo>
                    <a:pt x="1679" y="399"/>
                  </a:lnTo>
                  <a:lnTo>
                    <a:pt x="1645" y="524"/>
                  </a:lnTo>
                  <a:lnTo>
                    <a:pt x="1602" y="644"/>
                  </a:lnTo>
                  <a:lnTo>
                    <a:pt x="1549" y="762"/>
                  </a:lnTo>
                  <a:lnTo>
                    <a:pt x="1490" y="874"/>
                  </a:lnTo>
                  <a:lnTo>
                    <a:pt x="1421" y="980"/>
                  </a:lnTo>
                  <a:lnTo>
                    <a:pt x="1346" y="1082"/>
                  </a:lnTo>
                  <a:lnTo>
                    <a:pt x="1265" y="1177"/>
                  </a:lnTo>
                  <a:lnTo>
                    <a:pt x="1176" y="1266"/>
                  </a:lnTo>
                  <a:lnTo>
                    <a:pt x="1080" y="1348"/>
                  </a:lnTo>
                  <a:lnTo>
                    <a:pt x="979" y="1424"/>
                  </a:lnTo>
                  <a:lnTo>
                    <a:pt x="872" y="1492"/>
                  </a:lnTo>
                  <a:lnTo>
                    <a:pt x="760" y="1552"/>
                  </a:lnTo>
                  <a:lnTo>
                    <a:pt x="645" y="1604"/>
                  </a:lnTo>
                  <a:lnTo>
                    <a:pt x="524" y="1648"/>
                  </a:lnTo>
                  <a:lnTo>
                    <a:pt x="398" y="1682"/>
                  </a:lnTo>
                  <a:lnTo>
                    <a:pt x="270" y="1707"/>
                  </a:lnTo>
                  <a:lnTo>
                    <a:pt x="139" y="1723"/>
                  </a:lnTo>
                  <a:lnTo>
                    <a:pt x="4" y="1728"/>
                  </a:lnTo>
                  <a:lnTo>
                    <a:pt x="4" y="1728"/>
                  </a:lnTo>
                  <a:lnTo>
                    <a:pt x="0" y="1728"/>
                  </a:lnTo>
                  <a:lnTo>
                    <a:pt x="0" y="1241"/>
                  </a:lnTo>
                  <a:lnTo>
                    <a:pt x="119" y="1236"/>
                  </a:lnTo>
                  <a:lnTo>
                    <a:pt x="237" y="1218"/>
                  </a:lnTo>
                  <a:lnTo>
                    <a:pt x="348" y="1192"/>
                  </a:lnTo>
                  <a:lnTo>
                    <a:pt x="455" y="1154"/>
                  </a:lnTo>
                  <a:lnTo>
                    <a:pt x="560" y="1108"/>
                  </a:lnTo>
                  <a:lnTo>
                    <a:pt x="657" y="1051"/>
                  </a:lnTo>
                  <a:lnTo>
                    <a:pt x="748" y="989"/>
                  </a:lnTo>
                  <a:lnTo>
                    <a:pt x="835" y="916"/>
                  </a:lnTo>
                  <a:lnTo>
                    <a:pt x="913" y="838"/>
                  </a:lnTo>
                  <a:lnTo>
                    <a:pt x="986" y="751"/>
                  </a:lnTo>
                  <a:lnTo>
                    <a:pt x="1048" y="660"/>
                  </a:lnTo>
                  <a:lnTo>
                    <a:pt x="1105" y="561"/>
                  </a:lnTo>
                  <a:lnTo>
                    <a:pt x="1151" y="458"/>
                  </a:lnTo>
                  <a:lnTo>
                    <a:pt x="1188" y="351"/>
                  </a:lnTo>
                  <a:lnTo>
                    <a:pt x="1215" y="238"/>
                  </a:lnTo>
                  <a:lnTo>
                    <a:pt x="1231" y="122"/>
                  </a:lnTo>
                  <a:lnTo>
                    <a:pt x="1236" y="3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B73F682-DD1B-44EE-B794-157200467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225" y="2478088"/>
              <a:ext cx="1370013" cy="1368425"/>
            </a:xfrm>
            <a:custGeom>
              <a:avLst/>
              <a:gdLst>
                <a:gd name="T0" fmla="*/ 1726 w 1726"/>
                <a:gd name="T1" fmla="*/ 0 h 1725"/>
                <a:gd name="T2" fmla="*/ 1726 w 1726"/>
                <a:gd name="T3" fmla="*/ 487 h 1725"/>
                <a:gd name="T4" fmla="*/ 1726 w 1726"/>
                <a:gd name="T5" fmla="*/ 487 h 1725"/>
                <a:gd name="T6" fmla="*/ 1607 w 1726"/>
                <a:gd name="T7" fmla="*/ 492 h 1725"/>
                <a:gd name="T8" fmla="*/ 1490 w 1726"/>
                <a:gd name="T9" fmla="*/ 510 h 1725"/>
                <a:gd name="T10" fmla="*/ 1378 w 1726"/>
                <a:gd name="T11" fmla="*/ 537 h 1725"/>
                <a:gd name="T12" fmla="*/ 1272 w 1726"/>
                <a:gd name="T13" fmla="*/ 574 h 1725"/>
                <a:gd name="T14" fmla="*/ 1169 w 1726"/>
                <a:gd name="T15" fmla="*/ 620 h 1725"/>
                <a:gd name="T16" fmla="*/ 1069 w 1726"/>
                <a:gd name="T17" fmla="*/ 675 h 1725"/>
                <a:gd name="T18" fmla="*/ 979 w 1726"/>
                <a:gd name="T19" fmla="*/ 739 h 1725"/>
                <a:gd name="T20" fmla="*/ 892 w 1726"/>
                <a:gd name="T21" fmla="*/ 810 h 1725"/>
                <a:gd name="T22" fmla="*/ 814 w 1726"/>
                <a:gd name="T23" fmla="*/ 888 h 1725"/>
                <a:gd name="T24" fmla="*/ 743 w 1726"/>
                <a:gd name="T25" fmla="*/ 975 h 1725"/>
                <a:gd name="T26" fmla="*/ 679 w 1726"/>
                <a:gd name="T27" fmla="*/ 1066 h 1725"/>
                <a:gd name="T28" fmla="*/ 622 w 1726"/>
                <a:gd name="T29" fmla="*/ 1164 h 1725"/>
                <a:gd name="T30" fmla="*/ 576 w 1726"/>
                <a:gd name="T31" fmla="*/ 1267 h 1725"/>
                <a:gd name="T32" fmla="*/ 538 w 1726"/>
                <a:gd name="T33" fmla="*/ 1375 h 1725"/>
                <a:gd name="T34" fmla="*/ 512 w 1726"/>
                <a:gd name="T35" fmla="*/ 1487 h 1725"/>
                <a:gd name="T36" fmla="*/ 494 w 1726"/>
                <a:gd name="T37" fmla="*/ 1603 h 1725"/>
                <a:gd name="T38" fmla="*/ 489 w 1726"/>
                <a:gd name="T39" fmla="*/ 1722 h 1725"/>
                <a:gd name="T40" fmla="*/ 2 w 1726"/>
                <a:gd name="T41" fmla="*/ 1725 h 1725"/>
                <a:gd name="T42" fmla="*/ 0 w 1726"/>
                <a:gd name="T43" fmla="*/ 1704 h 1725"/>
                <a:gd name="T44" fmla="*/ 0 w 1726"/>
                <a:gd name="T45" fmla="*/ 1704 h 1725"/>
                <a:gd name="T46" fmla="*/ 9 w 1726"/>
                <a:gd name="T47" fmla="*/ 1563 h 1725"/>
                <a:gd name="T48" fmla="*/ 27 w 1726"/>
                <a:gd name="T49" fmla="*/ 1427 h 1725"/>
                <a:gd name="T50" fmla="*/ 55 w 1726"/>
                <a:gd name="T51" fmla="*/ 1293 h 1725"/>
                <a:gd name="T52" fmla="*/ 95 w 1726"/>
                <a:gd name="T53" fmla="*/ 1164 h 1725"/>
                <a:gd name="T54" fmla="*/ 142 w 1726"/>
                <a:gd name="T55" fmla="*/ 1039 h 1725"/>
                <a:gd name="T56" fmla="*/ 199 w 1726"/>
                <a:gd name="T57" fmla="*/ 920 h 1725"/>
                <a:gd name="T58" fmla="*/ 267 w 1726"/>
                <a:gd name="T59" fmla="*/ 805 h 1725"/>
                <a:gd name="T60" fmla="*/ 341 w 1726"/>
                <a:gd name="T61" fmla="*/ 696 h 1725"/>
                <a:gd name="T62" fmla="*/ 423 w 1726"/>
                <a:gd name="T63" fmla="*/ 593 h 1725"/>
                <a:gd name="T64" fmla="*/ 514 w 1726"/>
                <a:gd name="T65" fmla="*/ 497 h 1725"/>
                <a:gd name="T66" fmla="*/ 609 w 1726"/>
                <a:gd name="T67" fmla="*/ 409 h 1725"/>
                <a:gd name="T68" fmla="*/ 714 w 1726"/>
                <a:gd name="T69" fmla="*/ 327 h 1725"/>
                <a:gd name="T70" fmla="*/ 823 w 1726"/>
                <a:gd name="T71" fmla="*/ 254 h 1725"/>
                <a:gd name="T72" fmla="*/ 938 w 1726"/>
                <a:gd name="T73" fmla="*/ 190 h 1725"/>
                <a:gd name="T74" fmla="*/ 1059 w 1726"/>
                <a:gd name="T75" fmla="*/ 133 h 1725"/>
                <a:gd name="T76" fmla="*/ 1185 w 1726"/>
                <a:gd name="T77" fmla="*/ 87 h 1725"/>
                <a:gd name="T78" fmla="*/ 1314 w 1726"/>
                <a:gd name="T79" fmla="*/ 50 h 1725"/>
                <a:gd name="T80" fmla="*/ 1448 w 1726"/>
                <a:gd name="T81" fmla="*/ 21 h 1725"/>
                <a:gd name="T82" fmla="*/ 1586 w 1726"/>
                <a:gd name="T83" fmla="*/ 5 h 1725"/>
                <a:gd name="T84" fmla="*/ 1726 w 1726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6" h="1725">
                  <a:moveTo>
                    <a:pt x="1726" y="0"/>
                  </a:moveTo>
                  <a:lnTo>
                    <a:pt x="1726" y="487"/>
                  </a:lnTo>
                  <a:lnTo>
                    <a:pt x="1726" y="487"/>
                  </a:lnTo>
                  <a:lnTo>
                    <a:pt x="1607" y="492"/>
                  </a:lnTo>
                  <a:lnTo>
                    <a:pt x="1490" y="510"/>
                  </a:lnTo>
                  <a:lnTo>
                    <a:pt x="1378" y="537"/>
                  </a:lnTo>
                  <a:lnTo>
                    <a:pt x="1272" y="574"/>
                  </a:lnTo>
                  <a:lnTo>
                    <a:pt x="1169" y="620"/>
                  </a:lnTo>
                  <a:lnTo>
                    <a:pt x="1069" y="675"/>
                  </a:lnTo>
                  <a:lnTo>
                    <a:pt x="979" y="739"/>
                  </a:lnTo>
                  <a:lnTo>
                    <a:pt x="892" y="810"/>
                  </a:lnTo>
                  <a:lnTo>
                    <a:pt x="814" y="888"/>
                  </a:lnTo>
                  <a:lnTo>
                    <a:pt x="743" y="975"/>
                  </a:lnTo>
                  <a:lnTo>
                    <a:pt x="679" y="1066"/>
                  </a:lnTo>
                  <a:lnTo>
                    <a:pt x="622" y="1164"/>
                  </a:lnTo>
                  <a:lnTo>
                    <a:pt x="576" y="1267"/>
                  </a:lnTo>
                  <a:lnTo>
                    <a:pt x="538" y="1375"/>
                  </a:lnTo>
                  <a:lnTo>
                    <a:pt x="512" y="1487"/>
                  </a:lnTo>
                  <a:lnTo>
                    <a:pt x="494" y="1603"/>
                  </a:lnTo>
                  <a:lnTo>
                    <a:pt x="489" y="1722"/>
                  </a:lnTo>
                  <a:lnTo>
                    <a:pt x="2" y="1725"/>
                  </a:lnTo>
                  <a:lnTo>
                    <a:pt x="0" y="1704"/>
                  </a:lnTo>
                  <a:lnTo>
                    <a:pt x="0" y="1704"/>
                  </a:lnTo>
                  <a:lnTo>
                    <a:pt x="9" y="1563"/>
                  </a:lnTo>
                  <a:lnTo>
                    <a:pt x="27" y="1427"/>
                  </a:lnTo>
                  <a:lnTo>
                    <a:pt x="55" y="1293"/>
                  </a:lnTo>
                  <a:lnTo>
                    <a:pt x="95" y="1164"/>
                  </a:lnTo>
                  <a:lnTo>
                    <a:pt x="142" y="1039"/>
                  </a:lnTo>
                  <a:lnTo>
                    <a:pt x="199" y="920"/>
                  </a:lnTo>
                  <a:lnTo>
                    <a:pt x="267" y="805"/>
                  </a:lnTo>
                  <a:lnTo>
                    <a:pt x="341" y="696"/>
                  </a:lnTo>
                  <a:lnTo>
                    <a:pt x="423" y="593"/>
                  </a:lnTo>
                  <a:lnTo>
                    <a:pt x="514" y="497"/>
                  </a:lnTo>
                  <a:lnTo>
                    <a:pt x="609" y="409"/>
                  </a:lnTo>
                  <a:lnTo>
                    <a:pt x="714" y="327"/>
                  </a:lnTo>
                  <a:lnTo>
                    <a:pt x="823" y="254"/>
                  </a:lnTo>
                  <a:lnTo>
                    <a:pt x="938" y="190"/>
                  </a:lnTo>
                  <a:lnTo>
                    <a:pt x="1059" y="133"/>
                  </a:lnTo>
                  <a:lnTo>
                    <a:pt x="1185" y="87"/>
                  </a:lnTo>
                  <a:lnTo>
                    <a:pt x="1314" y="50"/>
                  </a:lnTo>
                  <a:lnTo>
                    <a:pt x="1448" y="21"/>
                  </a:lnTo>
                  <a:lnTo>
                    <a:pt x="1586" y="5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CE8D3FB2-36B5-4037-8386-5522F12F2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3376613"/>
              <a:ext cx="2320925" cy="2794000"/>
            </a:xfrm>
            <a:custGeom>
              <a:avLst/>
              <a:gdLst>
                <a:gd name="T0" fmla="*/ 661 w 2925"/>
                <a:gd name="T1" fmla="*/ 2 h 3520"/>
                <a:gd name="T2" fmla="*/ 719 w 2925"/>
                <a:gd name="T3" fmla="*/ 11 h 3520"/>
                <a:gd name="T4" fmla="*/ 776 w 2925"/>
                <a:gd name="T5" fmla="*/ 27 h 3520"/>
                <a:gd name="T6" fmla="*/ 831 w 2925"/>
                <a:gd name="T7" fmla="*/ 45 h 3520"/>
                <a:gd name="T8" fmla="*/ 883 w 2925"/>
                <a:gd name="T9" fmla="*/ 70 h 3520"/>
                <a:gd name="T10" fmla="*/ 930 w 2925"/>
                <a:gd name="T11" fmla="*/ 98 h 3520"/>
                <a:gd name="T12" fmla="*/ 977 w 2925"/>
                <a:gd name="T13" fmla="*/ 132 h 3520"/>
                <a:gd name="T14" fmla="*/ 1019 w 2925"/>
                <a:gd name="T15" fmla="*/ 169 h 3520"/>
                <a:gd name="T16" fmla="*/ 1057 w 2925"/>
                <a:gd name="T17" fmla="*/ 210 h 3520"/>
                <a:gd name="T18" fmla="*/ 1087 w 2925"/>
                <a:gd name="T19" fmla="*/ 247 h 3520"/>
                <a:gd name="T20" fmla="*/ 1117 w 2925"/>
                <a:gd name="T21" fmla="*/ 294 h 3520"/>
                <a:gd name="T22" fmla="*/ 1144 w 2925"/>
                <a:gd name="T23" fmla="*/ 345 h 3520"/>
                <a:gd name="T24" fmla="*/ 1167 w 2925"/>
                <a:gd name="T25" fmla="*/ 398 h 3520"/>
                <a:gd name="T26" fmla="*/ 1183 w 2925"/>
                <a:gd name="T27" fmla="*/ 454 h 3520"/>
                <a:gd name="T28" fmla="*/ 1202 w 2925"/>
                <a:gd name="T29" fmla="*/ 592 h 3520"/>
                <a:gd name="T30" fmla="*/ 1223 w 2925"/>
                <a:gd name="T31" fmla="*/ 875 h 3520"/>
                <a:gd name="T32" fmla="*/ 1392 w 2925"/>
                <a:gd name="T33" fmla="*/ 1383 h 3520"/>
                <a:gd name="T34" fmla="*/ 1701 w 2925"/>
                <a:gd name="T35" fmla="*/ 1807 h 3520"/>
                <a:gd name="T36" fmla="*/ 2122 w 2925"/>
                <a:gd name="T37" fmla="*/ 2120 h 3520"/>
                <a:gd name="T38" fmla="*/ 2628 w 2925"/>
                <a:gd name="T39" fmla="*/ 2292 h 3520"/>
                <a:gd name="T40" fmla="*/ 2807 w 2925"/>
                <a:gd name="T41" fmla="*/ 2331 h 3520"/>
                <a:gd name="T42" fmla="*/ 2559 w 2925"/>
                <a:gd name="T43" fmla="*/ 2450 h 3520"/>
                <a:gd name="T44" fmla="*/ 2380 w 2925"/>
                <a:gd name="T45" fmla="*/ 2689 h 3520"/>
                <a:gd name="T46" fmla="*/ 2339 w 2925"/>
                <a:gd name="T47" fmla="*/ 2999 h 3520"/>
                <a:gd name="T48" fmla="*/ 2458 w 2925"/>
                <a:gd name="T49" fmla="*/ 3282 h 3520"/>
                <a:gd name="T50" fmla="*/ 2696 w 2925"/>
                <a:gd name="T51" fmla="*/ 3468 h 3520"/>
                <a:gd name="T52" fmla="*/ 2925 w 2925"/>
                <a:gd name="T53" fmla="*/ 3520 h 3520"/>
                <a:gd name="T54" fmla="*/ 2230 w 2925"/>
                <a:gd name="T55" fmla="*/ 3436 h 3520"/>
                <a:gd name="T56" fmla="*/ 1596 w 2925"/>
                <a:gd name="T57" fmla="*/ 3200 h 3520"/>
                <a:gd name="T58" fmla="*/ 1042 w 2925"/>
                <a:gd name="T59" fmla="*/ 2832 h 3520"/>
                <a:gd name="T60" fmla="*/ 586 w 2925"/>
                <a:gd name="T61" fmla="*/ 2349 h 3520"/>
                <a:gd name="T62" fmla="*/ 249 w 2925"/>
                <a:gd name="T63" fmla="*/ 1774 h 3520"/>
                <a:gd name="T64" fmla="*/ 48 w 2925"/>
                <a:gd name="T65" fmla="*/ 1122 h 3520"/>
                <a:gd name="T66" fmla="*/ 0 w 2925"/>
                <a:gd name="T67" fmla="*/ 597 h 3520"/>
                <a:gd name="T68" fmla="*/ 0 w 2925"/>
                <a:gd name="T69" fmla="*/ 585 h 3520"/>
                <a:gd name="T70" fmla="*/ 5 w 2925"/>
                <a:gd name="T71" fmla="*/ 525 h 3520"/>
                <a:gd name="T72" fmla="*/ 16 w 2925"/>
                <a:gd name="T73" fmla="*/ 466 h 3520"/>
                <a:gd name="T74" fmla="*/ 32 w 2925"/>
                <a:gd name="T75" fmla="*/ 409 h 3520"/>
                <a:gd name="T76" fmla="*/ 53 w 2925"/>
                <a:gd name="T77" fmla="*/ 356 h 3520"/>
                <a:gd name="T78" fmla="*/ 78 w 2925"/>
                <a:gd name="T79" fmla="*/ 304 h 3520"/>
                <a:gd name="T80" fmla="*/ 110 w 2925"/>
                <a:gd name="T81" fmla="*/ 255 h 3520"/>
                <a:gd name="T82" fmla="*/ 146 w 2925"/>
                <a:gd name="T83" fmla="*/ 210 h 3520"/>
                <a:gd name="T84" fmla="*/ 185 w 2925"/>
                <a:gd name="T85" fmla="*/ 167 h 3520"/>
                <a:gd name="T86" fmla="*/ 229 w 2925"/>
                <a:gd name="T87" fmla="*/ 130 h 3520"/>
                <a:gd name="T88" fmla="*/ 277 w 2925"/>
                <a:gd name="T89" fmla="*/ 96 h 3520"/>
                <a:gd name="T90" fmla="*/ 327 w 2925"/>
                <a:gd name="T91" fmla="*/ 66 h 3520"/>
                <a:gd name="T92" fmla="*/ 380 w 2925"/>
                <a:gd name="T93" fmla="*/ 43 h 3520"/>
                <a:gd name="T94" fmla="*/ 439 w 2925"/>
                <a:gd name="T95" fmla="*/ 24 h 3520"/>
                <a:gd name="T96" fmla="*/ 494 w 2925"/>
                <a:gd name="T97" fmla="*/ 9 h 3520"/>
                <a:gd name="T98" fmla="*/ 563 w 2925"/>
                <a:gd name="T99" fmla="*/ 2 h 3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25" h="3520">
                  <a:moveTo>
                    <a:pt x="600" y="0"/>
                  </a:moveTo>
                  <a:lnTo>
                    <a:pt x="632" y="0"/>
                  </a:lnTo>
                  <a:lnTo>
                    <a:pt x="641" y="2"/>
                  </a:lnTo>
                  <a:lnTo>
                    <a:pt x="661" y="2"/>
                  </a:lnTo>
                  <a:lnTo>
                    <a:pt x="673" y="4"/>
                  </a:lnTo>
                  <a:lnTo>
                    <a:pt x="691" y="8"/>
                  </a:lnTo>
                  <a:lnTo>
                    <a:pt x="703" y="9"/>
                  </a:lnTo>
                  <a:lnTo>
                    <a:pt x="719" y="11"/>
                  </a:lnTo>
                  <a:lnTo>
                    <a:pt x="733" y="15"/>
                  </a:lnTo>
                  <a:lnTo>
                    <a:pt x="749" y="18"/>
                  </a:lnTo>
                  <a:lnTo>
                    <a:pt x="762" y="22"/>
                  </a:lnTo>
                  <a:lnTo>
                    <a:pt x="776" y="27"/>
                  </a:lnTo>
                  <a:lnTo>
                    <a:pt x="790" y="31"/>
                  </a:lnTo>
                  <a:lnTo>
                    <a:pt x="804" y="36"/>
                  </a:lnTo>
                  <a:lnTo>
                    <a:pt x="817" y="41"/>
                  </a:lnTo>
                  <a:lnTo>
                    <a:pt x="831" y="45"/>
                  </a:lnTo>
                  <a:lnTo>
                    <a:pt x="843" y="52"/>
                  </a:lnTo>
                  <a:lnTo>
                    <a:pt x="858" y="57"/>
                  </a:lnTo>
                  <a:lnTo>
                    <a:pt x="870" y="64"/>
                  </a:lnTo>
                  <a:lnTo>
                    <a:pt x="883" y="70"/>
                  </a:lnTo>
                  <a:lnTo>
                    <a:pt x="895" y="77"/>
                  </a:lnTo>
                  <a:lnTo>
                    <a:pt x="907" y="84"/>
                  </a:lnTo>
                  <a:lnTo>
                    <a:pt x="920" y="93"/>
                  </a:lnTo>
                  <a:lnTo>
                    <a:pt x="930" y="98"/>
                  </a:lnTo>
                  <a:lnTo>
                    <a:pt x="945" y="109"/>
                  </a:lnTo>
                  <a:lnTo>
                    <a:pt x="954" y="116"/>
                  </a:lnTo>
                  <a:lnTo>
                    <a:pt x="968" y="125"/>
                  </a:lnTo>
                  <a:lnTo>
                    <a:pt x="977" y="132"/>
                  </a:lnTo>
                  <a:lnTo>
                    <a:pt x="989" y="143"/>
                  </a:lnTo>
                  <a:lnTo>
                    <a:pt x="998" y="150"/>
                  </a:lnTo>
                  <a:lnTo>
                    <a:pt x="1010" y="162"/>
                  </a:lnTo>
                  <a:lnTo>
                    <a:pt x="1019" y="169"/>
                  </a:lnTo>
                  <a:lnTo>
                    <a:pt x="1032" y="182"/>
                  </a:lnTo>
                  <a:lnTo>
                    <a:pt x="1039" y="189"/>
                  </a:lnTo>
                  <a:lnTo>
                    <a:pt x="1051" y="203"/>
                  </a:lnTo>
                  <a:lnTo>
                    <a:pt x="1057" y="210"/>
                  </a:lnTo>
                  <a:lnTo>
                    <a:pt x="1069" y="224"/>
                  </a:lnTo>
                  <a:lnTo>
                    <a:pt x="1069" y="224"/>
                  </a:lnTo>
                  <a:lnTo>
                    <a:pt x="1074" y="231"/>
                  </a:lnTo>
                  <a:lnTo>
                    <a:pt x="1087" y="247"/>
                  </a:lnTo>
                  <a:lnTo>
                    <a:pt x="1092" y="255"/>
                  </a:lnTo>
                  <a:lnTo>
                    <a:pt x="1103" y="271"/>
                  </a:lnTo>
                  <a:lnTo>
                    <a:pt x="1108" y="278"/>
                  </a:lnTo>
                  <a:lnTo>
                    <a:pt x="1117" y="294"/>
                  </a:lnTo>
                  <a:lnTo>
                    <a:pt x="1122" y="303"/>
                  </a:lnTo>
                  <a:lnTo>
                    <a:pt x="1131" y="319"/>
                  </a:lnTo>
                  <a:lnTo>
                    <a:pt x="1135" y="327"/>
                  </a:lnTo>
                  <a:lnTo>
                    <a:pt x="1144" y="345"/>
                  </a:lnTo>
                  <a:lnTo>
                    <a:pt x="1147" y="352"/>
                  </a:lnTo>
                  <a:lnTo>
                    <a:pt x="1156" y="370"/>
                  </a:lnTo>
                  <a:lnTo>
                    <a:pt x="1160" y="379"/>
                  </a:lnTo>
                  <a:lnTo>
                    <a:pt x="1167" y="398"/>
                  </a:lnTo>
                  <a:lnTo>
                    <a:pt x="1168" y="404"/>
                  </a:lnTo>
                  <a:lnTo>
                    <a:pt x="1176" y="425"/>
                  </a:lnTo>
                  <a:lnTo>
                    <a:pt x="1177" y="432"/>
                  </a:lnTo>
                  <a:lnTo>
                    <a:pt x="1183" y="454"/>
                  </a:lnTo>
                  <a:lnTo>
                    <a:pt x="1184" y="459"/>
                  </a:lnTo>
                  <a:lnTo>
                    <a:pt x="1188" y="475"/>
                  </a:lnTo>
                  <a:lnTo>
                    <a:pt x="1200" y="592"/>
                  </a:lnTo>
                  <a:lnTo>
                    <a:pt x="1202" y="592"/>
                  </a:lnTo>
                  <a:lnTo>
                    <a:pt x="1202" y="597"/>
                  </a:lnTo>
                  <a:lnTo>
                    <a:pt x="1200" y="597"/>
                  </a:lnTo>
                  <a:lnTo>
                    <a:pt x="1208" y="738"/>
                  </a:lnTo>
                  <a:lnTo>
                    <a:pt x="1223" y="875"/>
                  </a:lnTo>
                  <a:lnTo>
                    <a:pt x="1252" y="1008"/>
                  </a:lnTo>
                  <a:lnTo>
                    <a:pt x="1289" y="1138"/>
                  </a:lnTo>
                  <a:lnTo>
                    <a:pt x="1335" y="1262"/>
                  </a:lnTo>
                  <a:lnTo>
                    <a:pt x="1392" y="1383"/>
                  </a:lnTo>
                  <a:lnTo>
                    <a:pt x="1458" y="1498"/>
                  </a:lnTo>
                  <a:lnTo>
                    <a:pt x="1531" y="1607"/>
                  </a:lnTo>
                  <a:lnTo>
                    <a:pt x="1612" y="1710"/>
                  </a:lnTo>
                  <a:lnTo>
                    <a:pt x="1701" y="1807"/>
                  </a:lnTo>
                  <a:lnTo>
                    <a:pt x="1797" y="1896"/>
                  </a:lnTo>
                  <a:lnTo>
                    <a:pt x="1898" y="1980"/>
                  </a:lnTo>
                  <a:lnTo>
                    <a:pt x="2008" y="2053"/>
                  </a:lnTo>
                  <a:lnTo>
                    <a:pt x="2122" y="2120"/>
                  </a:lnTo>
                  <a:lnTo>
                    <a:pt x="2241" y="2177"/>
                  </a:lnTo>
                  <a:lnTo>
                    <a:pt x="2367" y="2225"/>
                  </a:lnTo>
                  <a:lnTo>
                    <a:pt x="2495" y="2264"/>
                  </a:lnTo>
                  <a:lnTo>
                    <a:pt x="2628" y="2292"/>
                  </a:lnTo>
                  <a:lnTo>
                    <a:pt x="2765" y="2310"/>
                  </a:lnTo>
                  <a:lnTo>
                    <a:pt x="2905" y="2317"/>
                  </a:lnTo>
                  <a:lnTo>
                    <a:pt x="2855" y="2323"/>
                  </a:lnTo>
                  <a:lnTo>
                    <a:pt x="2807" y="2331"/>
                  </a:lnTo>
                  <a:lnTo>
                    <a:pt x="2740" y="2349"/>
                  </a:lnTo>
                  <a:lnTo>
                    <a:pt x="2674" y="2376"/>
                  </a:lnTo>
                  <a:lnTo>
                    <a:pt x="2614" y="2410"/>
                  </a:lnTo>
                  <a:lnTo>
                    <a:pt x="2559" y="2450"/>
                  </a:lnTo>
                  <a:lnTo>
                    <a:pt x="2504" y="2500"/>
                  </a:lnTo>
                  <a:lnTo>
                    <a:pt x="2454" y="2557"/>
                  </a:lnTo>
                  <a:lnTo>
                    <a:pt x="2413" y="2621"/>
                  </a:lnTo>
                  <a:lnTo>
                    <a:pt x="2380" y="2689"/>
                  </a:lnTo>
                  <a:lnTo>
                    <a:pt x="2355" y="2761"/>
                  </a:lnTo>
                  <a:lnTo>
                    <a:pt x="2339" y="2838"/>
                  </a:lnTo>
                  <a:lnTo>
                    <a:pt x="2333" y="2918"/>
                  </a:lnTo>
                  <a:lnTo>
                    <a:pt x="2339" y="2999"/>
                  </a:lnTo>
                  <a:lnTo>
                    <a:pt x="2355" y="3076"/>
                  </a:lnTo>
                  <a:lnTo>
                    <a:pt x="2381" y="3150"/>
                  </a:lnTo>
                  <a:lnTo>
                    <a:pt x="2415" y="3218"/>
                  </a:lnTo>
                  <a:lnTo>
                    <a:pt x="2458" y="3282"/>
                  </a:lnTo>
                  <a:lnTo>
                    <a:pt x="2507" y="3341"/>
                  </a:lnTo>
                  <a:lnTo>
                    <a:pt x="2564" y="3390"/>
                  </a:lnTo>
                  <a:lnTo>
                    <a:pt x="2626" y="3435"/>
                  </a:lnTo>
                  <a:lnTo>
                    <a:pt x="2696" y="3468"/>
                  </a:lnTo>
                  <a:lnTo>
                    <a:pt x="2768" y="3495"/>
                  </a:lnTo>
                  <a:lnTo>
                    <a:pt x="2845" y="3513"/>
                  </a:lnTo>
                  <a:lnTo>
                    <a:pt x="2925" y="3520"/>
                  </a:lnTo>
                  <a:lnTo>
                    <a:pt x="2925" y="3520"/>
                  </a:lnTo>
                  <a:lnTo>
                    <a:pt x="2747" y="3515"/>
                  </a:lnTo>
                  <a:lnTo>
                    <a:pt x="2571" y="3499"/>
                  </a:lnTo>
                  <a:lnTo>
                    <a:pt x="2399" y="3472"/>
                  </a:lnTo>
                  <a:lnTo>
                    <a:pt x="2230" y="3436"/>
                  </a:lnTo>
                  <a:lnTo>
                    <a:pt x="2065" y="3390"/>
                  </a:lnTo>
                  <a:lnTo>
                    <a:pt x="1905" y="3337"/>
                  </a:lnTo>
                  <a:lnTo>
                    <a:pt x="1749" y="3273"/>
                  </a:lnTo>
                  <a:lnTo>
                    <a:pt x="1596" y="3200"/>
                  </a:lnTo>
                  <a:lnTo>
                    <a:pt x="1449" y="3120"/>
                  </a:lnTo>
                  <a:lnTo>
                    <a:pt x="1309" y="3031"/>
                  </a:lnTo>
                  <a:lnTo>
                    <a:pt x="1172" y="2935"/>
                  </a:lnTo>
                  <a:lnTo>
                    <a:pt x="1042" y="2832"/>
                  </a:lnTo>
                  <a:lnTo>
                    <a:pt x="918" y="2721"/>
                  </a:lnTo>
                  <a:lnTo>
                    <a:pt x="801" y="2603"/>
                  </a:lnTo>
                  <a:lnTo>
                    <a:pt x="689" y="2479"/>
                  </a:lnTo>
                  <a:lnTo>
                    <a:pt x="586" y="2349"/>
                  </a:lnTo>
                  <a:lnTo>
                    <a:pt x="490" y="2214"/>
                  </a:lnTo>
                  <a:lnTo>
                    <a:pt x="401" y="2072"/>
                  </a:lnTo>
                  <a:lnTo>
                    <a:pt x="320" y="1925"/>
                  </a:lnTo>
                  <a:lnTo>
                    <a:pt x="249" y="1774"/>
                  </a:lnTo>
                  <a:lnTo>
                    <a:pt x="185" y="1617"/>
                  </a:lnTo>
                  <a:lnTo>
                    <a:pt x="130" y="1456"/>
                  </a:lnTo>
                  <a:lnTo>
                    <a:pt x="83" y="1290"/>
                  </a:lnTo>
                  <a:lnTo>
                    <a:pt x="48" y="1122"/>
                  </a:lnTo>
                  <a:lnTo>
                    <a:pt x="21" y="949"/>
                  </a:lnTo>
                  <a:lnTo>
                    <a:pt x="5" y="775"/>
                  </a:lnTo>
                  <a:lnTo>
                    <a:pt x="0" y="597"/>
                  </a:lnTo>
                  <a:lnTo>
                    <a:pt x="0" y="597"/>
                  </a:lnTo>
                  <a:lnTo>
                    <a:pt x="0" y="596"/>
                  </a:lnTo>
                  <a:lnTo>
                    <a:pt x="0" y="594"/>
                  </a:lnTo>
                  <a:lnTo>
                    <a:pt x="0" y="592"/>
                  </a:lnTo>
                  <a:lnTo>
                    <a:pt x="0" y="585"/>
                  </a:lnTo>
                  <a:lnTo>
                    <a:pt x="2" y="562"/>
                  </a:lnTo>
                  <a:lnTo>
                    <a:pt x="2" y="555"/>
                  </a:lnTo>
                  <a:lnTo>
                    <a:pt x="4" y="532"/>
                  </a:lnTo>
                  <a:lnTo>
                    <a:pt x="5" y="525"/>
                  </a:lnTo>
                  <a:lnTo>
                    <a:pt x="9" y="502"/>
                  </a:lnTo>
                  <a:lnTo>
                    <a:pt x="9" y="494"/>
                  </a:lnTo>
                  <a:lnTo>
                    <a:pt x="14" y="473"/>
                  </a:lnTo>
                  <a:lnTo>
                    <a:pt x="16" y="466"/>
                  </a:lnTo>
                  <a:lnTo>
                    <a:pt x="21" y="445"/>
                  </a:lnTo>
                  <a:lnTo>
                    <a:pt x="23" y="438"/>
                  </a:lnTo>
                  <a:lnTo>
                    <a:pt x="30" y="416"/>
                  </a:lnTo>
                  <a:lnTo>
                    <a:pt x="32" y="409"/>
                  </a:lnTo>
                  <a:lnTo>
                    <a:pt x="39" y="388"/>
                  </a:lnTo>
                  <a:lnTo>
                    <a:pt x="41" y="382"/>
                  </a:lnTo>
                  <a:lnTo>
                    <a:pt x="50" y="361"/>
                  </a:lnTo>
                  <a:lnTo>
                    <a:pt x="53" y="356"/>
                  </a:lnTo>
                  <a:lnTo>
                    <a:pt x="62" y="335"/>
                  </a:lnTo>
                  <a:lnTo>
                    <a:pt x="66" y="329"/>
                  </a:lnTo>
                  <a:lnTo>
                    <a:pt x="76" y="310"/>
                  </a:lnTo>
                  <a:lnTo>
                    <a:pt x="78" y="304"/>
                  </a:lnTo>
                  <a:lnTo>
                    <a:pt x="91" y="285"/>
                  </a:lnTo>
                  <a:lnTo>
                    <a:pt x="94" y="279"/>
                  </a:lnTo>
                  <a:lnTo>
                    <a:pt x="107" y="260"/>
                  </a:lnTo>
                  <a:lnTo>
                    <a:pt x="110" y="255"/>
                  </a:lnTo>
                  <a:lnTo>
                    <a:pt x="123" y="237"/>
                  </a:lnTo>
                  <a:lnTo>
                    <a:pt x="128" y="231"/>
                  </a:lnTo>
                  <a:lnTo>
                    <a:pt x="140" y="215"/>
                  </a:lnTo>
                  <a:lnTo>
                    <a:pt x="146" y="210"/>
                  </a:lnTo>
                  <a:lnTo>
                    <a:pt x="160" y="194"/>
                  </a:lnTo>
                  <a:lnTo>
                    <a:pt x="165" y="189"/>
                  </a:lnTo>
                  <a:lnTo>
                    <a:pt x="179" y="173"/>
                  </a:lnTo>
                  <a:lnTo>
                    <a:pt x="185" y="167"/>
                  </a:lnTo>
                  <a:lnTo>
                    <a:pt x="201" y="153"/>
                  </a:lnTo>
                  <a:lnTo>
                    <a:pt x="206" y="148"/>
                  </a:lnTo>
                  <a:lnTo>
                    <a:pt x="222" y="136"/>
                  </a:lnTo>
                  <a:lnTo>
                    <a:pt x="229" y="130"/>
                  </a:lnTo>
                  <a:lnTo>
                    <a:pt x="245" y="118"/>
                  </a:lnTo>
                  <a:lnTo>
                    <a:pt x="252" y="112"/>
                  </a:lnTo>
                  <a:lnTo>
                    <a:pt x="268" y="102"/>
                  </a:lnTo>
                  <a:lnTo>
                    <a:pt x="277" y="96"/>
                  </a:lnTo>
                  <a:lnTo>
                    <a:pt x="291" y="86"/>
                  </a:lnTo>
                  <a:lnTo>
                    <a:pt x="300" y="80"/>
                  </a:lnTo>
                  <a:lnTo>
                    <a:pt x="316" y="72"/>
                  </a:lnTo>
                  <a:lnTo>
                    <a:pt x="327" y="66"/>
                  </a:lnTo>
                  <a:lnTo>
                    <a:pt x="343" y="59"/>
                  </a:lnTo>
                  <a:lnTo>
                    <a:pt x="352" y="54"/>
                  </a:lnTo>
                  <a:lnTo>
                    <a:pt x="369" y="47"/>
                  </a:lnTo>
                  <a:lnTo>
                    <a:pt x="380" y="43"/>
                  </a:lnTo>
                  <a:lnTo>
                    <a:pt x="396" y="36"/>
                  </a:lnTo>
                  <a:lnTo>
                    <a:pt x="408" y="32"/>
                  </a:lnTo>
                  <a:lnTo>
                    <a:pt x="424" y="27"/>
                  </a:lnTo>
                  <a:lnTo>
                    <a:pt x="439" y="24"/>
                  </a:lnTo>
                  <a:lnTo>
                    <a:pt x="453" y="18"/>
                  </a:lnTo>
                  <a:lnTo>
                    <a:pt x="465" y="15"/>
                  </a:lnTo>
                  <a:lnTo>
                    <a:pt x="481" y="13"/>
                  </a:lnTo>
                  <a:lnTo>
                    <a:pt x="494" y="9"/>
                  </a:lnTo>
                  <a:lnTo>
                    <a:pt x="510" y="8"/>
                  </a:lnTo>
                  <a:lnTo>
                    <a:pt x="526" y="6"/>
                  </a:lnTo>
                  <a:lnTo>
                    <a:pt x="540" y="4"/>
                  </a:lnTo>
                  <a:lnTo>
                    <a:pt x="563" y="2"/>
                  </a:lnTo>
                  <a:lnTo>
                    <a:pt x="570" y="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39346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4F5FEB89-91C3-4E00-A811-203075F7E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1113" cy="93663"/>
            </a:xfrm>
            <a:custGeom>
              <a:avLst/>
              <a:gdLst>
                <a:gd name="T0" fmla="*/ 0 w 14"/>
                <a:gd name="T1" fmla="*/ 0 h 117"/>
                <a:gd name="T2" fmla="*/ 2 w 14"/>
                <a:gd name="T3" fmla="*/ 7 h 117"/>
                <a:gd name="T4" fmla="*/ 4 w 14"/>
                <a:gd name="T5" fmla="*/ 12 h 117"/>
                <a:gd name="T6" fmla="*/ 7 w 14"/>
                <a:gd name="T7" fmla="*/ 35 h 117"/>
                <a:gd name="T8" fmla="*/ 7 w 14"/>
                <a:gd name="T9" fmla="*/ 41 h 117"/>
                <a:gd name="T10" fmla="*/ 11 w 14"/>
                <a:gd name="T11" fmla="*/ 66 h 117"/>
                <a:gd name="T12" fmla="*/ 11 w 14"/>
                <a:gd name="T13" fmla="*/ 69 h 117"/>
                <a:gd name="T14" fmla="*/ 12 w 14"/>
                <a:gd name="T15" fmla="*/ 96 h 117"/>
                <a:gd name="T16" fmla="*/ 14 w 14"/>
                <a:gd name="T17" fmla="*/ 117 h 117"/>
                <a:gd name="T18" fmla="*/ 12 w 14"/>
                <a:gd name="T19" fmla="*/ 117 h 117"/>
                <a:gd name="T20" fmla="*/ 0 w 14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1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7" y="35"/>
                  </a:lnTo>
                  <a:lnTo>
                    <a:pt x="7" y="41"/>
                  </a:lnTo>
                  <a:lnTo>
                    <a:pt x="11" y="66"/>
                  </a:lnTo>
                  <a:lnTo>
                    <a:pt x="11" y="69"/>
                  </a:lnTo>
                  <a:lnTo>
                    <a:pt x="12" y="96"/>
                  </a:lnTo>
                  <a:lnTo>
                    <a:pt x="14" y="117"/>
                  </a:lnTo>
                  <a:lnTo>
                    <a:pt x="12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62283B3-52FD-4F43-A92F-A0A3B23F0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638" y="3835400"/>
              <a:ext cx="3175" cy="11113"/>
            </a:xfrm>
            <a:custGeom>
              <a:avLst/>
              <a:gdLst>
                <a:gd name="T0" fmla="*/ 0 w 3"/>
                <a:gd name="T1" fmla="*/ 0 h 14"/>
                <a:gd name="T2" fmla="*/ 3 w 3"/>
                <a:gd name="T3" fmla="*/ 2 h 14"/>
                <a:gd name="T4" fmla="*/ 3 w 3"/>
                <a:gd name="T5" fmla="*/ 14 h 14"/>
                <a:gd name="T6" fmla="*/ 1 w 3"/>
                <a:gd name="T7" fmla="*/ 14 h 14"/>
                <a:gd name="T8" fmla="*/ 0 w 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4">
                  <a:moveTo>
                    <a:pt x="0" y="0"/>
                  </a:moveTo>
                  <a:lnTo>
                    <a:pt x="3" y="2"/>
                  </a:lnTo>
                  <a:lnTo>
                    <a:pt x="3" y="14"/>
                  </a:lnTo>
                  <a:lnTo>
                    <a:pt x="1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A34CB78-B6BA-4F3B-B08B-203090C95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3814763"/>
              <a:ext cx="4763" cy="22225"/>
            </a:xfrm>
            <a:custGeom>
              <a:avLst/>
              <a:gdLst>
                <a:gd name="T0" fmla="*/ 0 w 5"/>
                <a:gd name="T1" fmla="*/ 0 h 29"/>
                <a:gd name="T2" fmla="*/ 3 w 5"/>
                <a:gd name="T3" fmla="*/ 4 h 29"/>
                <a:gd name="T4" fmla="*/ 3 w 5"/>
                <a:gd name="T5" fmla="*/ 20 h 29"/>
                <a:gd name="T6" fmla="*/ 5 w 5"/>
                <a:gd name="T7" fmla="*/ 29 h 29"/>
                <a:gd name="T8" fmla="*/ 2 w 5"/>
                <a:gd name="T9" fmla="*/ 27 h 29"/>
                <a:gd name="T10" fmla="*/ 0 w 5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9">
                  <a:moveTo>
                    <a:pt x="0" y="0"/>
                  </a:moveTo>
                  <a:lnTo>
                    <a:pt x="3" y="4"/>
                  </a:lnTo>
                  <a:lnTo>
                    <a:pt x="3" y="20"/>
                  </a:lnTo>
                  <a:lnTo>
                    <a:pt x="5" y="29"/>
                  </a:lnTo>
                  <a:lnTo>
                    <a:pt x="2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2E0C753-7F27-4205-BE88-2192D627E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3792538"/>
              <a:ext cx="4763" cy="23813"/>
            </a:xfrm>
            <a:custGeom>
              <a:avLst/>
              <a:gdLst>
                <a:gd name="T0" fmla="*/ 0 w 7"/>
                <a:gd name="T1" fmla="*/ 0 h 30"/>
                <a:gd name="T2" fmla="*/ 4 w 7"/>
                <a:gd name="T3" fmla="*/ 3 h 30"/>
                <a:gd name="T4" fmla="*/ 6 w 7"/>
                <a:gd name="T5" fmla="*/ 16 h 30"/>
                <a:gd name="T6" fmla="*/ 6 w 7"/>
                <a:gd name="T7" fmla="*/ 19 h 30"/>
                <a:gd name="T8" fmla="*/ 7 w 7"/>
                <a:gd name="T9" fmla="*/ 30 h 30"/>
                <a:gd name="T10" fmla="*/ 4 w 7"/>
                <a:gd name="T11" fmla="*/ 26 h 30"/>
                <a:gd name="T12" fmla="*/ 0 w 7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0" y="0"/>
                  </a:moveTo>
                  <a:lnTo>
                    <a:pt x="4" y="3"/>
                  </a:lnTo>
                  <a:lnTo>
                    <a:pt x="6" y="16"/>
                  </a:lnTo>
                  <a:lnTo>
                    <a:pt x="6" y="19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6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F8455270-65DB-4335-AA7F-CD9450F5C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4875" y="3771900"/>
              <a:ext cx="3175" cy="23813"/>
            </a:xfrm>
            <a:custGeom>
              <a:avLst/>
              <a:gdLst>
                <a:gd name="T0" fmla="*/ 0 w 5"/>
                <a:gd name="T1" fmla="*/ 0 h 30"/>
                <a:gd name="T2" fmla="*/ 1 w 5"/>
                <a:gd name="T3" fmla="*/ 4 h 30"/>
                <a:gd name="T4" fmla="*/ 3 w 5"/>
                <a:gd name="T5" fmla="*/ 12 h 30"/>
                <a:gd name="T6" fmla="*/ 3 w 5"/>
                <a:gd name="T7" fmla="*/ 18 h 30"/>
                <a:gd name="T8" fmla="*/ 5 w 5"/>
                <a:gd name="T9" fmla="*/ 30 h 30"/>
                <a:gd name="T10" fmla="*/ 1 w 5"/>
                <a:gd name="T11" fmla="*/ 27 h 30"/>
                <a:gd name="T12" fmla="*/ 0 w 5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1" y="4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5" y="30"/>
                  </a:lnTo>
                  <a:lnTo>
                    <a:pt x="1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97086F83-AF4B-46A3-A0C2-48ECE6A7C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4763" cy="22225"/>
            </a:xfrm>
            <a:custGeom>
              <a:avLst/>
              <a:gdLst>
                <a:gd name="T0" fmla="*/ 0 w 5"/>
                <a:gd name="T1" fmla="*/ 0 h 27"/>
                <a:gd name="T2" fmla="*/ 2 w 5"/>
                <a:gd name="T3" fmla="*/ 7 h 27"/>
                <a:gd name="T4" fmla="*/ 4 w 5"/>
                <a:gd name="T5" fmla="*/ 12 h 27"/>
                <a:gd name="T6" fmla="*/ 5 w 5"/>
                <a:gd name="T7" fmla="*/ 27 h 27"/>
                <a:gd name="T8" fmla="*/ 4 w 5"/>
                <a:gd name="T9" fmla="*/ 23 h 27"/>
                <a:gd name="T10" fmla="*/ 0 w 5"/>
                <a:gd name="T11" fmla="*/ 0 h 27"/>
                <a:gd name="T12" fmla="*/ 0 w 5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7">
                  <a:moveTo>
                    <a:pt x="0" y="0"/>
                  </a:moveTo>
                  <a:lnTo>
                    <a:pt x="2" y="7"/>
                  </a:lnTo>
                  <a:lnTo>
                    <a:pt x="4" y="12"/>
                  </a:lnTo>
                  <a:lnTo>
                    <a:pt x="5" y="27"/>
                  </a:lnTo>
                  <a:lnTo>
                    <a:pt x="4" y="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101E373-6CAC-4ADF-97B7-E8AECE768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3848100"/>
              <a:ext cx="2792413" cy="2322513"/>
            </a:xfrm>
            <a:custGeom>
              <a:avLst/>
              <a:gdLst>
                <a:gd name="T0" fmla="*/ 2321 w 3518"/>
                <a:gd name="T1" fmla="*/ 59 h 2926"/>
                <a:gd name="T2" fmla="*/ 2350 w 3518"/>
                <a:gd name="T3" fmla="*/ 185 h 2926"/>
                <a:gd name="T4" fmla="*/ 2408 w 3518"/>
                <a:gd name="T5" fmla="*/ 313 h 2926"/>
                <a:gd name="T6" fmla="*/ 2499 w 3518"/>
                <a:gd name="T7" fmla="*/ 425 h 2926"/>
                <a:gd name="T8" fmla="*/ 2620 w 3518"/>
                <a:gd name="T9" fmla="*/ 515 h 2926"/>
                <a:gd name="T10" fmla="*/ 2762 w 3518"/>
                <a:gd name="T11" fmla="*/ 574 h 2926"/>
                <a:gd name="T12" fmla="*/ 2918 w 3518"/>
                <a:gd name="T13" fmla="*/ 595 h 2926"/>
                <a:gd name="T14" fmla="*/ 3072 w 3518"/>
                <a:gd name="T15" fmla="*/ 576 h 2926"/>
                <a:gd name="T16" fmla="*/ 3211 w 3518"/>
                <a:gd name="T17" fmla="*/ 519 h 2926"/>
                <a:gd name="T18" fmla="*/ 3330 w 3518"/>
                <a:gd name="T19" fmla="*/ 432 h 2926"/>
                <a:gd name="T20" fmla="*/ 3424 w 3518"/>
                <a:gd name="T21" fmla="*/ 320 h 2926"/>
                <a:gd name="T22" fmla="*/ 3488 w 3518"/>
                <a:gd name="T23" fmla="*/ 185 h 2926"/>
                <a:gd name="T24" fmla="*/ 3518 w 3518"/>
                <a:gd name="T25" fmla="*/ 35 h 2926"/>
                <a:gd name="T26" fmla="*/ 3491 w 3518"/>
                <a:gd name="T27" fmla="*/ 398 h 2926"/>
                <a:gd name="T28" fmla="*/ 3422 w 3518"/>
                <a:gd name="T29" fmla="*/ 748 h 2926"/>
                <a:gd name="T30" fmla="*/ 3312 w 3518"/>
                <a:gd name="T31" fmla="*/ 1080 h 2926"/>
                <a:gd name="T32" fmla="*/ 3165 w 3518"/>
                <a:gd name="T33" fmla="*/ 1395 h 2926"/>
                <a:gd name="T34" fmla="*/ 2984 w 3518"/>
                <a:gd name="T35" fmla="*/ 1686 h 2926"/>
                <a:gd name="T36" fmla="*/ 2769 w 3518"/>
                <a:gd name="T37" fmla="*/ 1954 h 2926"/>
                <a:gd name="T38" fmla="*/ 2525 w 3518"/>
                <a:gd name="T39" fmla="*/ 2196 h 2926"/>
                <a:gd name="T40" fmla="*/ 2256 w 3518"/>
                <a:gd name="T41" fmla="*/ 2407 h 2926"/>
                <a:gd name="T42" fmla="*/ 1961 w 3518"/>
                <a:gd name="T43" fmla="*/ 2587 h 2926"/>
                <a:gd name="T44" fmla="*/ 1646 w 3518"/>
                <a:gd name="T45" fmla="*/ 2731 h 2926"/>
                <a:gd name="T46" fmla="*/ 1311 w 3518"/>
                <a:gd name="T47" fmla="*/ 2837 h 2926"/>
                <a:gd name="T48" fmla="*/ 961 w 3518"/>
                <a:gd name="T49" fmla="*/ 2903 h 2926"/>
                <a:gd name="T50" fmla="*/ 597 w 3518"/>
                <a:gd name="T51" fmla="*/ 2926 h 2926"/>
                <a:gd name="T52" fmla="*/ 595 w 3518"/>
                <a:gd name="T53" fmla="*/ 2926 h 2926"/>
                <a:gd name="T54" fmla="*/ 593 w 3518"/>
                <a:gd name="T55" fmla="*/ 2926 h 2926"/>
                <a:gd name="T56" fmla="*/ 512 w 3518"/>
                <a:gd name="T57" fmla="*/ 2919 h 2926"/>
                <a:gd name="T58" fmla="*/ 363 w 3518"/>
                <a:gd name="T59" fmla="*/ 2874 h 2926"/>
                <a:gd name="T60" fmla="*/ 231 w 3518"/>
                <a:gd name="T61" fmla="*/ 2796 h 2926"/>
                <a:gd name="T62" fmla="*/ 125 w 3518"/>
                <a:gd name="T63" fmla="*/ 2688 h 2926"/>
                <a:gd name="T64" fmla="*/ 48 w 3518"/>
                <a:gd name="T65" fmla="*/ 2556 h 2926"/>
                <a:gd name="T66" fmla="*/ 6 w 3518"/>
                <a:gd name="T67" fmla="*/ 2405 h 2926"/>
                <a:gd name="T68" fmla="*/ 6 w 3518"/>
                <a:gd name="T69" fmla="*/ 2244 h 2926"/>
                <a:gd name="T70" fmla="*/ 47 w 3518"/>
                <a:gd name="T71" fmla="*/ 2095 h 2926"/>
                <a:gd name="T72" fmla="*/ 121 w 3518"/>
                <a:gd name="T73" fmla="*/ 1963 h 2926"/>
                <a:gd name="T74" fmla="*/ 226 w 3518"/>
                <a:gd name="T75" fmla="*/ 1856 h 2926"/>
                <a:gd name="T76" fmla="*/ 341 w 3518"/>
                <a:gd name="T77" fmla="*/ 1782 h 2926"/>
                <a:gd name="T78" fmla="*/ 474 w 3518"/>
                <a:gd name="T79" fmla="*/ 1737 h 2926"/>
                <a:gd name="T80" fmla="*/ 572 w 3518"/>
                <a:gd name="T81" fmla="*/ 1723 h 2926"/>
                <a:gd name="T82" fmla="*/ 597 w 3518"/>
                <a:gd name="T83" fmla="*/ 1723 h 2926"/>
                <a:gd name="T84" fmla="*/ 732 w 3518"/>
                <a:gd name="T85" fmla="*/ 1718 h 2926"/>
                <a:gd name="T86" fmla="*/ 991 w 3518"/>
                <a:gd name="T87" fmla="*/ 1677 h 2926"/>
                <a:gd name="T88" fmla="*/ 1238 w 3518"/>
                <a:gd name="T89" fmla="*/ 1599 h 2926"/>
                <a:gd name="T90" fmla="*/ 1465 w 3518"/>
                <a:gd name="T91" fmla="*/ 1487 h 2926"/>
                <a:gd name="T92" fmla="*/ 1673 w 3518"/>
                <a:gd name="T93" fmla="*/ 1343 h 2926"/>
                <a:gd name="T94" fmla="*/ 1858 w 3518"/>
                <a:gd name="T95" fmla="*/ 1172 h 2926"/>
                <a:gd name="T96" fmla="*/ 2014 w 3518"/>
                <a:gd name="T97" fmla="*/ 975 h 2926"/>
                <a:gd name="T98" fmla="*/ 2142 w 3518"/>
                <a:gd name="T99" fmla="*/ 757 h 2926"/>
                <a:gd name="T100" fmla="*/ 2238 w 3518"/>
                <a:gd name="T101" fmla="*/ 519 h 2926"/>
                <a:gd name="T102" fmla="*/ 2296 w 3518"/>
                <a:gd name="T103" fmla="*/ 265 h 2926"/>
                <a:gd name="T104" fmla="*/ 2318 w 3518"/>
                <a:gd name="T105" fmla="*/ 0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8" h="2926">
                  <a:moveTo>
                    <a:pt x="2318" y="0"/>
                  </a:moveTo>
                  <a:lnTo>
                    <a:pt x="2321" y="59"/>
                  </a:lnTo>
                  <a:lnTo>
                    <a:pt x="2330" y="117"/>
                  </a:lnTo>
                  <a:lnTo>
                    <a:pt x="2350" y="185"/>
                  </a:lnTo>
                  <a:lnTo>
                    <a:pt x="2375" y="250"/>
                  </a:lnTo>
                  <a:lnTo>
                    <a:pt x="2408" y="313"/>
                  </a:lnTo>
                  <a:lnTo>
                    <a:pt x="2449" y="368"/>
                  </a:lnTo>
                  <a:lnTo>
                    <a:pt x="2499" y="425"/>
                  </a:lnTo>
                  <a:lnTo>
                    <a:pt x="2557" y="474"/>
                  </a:lnTo>
                  <a:lnTo>
                    <a:pt x="2620" y="515"/>
                  </a:lnTo>
                  <a:lnTo>
                    <a:pt x="2689" y="549"/>
                  </a:lnTo>
                  <a:lnTo>
                    <a:pt x="2762" y="574"/>
                  </a:lnTo>
                  <a:lnTo>
                    <a:pt x="2838" y="590"/>
                  </a:lnTo>
                  <a:lnTo>
                    <a:pt x="2918" y="595"/>
                  </a:lnTo>
                  <a:lnTo>
                    <a:pt x="2996" y="590"/>
                  </a:lnTo>
                  <a:lnTo>
                    <a:pt x="3072" y="576"/>
                  </a:lnTo>
                  <a:lnTo>
                    <a:pt x="3143" y="551"/>
                  </a:lnTo>
                  <a:lnTo>
                    <a:pt x="3211" y="519"/>
                  </a:lnTo>
                  <a:lnTo>
                    <a:pt x="3273" y="480"/>
                  </a:lnTo>
                  <a:lnTo>
                    <a:pt x="3330" y="432"/>
                  </a:lnTo>
                  <a:lnTo>
                    <a:pt x="3380" y="378"/>
                  </a:lnTo>
                  <a:lnTo>
                    <a:pt x="3424" y="320"/>
                  </a:lnTo>
                  <a:lnTo>
                    <a:pt x="3460" y="254"/>
                  </a:lnTo>
                  <a:lnTo>
                    <a:pt x="3488" y="185"/>
                  </a:lnTo>
                  <a:lnTo>
                    <a:pt x="3507" y="112"/>
                  </a:lnTo>
                  <a:lnTo>
                    <a:pt x="3518" y="35"/>
                  </a:lnTo>
                  <a:lnTo>
                    <a:pt x="3509" y="218"/>
                  </a:lnTo>
                  <a:lnTo>
                    <a:pt x="3491" y="398"/>
                  </a:lnTo>
                  <a:lnTo>
                    <a:pt x="3461" y="576"/>
                  </a:lnTo>
                  <a:lnTo>
                    <a:pt x="3422" y="748"/>
                  </a:lnTo>
                  <a:lnTo>
                    <a:pt x="3371" y="917"/>
                  </a:lnTo>
                  <a:lnTo>
                    <a:pt x="3312" y="1080"/>
                  </a:lnTo>
                  <a:lnTo>
                    <a:pt x="3243" y="1240"/>
                  </a:lnTo>
                  <a:lnTo>
                    <a:pt x="3165" y="1395"/>
                  </a:lnTo>
                  <a:lnTo>
                    <a:pt x="3078" y="1544"/>
                  </a:lnTo>
                  <a:lnTo>
                    <a:pt x="2984" y="1686"/>
                  </a:lnTo>
                  <a:lnTo>
                    <a:pt x="2879" y="1824"/>
                  </a:lnTo>
                  <a:lnTo>
                    <a:pt x="2769" y="1954"/>
                  </a:lnTo>
                  <a:lnTo>
                    <a:pt x="2650" y="2079"/>
                  </a:lnTo>
                  <a:lnTo>
                    <a:pt x="2525" y="2196"/>
                  </a:lnTo>
                  <a:lnTo>
                    <a:pt x="2394" y="2306"/>
                  </a:lnTo>
                  <a:lnTo>
                    <a:pt x="2256" y="2407"/>
                  </a:lnTo>
                  <a:lnTo>
                    <a:pt x="2112" y="2501"/>
                  </a:lnTo>
                  <a:lnTo>
                    <a:pt x="1961" y="2587"/>
                  </a:lnTo>
                  <a:lnTo>
                    <a:pt x="1806" y="2663"/>
                  </a:lnTo>
                  <a:lnTo>
                    <a:pt x="1646" y="2731"/>
                  </a:lnTo>
                  <a:lnTo>
                    <a:pt x="1481" y="2787"/>
                  </a:lnTo>
                  <a:lnTo>
                    <a:pt x="1311" y="2837"/>
                  </a:lnTo>
                  <a:lnTo>
                    <a:pt x="1139" y="2874"/>
                  </a:lnTo>
                  <a:lnTo>
                    <a:pt x="961" y="2903"/>
                  </a:lnTo>
                  <a:lnTo>
                    <a:pt x="782" y="2919"/>
                  </a:lnTo>
                  <a:lnTo>
                    <a:pt x="597" y="2926"/>
                  </a:lnTo>
                  <a:lnTo>
                    <a:pt x="597" y="2926"/>
                  </a:lnTo>
                  <a:lnTo>
                    <a:pt x="595" y="2926"/>
                  </a:lnTo>
                  <a:lnTo>
                    <a:pt x="593" y="2926"/>
                  </a:lnTo>
                  <a:lnTo>
                    <a:pt x="593" y="2926"/>
                  </a:lnTo>
                  <a:lnTo>
                    <a:pt x="592" y="2926"/>
                  </a:lnTo>
                  <a:lnTo>
                    <a:pt x="512" y="2919"/>
                  </a:lnTo>
                  <a:lnTo>
                    <a:pt x="435" y="2901"/>
                  </a:lnTo>
                  <a:lnTo>
                    <a:pt x="363" y="2874"/>
                  </a:lnTo>
                  <a:lnTo>
                    <a:pt x="293" y="2841"/>
                  </a:lnTo>
                  <a:lnTo>
                    <a:pt x="231" y="2796"/>
                  </a:lnTo>
                  <a:lnTo>
                    <a:pt x="174" y="2747"/>
                  </a:lnTo>
                  <a:lnTo>
                    <a:pt x="125" y="2688"/>
                  </a:lnTo>
                  <a:lnTo>
                    <a:pt x="82" y="2624"/>
                  </a:lnTo>
                  <a:lnTo>
                    <a:pt x="48" y="2556"/>
                  </a:lnTo>
                  <a:lnTo>
                    <a:pt x="22" y="2482"/>
                  </a:lnTo>
                  <a:lnTo>
                    <a:pt x="6" y="2405"/>
                  </a:lnTo>
                  <a:lnTo>
                    <a:pt x="0" y="2324"/>
                  </a:lnTo>
                  <a:lnTo>
                    <a:pt x="6" y="2244"/>
                  </a:lnTo>
                  <a:lnTo>
                    <a:pt x="22" y="2167"/>
                  </a:lnTo>
                  <a:lnTo>
                    <a:pt x="47" y="2095"/>
                  </a:lnTo>
                  <a:lnTo>
                    <a:pt x="80" y="2027"/>
                  </a:lnTo>
                  <a:lnTo>
                    <a:pt x="121" y="1963"/>
                  </a:lnTo>
                  <a:lnTo>
                    <a:pt x="171" y="1906"/>
                  </a:lnTo>
                  <a:lnTo>
                    <a:pt x="226" y="1856"/>
                  </a:lnTo>
                  <a:lnTo>
                    <a:pt x="281" y="1816"/>
                  </a:lnTo>
                  <a:lnTo>
                    <a:pt x="341" y="1782"/>
                  </a:lnTo>
                  <a:lnTo>
                    <a:pt x="407" y="1755"/>
                  </a:lnTo>
                  <a:lnTo>
                    <a:pt x="474" y="1737"/>
                  </a:lnTo>
                  <a:lnTo>
                    <a:pt x="522" y="1729"/>
                  </a:lnTo>
                  <a:lnTo>
                    <a:pt x="572" y="1723"/>
                  </a:lnTo>
                  <a:lnTo>
                    <a:pt x="593" y="1723"/>
                  </a:lnTo>
                  <a:lnTo>
                    <a:pt x="597" y="1723"/>
                  </a:lnTo>
                  <a:lnTo>
                    <a:pt x="597" y="1723"/>
                  </a:lnTo>
                  <a:lnTo>
                    <a:pt x="732" y="1718"/>
                  </a:lnTo>
                  <a:lnTo>
                    <a:pt x="863" y="1702"/>
                  </a:lnTo>
                  <a:lnTo>
                    <a:pt x="991" y="1677"/>
                  </a:lnTo>
                  <a:lnTo>
                    <a:pt x="1117" y="1643"/>
                  </a:lnTo>
                  <a:lnTo>
                    <a:pt x="1238" y="1599"/>
                  </a:lnTo>
                  <a:lnTo>
                    <a:pt x="1353" y="1547"/>
                  </a:lnTo>
                  <a:lnTo>
                    <a:pt x="1465" y="1487"/>
                  </a:lnTo>
                  <a:lnTo>
                    <a:pt x="1572" y="1419"/>
                  </a:lnTo>
                  <a:lnTo>
                    <a:pt x="1673" y="1343"/>
                  </a:lnTo>
                  <a:lnTo>
                    <a:pt x="1769" y="1261"/>
                  </a:lnTo>
                  <a:lnTo>
                    <a:pt x="1858" y="1172"/>
                  </a:lnTo>
                  <a:lnTo>
                    <a:pt x="1939" y="1077"/>
                  </a:lnTo>
                  <a:lnTo>
                    <a:pt x="2014" y="975"/>
                  </a:lnTo>
                  <a:lnTo>
                    <a:pt x="2083" y="869"/>
                  </a:lnTo>
                  <a:lnTo>
                    <a:pt x="2142" y="757"/>
                  </a:lnTo>
                  <a:lnTo>
                    <a:pt x="2195" y="639"/>
                  </a:lnTo>
                  <a:lnTo>
                    <a:pt x="2238" y="519"/>
                  </a:lnTo>
                  <a:lnTo>
                    <a:pt x="2272" y="394"/>
                  </a:lnTo>
                  <a:lnTo>
                    <a:pt x="2296" y="265"/>
                  </a:lnTo>
                  <a:lnTo>
                    <a:pt x="2312" y="133"/>
                  </a:lnTo>
                  <a:lnTo>
                    <a:pt x="231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404FE2C8-8B73-457B-9912-87AB16931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2700"/>
            </a:xfrm>
            <a:custGeom>
              <a:avLst/>
              <a:gdLst>
                <a:gd name="T0" fmla="*/ 0 w 4"/>
                <a:gd name="T1" fmla="*/ 0 h 16"/>
                <a:gd name="T2" fmla="*/ 4 w 4"/>
                <a:gd name="T3" fmla="*/ 14 h 16"/>
                <a:gd name="T4" fmla="*/ 4 w 4"/>
                <a:gd name="T5" fmla="*/ 16 h 16"/>
                <a:gd name="T6" fmla="*/ 0 w 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6">
                  <a:moveTo>
                    <a:pt x="0" y="0"/>
                  </a:moveTo>
                  <a:lnTo>
                    <a:pt x="4" y="14"/>
                  </a:lnTo>
                  <a:lnTo>
                    <a:pt x="4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DAAF90D-8BA7-4F8C-A8B7-1DA7E99C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1263"/>
              <a:ext cx="0" cy="1588"/>
            </a:xfrm>
            <a:custGeom>
              <a:avLst/>
              <a:gdLst>
                <a:gd name="T0" fmla="*/ 0 h 4"/>
                <a:gd name="T1" fmla="*/ 0 h 4"/>
                <a:gd name="T2" fmla="*/ 2 h 4"/>
                <a:gd name="T3" fmla="*/ 4 h 4"/>
                <a:gd name="T4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6EE6C483-42EC-4F79-9EC9-FA9A19F31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525" y="3740150"/>
              <a:ext cx="3175" cy="11113"/>
            </a:xfrm>
            <a:custGeom>
              <a:avLst/>
              <a:gdLst>
                <a:gd name="T0" fmla="*/ 0 w 4"/>
                <a:gd name="T1" fmla="*/ 0 h 12"/>
                <a:gd name="T2" fmla="*/ 4 w 4"/>
                <a:gd name="T3" fmla="*/ 12 h 12"/>
                <a:gd name="T4" fmla="*/ 4 w 4"/>
                <a:gd name="T5" fmla="*/ 12 h 12"/>
                <a:gd name="T6" fmla="*/ 0 w 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0" y="0"/>
                  </a:moveTo>
                  <a:lnTo>
                    <a:pt x="4" y="12"/>
                  </a:lnTo>
                  <a:lnTo>
                    <a:pt x="4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973B458B-B815-4321-A05C-45CC97094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F0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837D3F32-C356-4C3A-B38E-A90A40BFC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700" y="3752850"/>
              <a:ext cx="1588" cy="6350"/>
            </a:xfrm>
            <a:custGeom>
              <a:avLst/>
              <a:gdLst>
                <a:gd name="T0" fmla="*/ 0 w 2"/>
                <a:gd name="T1" fmla="*/ 0 h 9"/>
                <a:gd name="T2" fmla="*/ 2 w 2"/>
                <a:gd name="T3" fmla="*/ 9 h 9"/>
                <a:gd name="T4" fmla="*/ 0 w 2"/>
                <a:gd name="T5" fmla="*/ 2 h 9"/>
                <a:gd name="T6" fmla="*/ 0 w 2"/>
                <a:gd name="T7" fmla="*/ 0 h 9"/>
                <a:gd name="T8" fmla="*/ 0 w 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9">
                  <a:moveTo>
                    <a:pt x="0" y="0"/>
                  </a:moveTo>
                  <a:lnTo>
                    <a:pt x="2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65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DC031CA6-D8CD-48D5-88B4-18F83EC34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2478088"/>
              <a:ext cx="1368425" cy="1368425"/>
            </a:xfrm>
            <a:custGeom>
              <a:avLst/>
              <a:gdLst>
                <a:gd name="T0" fmla="*/ 0 w 1725"/>
                <a:gd name="T1" fmla="*/ 0 h 1725"/>
                <a:gd name="T2" fmla="*/ 4 w 1725"/>
                <a:gd name="T3" fmla="*/ 0 h 1725"/>
                <a:gd name="T4" fmla="*/ 4 w 1725"/>
                <a:gd name="T5" fmla="*/ 0 h 1725"/>
                <a:gd name="T6" fmla="*/ 15 w 1725"/>
                <a:gd name="T7" fmla="*/ 0 h 1725"/>
                <a:gd name="T8" fmla="*/ 155 w 1725"/>
                <a:gd name="T9" fmla="*/ 7 h 1725"/>
                <a:gd name="T10" fmla="*/ 292 w 1725"/>
                <a:gd name="T11" fmla="*/ 25 h 1725"/>
                <a:gd name="T12" fmla="*/ 427 w 1725"/>
                <a:gd name="T13" fmla="*/ 53 h 1725"/>
                <a:gd name="T14" fmla="*/ 556 w 1725"/>
                <a:gd name="T15" fmla="*/ 91 h 1725"/>
                <a:gd name="T16" fmla="*/ 681 w 1725"/>
                <a:gd name="T17" fmla="*/ 139 h 1725"/>
                <a:gd name="T18" fmla="*/ 801 w 1725"/>
                <a:gd name="T19" fmla="*/ 197 h 1725"/>
                <a:gd name="T20" fmla="*/ 917 w 1725"/>
                <a:gd name="T21" fmla="*/ 263 h 1725"/>
                <a:gd name="T22" fmla="*/ 1025 w 1725"/>
                <a:gd name="T23" fmla="*/ 338 h 1725"/>
                <a:gd name="T24" fmla="*/ 1128 w 1725"/>
                <a:gd name="T25" fmla="*/ 419 h 1725"/>
                <a:gd name="T26" fmla="*/ 1224 w 1725"/>
                <a:gd name="T27" fmla="*/ 510 h 1725"/>
                <a:gd name="T28" fmla="*/ 1313 w 1725"/>
                <a:gd name="T29" fmla="*/ 608 h 1725"/>
                <a:gd name="T30" fmla="*/ 1394 w 1725"/>
                <a:gd name="T31" fmla="*/ 711 h 1725"/>
                <a:gd name="T32" fmla="*/ 1469 w 1725"/>
                <a:gd name="T33" fmla="*/ 821 h 1725"/>
                <a:gd name="T34" fmla="*/ 1535 w 1725"/>
                <a:gd name="T35" fmla="*/ 936 h 1725"/>
                <a:gd name="T36" fmla="*/ 1590 w 1725"/>
                <a:gd name="T37" fmla="*/ 1057 h 1725"/>
                <a:gd name="T38" fmla="*/ 1638 w 1725"/>
                <a:gd name="T39" fmla="*/ 1183 h 1725"/>
                <a:gd name="T40" fmla="*/ 1675 w 1725"/>
                <a:gd name="T41" fmla="*/ 1313 h 1725"/>
                <a:gd name="T42" fmla="*/ 1702 w 1725"/>
                <a:gd name="T43" fmla="*/ 1446 h 1725"/>
                <a:gd name="T44" fmla="*/ 1719 w 1725"/>
                <a:gd name="T45" fmla="*/ 1585 h 1725"/>
                <a:gd name="T46" fmla="*/ 1725 w 1725"/>
                <a:gd name="T47" fmla="*/ 1725 h 1725"/>
                <a:gd name="T48" fmla="*/ 1236 w 1725"/>
                <a:gd name="T49" fmla="*/ 1722 h 1725"/>
                <a:gd name="T50" fmla="*/ 1231 w 1725"/>
                <a:gd name="T51" fmla="*/ 1603 h 1725"/>
                <a:gd name="T52" fmla="*/ 1213 w 1725"/>
                <a:gd name="T53" fmla="*/ 1487 h 1725"/>
                <a:gd name="T54" fmla="*/ 1187 w 1725"/>
                <a:gd name="T55" fmla="*/ 1375 h 1725"/>
                <a:gd name="T56" fmla="*/ 1149 w 1725"/>
                <a:gd name="T57" fmla="*/ 1267 h 1725"/>
                <a:gd name="T58" fmla="*/ 1103 w 1725"/>
                <a:gd name="T59" fmla="*/ 1164 h 1725"/>
                <a:gd name="T60" fmla="*/ 1048 w 1725"/>
                <a:gd name="T61" fmla="*/ 1066 h 1725"/>
                <a:gd name="T62" fmla="*/ 984 w 1725"/>
                <a:gd name="T63" fmla="*/ 975 h 1725"/>
                <a:gd name="T64" fmla="*/ 911 w 1725"/>
                <a:gd name="T65" fmla="*/ 890 h 1725"/>
                <a:gd name="T66" fmla="*/ 833 w 1725"/>
                <a:gd name="T67" fmla="*/ 810 h 1725"/>
                <a:gd name="T68" fmla="*/ 748 w 1725"/>
                <a:gd name="T69" fmla="*/ 739 h 1725"/>
                <a:gd name="T70" fmla="*/ 656 w 1725"/>
                <a:gd name="T71" fmla="*/ 675 h 1725"/>
                <a:gd name="T72" fmla="*/ 558 w 1725"/>
                <a:gd name="T73" fmla="*/ 620 h 1725"/>
                <a:gd name="T74" fmla="*/ 455 w 1725"/>
                <a:gd name="T75" fmla="*/ 574 h 1725"/>
                <a:gd name="T76" fmla="*/ 347 w 1725"/>
                <a:gd name="T77" fmla="*/ 537 h 1725"/>
                <a:gd name="T78" fmla="*/ 235 w 1725"/>
                <a:gd name="T79" fmla="*/ 510 h 1725"/>
                <a:gd name="T80" fmla="*/ 119 w 1725"/>
                <a:gd name="T81" fmla="*/ 494 h 1725"/>
                <a:gd name="T82" fmla="*/ 0 w 1725"/>
                <a:gd name="T83" fmla="*/ 487 h 1725"/>
                <a:gd name="T84" fmla="*/ 0 w 1725"/>
                <a:gd name="T85" fmla="*/ 0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25" h="1725">
                  <a:moveTo>
                    <a:pt x="0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15" y="0"/>
                  </a:lnTo>
                  <a:lnTo>
                    <a:pt x="155" y="7"/>
                  </a:lnTo>
                  <a:lnTo>
                    <a:pt x="292" y="25"/>
                  </a:lnTo>
                  <a:lnTo>
                    <a:pt x="427" y="53"/>
                  </a:lnTo>
                  <a:lnTo>
                    <a:pt x="556" y="91"/>
                  </a:lnTo>
                  <a:lnTo>
                    <a:pt x="681" y="139"/>
                  </a:lnTo>
                  <a:lnTo>
                    <a:pt x="801" y="197"/>
                  </a:lnTo>
                  <a:lnTo>
                    <a:pt x="917" y="263"/>
                  </a:lnTo>
                  <a:lnTo>
                    <a:pt x="1025" y="338"/>
                  </a:lnTo>
                  <a:lnTo>
                    <a:pt x="1128" y="419"/>
                  </a:lnTo>
                  <a:lnTo>
                    <a:pt x="1224" y="510"/>
                  </a:lnTo>
                  <a:lnTo>
                    <a:pt x="1313" y="608"/>
                  </a:lnTo>
                  <a:lnTo>
                    <a:pt x="1394" y="711"/>
                  </a:lnTo>
                  <a:lnTo>
                    <a:pt x="1469" y="821"/>
                  </a:lnTo>
                  <a:lnTo>
                    <a:pt x="1535" y="936"/>
                  </a:lnTo>
                  <a:lnTo>
                    <a:pt x="1590" y="1057"/>
                  </a:lnTo>
                  <a:lnTo>
                    <a:pt x="1638" y="1183"/>
                  </a:lnTo>
                  <a:lnTo>
                    <a:pt x="1675" y="1313"/>
                  </a:lnTo>
                  <a:lnTo>
                    <a:pt x="1702" y="1446"/>
                  </a:lnTo>
                  <a:lnTo>
                    <a:pt x="1719" y="1585"/>
                  </a:lnTo>
                  <a:lnTo>
                    <a:pt x="1725" y="1725"/>
                  </a:lnTo>
                  <a:lnTo>
                    <a:pt x="1236" y="1722"/>
                  </a:lnTo>
                  <a:lnTo>
                    <a:pt x="1231" y="1603"/>
                  </a:lnTo>
                  <a:lnTo>
                    <a:pt x="1213" y="1487"/>
                  </a:lnTo>
                  <a:lnTo>
                    <a:pt x="1187" y="1375"/>
                  </a:lnTo>
                  <a:lnTo>
                    <a:pt x="1149" y="1267"/>
                  </a:lnTo>
                  <a:lnTo>
                    <a:pt x="1103" y="1164"/>
                  </a:lnTo>
                  <a:lnTo>
                    <a:pt x="1048" y="1066"/>
                  </a:lnTo>
                  <a:lnTo>
                    <a:pt x="984" y="975"/>
                  </a:lnTo>
                  <a:lnTo>
                    <a:pt x="911" y="890"/>
                  </a:lnTo>
                  <a:lnTo>
                    <a:pt x="833" y="810"/>
                  </a:lnTo>
                  <a:lnTo>
                    <a:pt x="748" y="739"/>
                  </a:lnTo>
                  <a:lnTo>
                    <a:pt x="656" y="675"/>
                  </a:lnTo>
                  <a:lnTo>
                    <a:pt x="558" y="620"/>
                  </a:lnTo>
                  <a:lnTo>
                    <a:pt x="455" y="574"/>
                  </a:lnTo>
                  <a:lnTo>
                    <a:pt x="347" y="537"/>
                  </a:lnTo>
                  <a:lnTo>
                    <a:pt x="235" y="510"/>
                  </a:lnTo>
                  <a:lnTo>
                    <a:pt x="119" y="494"/>
                  </a:lnTo>
                  <a:lnTo>
                    <a:pt x="0" y="4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6CD296C3-0A29-4440-B527-EDF0517FC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1522412"/>
              <a:ext cx="2322513" cy="2798763"/>
            </a:xfrm>
            <a:custGeom>
              <a:avLst/>
              <a:gdLst>
                <a:gd name="T0" fmla="*/ 4 w 2927"/>
                <a:gd name="T1" fmla="*/ 2 h 3525"/>
                <a:gd name="T2" fmla="*/ 219 w 2927"/>
                <a:gd name="T3" fmla="*/ 9 h 3525"/>
                <a:gd name="T4" fmla="*/ 576 w 2927"/>
                <a:gd name="T5" fmla="*/ 59 h 3525"/>
                <a:gd name="T6" fmla="*/ 917 w 2927"/>
                <a:gd name="T7" fmla="*/ 148 h 3525"/>
                <a:gd name="T8" fmla="*/ 1240 w 2927"/>
                <a:gd name="T9" fmla="*/ 277 h 3525"/>
                <a:gd name="T10" fmla="*/ 1544 w 2927"/>
                <a:gd name="T11" fmla="*/ 443 h 3525"/>
                <a:gd name="T12" fmla="*/ 1824 w 2927"/>
                <a:gd name="T13" fmla="*/ 640 h 3525"/>
                <a:gd name="T14" fmla="*/ 2080 w 2927"/>
                <a:gd name="T15" fmla="*/ 871 h 3525"/>
                <a:gd name="T16" fmla="*/ 2307 w 2927"/>
                <a:gd name="T17" fmla="*/ 1128 h 3525"/>
                <a:gd name="T18" fmla="*/ 2502 w 2927"/>
                <a:gd name="T19" fmla="*/ 1411 h 3525"/>
                <a:gd name="T20" fmla="*/ 2664 w 2927"/>
                <a:gd name="T21" fmla="*/ 1716 h 3525"/>
                <a:gd name="T22" fmla="*/ 2788 w 2927"/>
                <a:gd name="T23" fmla="*/ 2042 h 3525"/>
                <a:gd name="T24" fmla="*/ 2875 w 2927"/>
                <a:gd name="T25" fmla="*/ 2386 h 3525"/>
                <a:gd name="T26" fmla="*/ 2920 w 2927"/>
                <a:gd name="T27" fmla="*/ 2743 h 3525"/>
                <a:gd name="T28" fmla="*/ 2925 w 2927"/>
                <a:gd name="T29" fmla="*/ 2928 h 3525"/>
                <a:gd name="T30" fmla="*/ 2925 w 2927"/>
                <a:gd name="T31" fmla="*/ 2965 h 3525"/>
                <a:gd name="T32" fmla="*/ 2895 w 2927"/>
                <a:gd name="T33" fmla="*/ 3115 h 3525"/>
                <a:gd name="T34" fmla="*/ 2831 w 2927"/>
                <a:gd name="T35" fmla="*/ 3250 h 3525"/>
                <a:gd name="T36" fmla="*/ 2737 w 2927"/>
                <a:gd name="T37" fmla="*/ 3362 h 3525"/>
                <a:gd name="T38" fmla="*/ 2618 w 2927"/>
                <a:gd name="T39" fmla="*/ 3449 h 3525"/>
                <a:gd name="T40" fmla="*/ 2479 w 2927"/>
                <a:gd name="T41" fmla="*/ 3506 h 3525"/>
                <a:gd name="T42" fmla="*/ 2325 w 2927"/>
                <a:gd name="T43" fmla="*/ 3525 h 3525"/>
                <a:gd name="T44" fmla="*/ 2169 w 2927"/>
                <a:gd name="T45" fmla="*/ 3504 h 3525"/>
                <a:gd name="T46" fmla="*/ 2027 w 2927"/>
                <a:gd name="T47" fmla="*/ 3445 h 3525"/>
                <a:gd name="T48" fmla="*/ 1906 w 2927"/>
                <a:gd name="T49" fmla="*/ 3355 h 3525"/>
                <a:gd name="T50" fmla="*/ 1815 w 2927"/>
                <a:gd name="T51" fmla="*/ 3243 h 3525"/>
                <a:gd name="T52" fmla="*/ 1757 w 2927"/>
                <a:gd name="T53" fmla="*/ 3115 h 3525"/>
                <a:gd name="T54" fmla="*/ 1728 w 2927"/>
                <a:gd name="T55" fmla="*/ 2989 h 3525"/>
                <a:gd name="T56" fmla="*/ 1725 w 2927"/>
                <a:gd name="T57" fmla="*/ 2928 h 3525"/>
                <a:gd name="T58" fmla="*/ 1719 w 2927"/>
                <a:gd name="T59" fmla="*/ 2788 h 3525"/>
                <a:gd name="T60" fmla="*/ 1675 w 2927"/>
                <a:gd name="T61" fmla="*/ 2516 h 3525"/>
                <a:gd name="T62" fmla="*/ 1590 w 2927"/>
                <a:gd name="T63" fmla="*/ 2260 h 3525"/>
                <a:gd name="T64" fmla="*/ 1469 w 2927"/>
                <a:gd name="T65" fmla="*/ 2024 h 3525"/>
                <a:gd name="T66" fmla="*/ 1313 w 2927"/>
                <a:gd name="T67" fmla="*/ 1811 h 3525"/>
                <a:gd name="T68" fmla="*/ 1128 w 2927"/>
                <a:gd name="T69" fmla="*/ 1622 h 3525"/>
                <a:gd name="T70" fmla="*/ 917 w 2927"/>
                <a:gd name="T71" fmla="*/ 1466 h 3525"/>
                <a:gd name="T72" fmla="*/ 681 w 2927"/>
                <a:gd name="T73" fmla="*/ 1342 h 3525"/>
                <a:gd name="T74" fmla="*/ 427 w 2927"/>
                <a:gd name="T75" fmla="*/ 1256 h 3525"/>
                <a:gd name="T76" fmla="*/ 155 w 2927"/>
                <a:gd name="T77" fmla="*/ 1210 h 3525"/>
                <a:gd name="T78" fmla="*/ 4 w 2927"/>
                <a:gd name="T79" fmla="*/ 1203 h 3525"/>
                <a:gd name="T80" fmla="*/ 0 w 2927"/>
                <a:gd name="T81" fmla="*/ 1203 h 3525"/>
                <a:gd name="T82" fmla="*/ 70 w 2927"/>
                <a:gd name="T83" fmla="*/ 1036 h 3525"/>
                <a:gd name="T84" fmla="*/ 0 w 2927"/>
                <a:gd name="T85" fmla="*/ 2 h 3525"/>
                <a:gd name="T86" fmla="*/ 0 w 2927"/>
                <a:gd name="T87" fmla="*/ 0 h 3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27" h="3525">
                  <a:moveTo>
                    <a:pt x="0" y="0"/>
                  </a:moveTo>
                  <a:lnTo>
                    <a:pt x="4" y="2"/>
                  </a:lnTo>
                  <a:lnTo>
                    <a:pt x="36" y="2"/>
                  </a:lnTo>
                  <a:lnTo>
                    <a:pt x="219" y="9"/>
                  </a:lnTo>
                  <a:lnTo>
                    <a:pt x="398" y="29"/>
                  </a:lnTo>
                  <a:lnTo>
                    <a:pt x="576" y="59"/>
                  </a:lnTo>
                  <a:lnTo>
                    <a:pt x="748" y="98"/>
                  </a:lnTo>
                  <a:lnTo>
                    <a:pt x="917" y="148"/>
                  </a:lnTo>
                  <a:lnTo>
                    <a:pt x="1082" y="208"/>
                  </a:lnTo>
                  <a:lnTo>
                    <a:pt x="1240" y="277"/>
                  </a:lnTo>
                  <a:lnTo>
                    <a:pt x="1396" y="356"/>
                  </a:lnTo>
                  <a:lnTo>
                    <a:pt x="1544" y="443"/>
                  </a:lnTo>
                  <a:lnTo>
                    <a:pt x="1687" y="537"/>
                  </a:lnTo>
                  <a:lnTo>
                    <a:pt x="1824" y="640"/>
                  </a:lnTo>
                  <a:lnTo>
                    <a:pt x="1956" y="752"/>
                  </a:lnTo>
                  <a:lnTo>
                    <a:pt x="2080" y="871"/>
                  </a:lnTo>
                  <a:lnTo>
                    <a:pt x="2197" y="995"/>
                  </a:lnTo>
                  <a:lnTo>
                    <a:pt x="2307" y="1128"/>
                  </a:lnTo>
                  <a:lnTo>
                    <a:pt x="2408" y="1265"/>
                  </a:lnTo>
                  <a:lnTo>
                    <a:pt x="2502" y="1411"/>
                  </a:lnTo>
                  <a:lnTo>
                    <a:pt x="2588" y="1560"/>
                  </a:lnTo>
                  <a:lnTo>
                    <a:pt x="2664" y="1716"/>
                  </a:lnTo>
                  <a:lnTo>
                    <a:pt x="2732" y="1876"/>
                  </a:lnTo>
                  <a:lnTo>
                    <a:pt x="2788" y="2042"/>
                  </a:lnTo>
                  <a:lnTo>
                    <a:pt x="2836" y="2212"/>
                  </a:lnTo>
                  <a:lnTo>
                    <a:pt x="2875" y="2386"/>
                  </a:lnTo>
                  <a:lnTo>
                    <a:pt x="2902" y="2562"/>
                  </a:lnTo>
                  <a:lnTo>
                    <a:pt x="2920" y="2743"/>
                  </a:lnTo>
                  <a:lnTo>
                    <a:pt x="2925" y="2926"/>
                  </a:lnTo>
                  <a:lnTo>
                    <a:pt x="2925" y="2928"/>
                  </a:lnTo>
                  <a:lnTo>
                    <a:pt x="2927" y="2928"/>
                  </a:lnTo>
                  <a:lnTo>
                    <a:pt x="2925" y="2965"/>
                  </a:lnTo>
                  <a:lnTo>
                    <a:pt x="2914" y="3042"/>
                  </a:lnTo>
                  <a:lnTo>
                    <a:pt x="2895" y="3115"/>
                  </a:lnTo>
                  <a:lnTo>
                    <a:pt x="2867" y="3184"/>
                  </a:lnTo>
                  <a:lnTo>
                    <a:pt x="2831" y="3250"/>
                  </a:lnTo>
                  <a:lnTo>
                    <a:pt x="2787" y="3308"/>
                  </a:lnTo>
                  <a:lnTo>
                    <a:pt x="2737" y="3362"/>
                  </a:lnTo>
                  <a:lnTo>
                    <a:pt x="2680" y="3410"/>
                  </a:lnTo>
                  <a:lnTo>
                    <a:pt x="2618" y="3449"/>
                  </a:lnTo>
                  <a:lnTo>
                    <a:pt x="2550" y="3481"/>
                  </a:lnTo>
                  <a:lnTo>
                    <a:pt x="2479" y="3506"/>
                  </a:lnTo>
                  <a:lnTo>
                    <a:pt x="2403" y="3520"/>
                  </a:lnTo>
                  <a:lnTo>
                    <a:pt x="2325" y="3525"/>
                  </a:lnTo>
                  <a:lnTo>
                    <a:pt x="2245" y="3520"/>
                  </a:lnTo>
                  <a:lnTo>
                    <a:pt x="2169" y="3504"/>
                  </a:lnTo>
                  <a:lnTo>
                    <a:pt x="2096" y="3479"/>
                  </a:lnTo>
                  <a:lnTo>
                    <a:pt x="2027" y="3445"/>
                  </a:lnTo>
                  <a:lnTo>
                    <a:pt x="1964" y="3404"/>
                  </a:lnTo>
                  <a:lnTo>
                    <a:pt x="1906" y="3355"/>
                  </a:lnTo>
                  <a:lnTo>
                    <a:pt x="1856" y="3298"/>
                  </a:lnTo>
                  <a:lnTo>
                    <a:pt x="1815" y="3243"/>
                  </a:lnTo>
                  <a:lnTo>
                    <a:pt x="1782" y="3180"/>
                  </a:lnTo>
                  <a:lnTo>
                    <a:pt x="1757" y="3115"/>
                  </a:lnTo>
                  <a:lnTo>
                    <a:pt x="1737" y="3047"/>
                  </a:lnTo>
                  <a:lnTo>
                    <a:pt x="1728" y="2989"/>
                  </a:lnTo>
                  <a:lnTo>
                    <a:pt x="1725" y="2930"/>
                  </a:lnTo>
                  <a:lnTo>
                    <a:pt x="1725" y="2928"/>
                  </a:lnTo>
                  <a:lnTo>
                    <a:pt x="1725" y="2928"/>
                  </a:lnTo>
                  <a:lnTo>
                    <a:pt x="1719" y="2788"/>
                  </a:lnTo>
                  <a:lnTo>
                    <a:pt x="1702" y="2649"/>
                  </a:lnTo>
                  <a:lnTo>
                    <a:pt x="1675" y="2516"/>
                  </a:lnTo>
                  <a:lnTo>
                    <a:pt x="1638" y="2386"/>
                  </a:lnTo>
                  <a:lnTo>
                    <a:pt x="1590" y="2260"/>
                  </a:lnTo>
                  <a:lnTo>
                    <a:pt x="1535" y="2139"/>
                  </a:lnTo>
                  <a:lnTo>
                    <a:pt x="1469" y="2024"/>
                  </a:lnTo>
                  <a:lnTo>
                    <a:pt x="1394" y="1914"/>
                  </a:lnTo>
                  <a:lnTo>
                    <a:pt x="1313" y="1811"/>
                  </a:lnTo>
                  <a:lnTo>
                    <a:pt x="1224" y="1713"/>
                  </a:lnTo>
                  <a:lnTo>
                    <a:pt x="1128" y="1622"/>
                  </a:lnTo>
                  <a:lnTo>
                    <a:pt x="1025" y="1541"/>
                  </a:lnTo>
                  <a:lnTo>
                    <a:pt x="917" y="1466"/>
                  </a:lnTo>
                  <a:lnTo>
                    <a:pt x="801" y="1400"/>
                  </a:lnTo>
                  <a:lnTo>
                    <a:pt x="681" y="1342"/>
                  </a:lnTo>
                  <a:lnTo>
                    <a:pt x="556" y="1294"/>
                  </a:lnTo>
                  <a:lnTo>
                    <a:pt x="427" y="1256"/>
                  </a:lnTo>
                  <a:lnTo>
                    <a:pt x="292" y="1228"/>
                  </a:lnTo>
                  <a:lnTo>
                    <a:pt x="155" y="1210"/>
                  </a:lnTo>
                  <a:lnTo>
                    <a:pt x="15" y="1203"/>
                  </a:lnTo>
                  <a:lnTo>
                    <a:pt x="4" y="1203"/>
                  </a:lnTo>
                  <a:lnTo>
                    <a:pt x="4" y="1203"/>
                  </a:lnTo>
                  <a:lnTo>
                    <a:pt x="0" y="1203"/>
                  </a:lnTo>
                  <a:lnTo>
                    <a:pt x="0" y="1203"/>
                  </a:lnTo>
                  <a:lnTo>
                    <a:pt x="70" y="1036"/>
                  </a:lnTo>
                  <a:lnTo>
                    <a:pt x="244" y="62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C24FDB4D-CF19-4239-85CC-421B5CC50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725" y="1522412"/>
              <a:ext cx="2798763" cy="2322513"/>
            </a:xfrm>
            <a:custGeom>
              <a:avLst/>
              <a:gdLst>
                <a:gd name="T0" fmla="*/ 2930 w 3527"/>
                <a:gd name="T1" fmla="*/ 7 h 2926"/>
                <a:gd name="T2" fmla="*/ 3113 w 3527"/>
                <a:gd name="T3" fmla="*/ 30 h 2926"/>
                <a:gd name="T4" fmla="*/ 3363 w 3527"/>
                <a:gd name="T5" fmla="*/ 189 h 2926"/>
                <a:gd name="T6" fmla="*/ 3507 w 3527"/>
                <a:gd name="T7" fmla="*/ 448 h 2926"/>
                <a:gd name="T8" fmla="*/ 3505 w 3527"/>
                <a:gd name="T9" fmla="*/ 759 h 2926"/>
                <a:gd name="T10" fmla="*/ 3356 w 3527"/>
                <a:gd name="T11" fmla="*/ 1022 h 2926"/>
                <a:gd name="T12" fmla="*/ 3124 w 3527"/>
                <a:gd name="T13" fmla="*/ 1169 h 2926"/>
                <a:gd name="T14" fmla="*/ 2926 w 3527"/>
                <a:gd name="T15" fmla="*/ 1203 h 2926"/>
                <a:gd name="T16" fmla="*/ 2514 w 3527"/>
                <a:gd name="T17" fmla="*/ 1253 h 2926"/>
                <a:gd name="T18" fmla="*/ 2023 w 3527"/>
                <a:gd name="T19" fmla="*/ 1457 h 2926"/>
                <a:gd name="T20" fmla="*/ 1623 w 3527"/>
                <a:gd name="T21" fmla="*/ 1796 h 2926"/>
                <a:gd name="T22" fmla="*/ 1342 w 3527"/>
                <a:gd name="T23" fmla="*/ 2242 h 2926"/>
                <a:gd name="T24" fmla="*/ 1209 w 3527"/>
                <a:gd name="T25" fmla="*/ 2766 h 2926"/>
                <a:gd name="T26" fmla="*/ 1199 w 3527"/>
                <a:gd name="T27" fmla="*/ 2877 h 2926"/>
                <a:gd name="T28" fmla="*/ 1190 w 3527"/>
                <a:gd name="T29" fmla="*/ 2818 h 2926"/>
                <a:gd name="T30" fmla="*/ 1177 w 3527"/>
                <a:gd name="T31" fmla="*/ 2768 h 2926"/>
                <a:gd name="T32" fmla="*/ 1160 w 3527"/>
                <a:gd name="T33" fmla="*/ 2715 h 2926"/>
                <a:gd name="T34" fmla="*/ 1135 w 3527"/>
                <a:gd name="T35" fmla="*/ 2663 h 2926"/>
                <a:gd name="T36" fmla="*/ 1108 w 3527"/>
                <a:gd name="T37" fmla="*/ 2614 h 2926"/>
                <a:gd name="T38" fmla="*/ 1074 w 3527"/>
                <a:gd name="T39" fmla="*/ 2567 h 2926"/>
                <a:gd name="T40" fmla="*/ 1051 w 3527"/>
                <a:gd name="T41" fmla="*/ 2539 h 2926"/>
                <a:gd name="T42" fmla="*/ 1010 w 3527"/>
                <a:gd name="T43" fmla="*/ 2498 h 2926"/>
                <a:gd name="T44" fmla="*/ 968 w 3527"/>
                <a:gd name="T45" fmla="*/ 2461 h 2926"/>
                <a:gd name="T46" fmla="*/ 920 w 3527"/>
                <a:gd name="T47" fmla="*/ 2429 h 2926"/>
                <a:gd name="T48" fmla="*/ 870 w 3527"/>
                <a:gd name="T49" fmla="*/ 2400 h 2926"/>
                <a:gd name="T50" fmla="*/ 817 w 3527"/>
                <a:gd name="T51" fmla="*/ 2377 h 2926"/>
                <a:gd name="T52" fmla="*/ 762 w 3527"/>
                <a:gd name="T53" fmla="*/ 2358 h 2926"/>
                <a:gd name="T54" fmla="*/ 703 w 3527"/>
                <a:gd name="T55" fmla="*/ 2345 h 2926"/>
                <a:gd name="T56" fmla="*/ 641 w 3527"/>
                <a:gd name="T57" fmla="*/ 2338 h 2926"/>
                <a:gd name="T58" fmla="*/ 563 w 3527"/>
                <a:gd name="T59" fmla="*/ 2338 h 2926"/>
                <a:gd name="T60" fmla="*/ 494 w 3527"/>
                <a:gd name="T61" fmla="*/ 2345 h 2926"/>
                <a:gd name="T62" fmla="*/ 439 w 3527"/>
                <a:gd name="T63" fmla="*/ 2360 h 2926"/>
                <a:gd name="T64" fmla="*/ 380 w 3527"/>
                <a:gd name="T65" fmla="*/ 2379 h 2926"/>
                <a:gd name="T66" fmla="*/ 327 w 3527"/>
                <a:gd name="T67" fmla="*/ 2402 h 2926"/>
                <a:gd name="T68" fmla="*/ 277 w 3527"/>
                <a:gd name="T69" fmla="*/ 2432 h 2926"/>
                <a:gd name="T70" fmla="*/ 229 w 3527"/>
                <a:gd name="T71" fmla="*/ 2466 h 2926"/>
                <a:gd name="T72" fmla="*/ 185 w 3527"/>
                <a:gd name="T73" fmla="*/ 2503 h 2926"/>
                <a:gd name="T74" fmla="*/ 146 w 3527"/>
                <a:gd name="T75" fmla="*/ 2546 h 2926"/>
                <a:gd name="T76" fmla="*/ 110 w 3527"/>
                <a:gd name="T77" fmla="*/ 2591 h 2926"/>
                <a:gd name="T78" fmla="*/ 78 w 3527"/>
                <a:gd name="T79" fmla="*/ 2640 h 2926"/>
                <a:gd name="T80" fmla="*/ 53 w 3527"/>
                <a:gd name="T81" fmla="*/ 2692 h 2926"/>
                <a:gd name="T82" fmla="*/ 32 w 3527"/>
                <a:gd name="T83" fmla="*/ 2745 h 2926"/>
                <a:gd name="T84" fmla="*/ 16 w 3527"/>
                <a:gd name="T85" fmla="*/ 2802 h 2926"/>
                <a:gd name="T86" fmla="*/ 5 w 3527"/>
                <a:gd name="T87" fmla="*/ 2861 h 2926"/>
                <a:gd name="T88" fmla="*/ 0 w 3527"/>
                <a:gd name="T89" fmla="*/ 2921 h 2926"/>
                <a:gd name="T90" fmla="*/ 21 w 3527"/>
                <a:gd name="T91" fmla="*/ 2573 h 2926"/>
                <a:gd name="T92" fmla="*/ 183 w 3527"/>
                <a:gd name="T93" fmla="*/ 1907 h 2926"/>
                <a:gd name="T94" fmla="*/ 488 w 3527"/>
                <a:gd name="T95" fmla="*/ 1310 h 2926"/>
                <a:gd name="T96" fmla="*/ 916 w 3527"/>
                <a:gd name="T97" fmla="*/ 800 h 2926"/>
                <a:gd name="T98" fmla="*/ 1449 w 3527"/>
                <a:gd name="T99" fmla="*/ 402 h 2926"/>
                <a:gd name="T100" fmla="*/ 2065 w 3527"/>
                <a:gd name="T101" fmla="*/ 130 h 2926"/>
                <a:gd name="T102" fmla="*/ 2747 w 3527"/>
                <a:gd name="T103" fmla="*/ 7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527" h="2926">
                  <a:moveTo>
                    <a:pt x="2925" y="0"/>
                  </a:moveTo>
                  <a:lnTo>
                    <a:pt x="2926" y="2"/>
                  </a:lnTo>
                  <a:lnTo>
                    <a:pt x="2926" y="2"/>
                  </a:lnTo>
                  <a:lnTo>
                    <a:pt x="2930" y="7"/>
                  </a:lnTo>
                  <a:lnTo>
                    <a:pt x="2930" y="2"/>
                  </a:lnTo>
                  <a:lnTo>
                    <a:pt x="2962" y="2"/>
                  </a:lnTo>
                  <a:lnTo>
                    <a:pt x="3038" y="11"/>
                  </a:lnTo>
                  <a:lnTo>
                    <a:pt x="3113" y="30"/>
                  </a:lnTo>
                  <a:lnTo>
                    <a:pt x="3182" y="59"/>
                  </a:lnTo>
                  <a:lnTo>
                    <a:pt x="3248" y="94"/>
                  </a:lnTo>
                  <a:lnTo>
                    <a:pt x="3308" y="139"/>
                  </a:lnTo>
                  <a:lnTo>
                    <a:pt x="3363" y="189"/>
                  </a:lnTo>
                  <a:lnTo>
                    <a:pt x="3409" y="245"/>
                  </a:lnTo>
                  <a:lnTo>
                    <a:pt x="3450" y="308"/>
                  </a:lnTo>
                  <a:lnTo>
                    <a:pt x="3482" y="375"/>
                  </a:lnTo>
                  <a:lnTo>
                    <a:pt x="3507" y="448"/>
                  </a:lnTo>
                  <a:lnTo>
                    <a:pt x="3521" y="523"/>
                  </a:lnTo>
                  <a:lnTo>
                    <a:pt x="3527" y="603"/>
                  </a:lnTo>
                  <a:lnTo>
                    <a:pt x="3521" y="682"/>
                  </a:lnTo>
                  <a:lnTo>
                    <a:pt x="3505" y="759"/>
                  </a:lnTo>
                  <a:lnTo>
                    <a:pt x="3480" y="832"/>
                  </a:lnTo>
                  <a:lnTo>
                    <a:pt x="3447" y="901"/>
                  </a:lnTo>
                  <a:lnTo>
                    <a:pt x="3406" y="963"/>
                  </a:lnTo>
                  <a:lnTo>
                    <a:pt x="3356" y="1022"/>
                  </a:lnTo>
                  <a:lnTo>
                    <a:pt x="3299" y="1072"/>
                  </a:lnTo>
                  <a:lnTo>
                    <a:pt x="3246" y="1111"/>
                  </a:lnTo>
                  <a:lnTo>
                    <a:pt x="3186" y="1144"/>
                  </a:lnTo>
                  <a:lnTo>
                    <a:pt x="3124" y="1169"/>
                  </a:lnTo>
                  <a:lnTo>
                    <a:pt x="3058" y="1189"/>
                  </a:lnTo>
                  <a:lnTo>
                    <a:pt x="2930" y="1201"/>
                  </a:lnTo>
                  <a:lnTo>
                    <a:pt x="2930" y="1198"/>
                  </a:lnTo>
                  <a:lnTo>
                    <a:pt x="2926" y="1203"/>
                  </a:lnTo>
                  <a:lnTo>
                    <a:pt x="2926" y="1203"/>
                  </a:lnTo>
                  <a:lnTo>
                    <a:pt x="2786" y="1208"/>
                  </a:lnTo>
                  <a:lnTo>
                    <a:pt x="2648" y="1224"/>
                  </a:lnTo>
                  <a:lnTo>
                    <a:pt x="2514" y="1253"/>
                  </a:lnTo>
                  <a:lnTo>
                    <a:pt x="2385" y="1290"/>
                  </a:lnTo>
                  <a:lnTo>
                    <a:pt x="2259" y="1336"/>
                  </a:lnTo>
                  <a:lnTo>
                    <a:pt x="2138" y="1393"/>
                  </a:lnTo>
                  <a:lnTo>
                    <a:pt x="2023" y="1457"/>
                  </a:lnTo>
                  <a:lnTo>
                    <a:pt x="1914" y="1530"/>
                  </a:lnTo>
                  <a:lnTo>
                    <a:pt x="1809" y="1612"/>
                  </a:lnTo>
                  <a:lnTo>
                    <a:pt x="1714" y="1700"/>
                  </a:lnTo>
                  <a:lnTo>
                    <a:pt x="1623" y="1796"/>
                  </a:lnTo>
                  <a:lnTo>
                    <a:pt x="1541" y="1899"/>
                  </a:lnTo>
                  <a:lnTo>
                    <a:pt x="1467" y="2008"/>
                  </a:lnTo>
                  <a:lnTo>
                    <a:pt x="1399" y="2123"/>
                  </a:lnTo>
                  <a:lnTo>
                    <a:pt x="1342" y="2242"/>
                  </a:lnTo>
                  <a:lnTo>
                    <a:pt x="1295" y="2367"/>
                  </a:lnTo>
                  <a:lnTo>
                    <a:pt x="1255" y="2496"/>
                  </a:lnTo>
                  <a:lnTo>
                    <a:pt x="1227" y="2630"/>
                  </a:lnTo>
                  <a:lnTo>
                    <a:pt x="1209" y="2766"/>
                  </a:lnTo>
                  <a:lnTo>
                    <a:pt x="1200" y="2907"/>
                  </a:lnTo>
                  <a:lnTo>
                    <a:pt x="1200" y="2907"/>
                  </a:lnTo>
                  <a:lnTo>
                    <a:pt x="1199" y="2880"/>
                  </a:lnTo>
                  <a:lnTo>
                    <a:pt x="1199" y="2877"/>
                  </a:lnTo>
                  <a:lnTo>
                    <a:pt x="1195" y="2852"/>
                  </a:lnTo>
                  <a:lnTo>
                    <a:pt x="1195" y="2846"/>
                  </a:lnTo>
                  <a:lnTo>
                    <a:pt x="1192" y="2823"/>
                  </a:lnTo>
                  <a:lnTo>
                    <a:pt x="1190" y="2818"/>
                  </a:lnTo>
                  <a:lnTo>
                    <a:pt x="1188" y="2809"/>
                  </a:lnTo>
                  <a:lnTo>
                    <a:pt x="1184" y="2795"/>
                  </a:lnTo>
                  <a:lnTo>
                    <a:pt x="1183" y="2790"/>
                  </a:lnTo>
                  <a:lnTo>
                    <a:pt x="1177" y="2768"/>
                  </a:lnTo>
                  <a:lnTo>
                    <a:pt x="1176" y="2761"/>
                  </a:lnTo>
                  <a:lnTo>
                    <a:pt x="1168" y="2740"/>
                  </a:lnTo>
                  <a:lnTo>
                    <a:pt x="1167" y="2734"/>
                  </a:lnTo>
                  <a:lnTo>
                    <a:pt x="1160" y="2715"/>
                  </a:lnTo>
                  <a:lnTo>
                    <a:pt x="1156" y="2706"/>
                  </a:lnTo>
                  <a:lnTo>
                    <a:pt x="1147" y="2688"/>
                  </a:lnTo>
                  <a:lnTo>
                    <a:pt x="1144" y="2681"/>
                  </a:lnTo>
                  <a:lnTo>
                    <a:pt x="1135" y="2663"/>
                  </a:lnTo>
                  <a:lnTo>
                    <a:pt x="1131" y="2655"/>
                  </a:lnTo>
                  <a:lnTo>
                    <a:pt x="1122" y="2639"/>
                  </a:lnTo>
                  <a:lnTo>
                    <a:pt x="1117" y="2630"/>
                  </a:lnTo>
                  <a:lnTo>
                    <a:pt x="1108" y="2614"/>
                  </a:lnTo>
                  <a:lnTo>
                    <a:pt x="1103" y="2607"/>
                  </a:lnTo>
                  <a:lnTo>
                    <a:pt x="1092" y="2591"/>
                  </a:lnTo>
                  <a:lnTo>
                    <a:pt x="1087" y="2583"/>
                  </a:lnTo>
                  <a:lnTo>
                    <a:pt x="1074" y="2567"/>
                  </a:lnTo>
                  <a:lnTo>
                    <a:pt x="1069" y="2560"/>
                  </a:lnTo>
                  <a:lnTo>
                    <a:pt x="1069" y="2560"/>
                  </a:lnTo>
                  <a:lnTo>
                    <a:pt x="1057" y="2546"/>
                  </a:lnTo>
                  <a:lnTo>
                    <a:pt x="1051" y="2539"/>
                  </a:lnTo>
                  <a:lnTo>
                    <a:pt x="1039" y="2525"/>
                  </a:lnTo>
                  <a:lnTo>
                    <a:pt x="1032" y="2518"/>
                  </a:lnTo>
                  <a:lnTo>
                    <a:pt x="1019" y="2505"/>
                  </a:lnTo>
                  <a:lnTo>
                    <a:pt x="1010" y="2498"/>
                  </a:lnTo>
                  <a:lnTo>
                    <a:pt x="998" y="2486"/>
                  </a:lnTo>
                  <a:lnTo>
                    <a:pt x="989" y="2479"/>
                  </a:lnTo>
                  <a:lnTo>
                    <a:pt x="977" y="2468"/>
                  </a:lnTo>
                  <a:lnTo>
                    <a:pt x="968" y="2461"/>
                  </a:lnTo>
                  <a:lnTo>
                    <a:pt x="954" y="2452"/>
                  </a:lnTo>
                  <a:lnTo>
                    <a:pt x="945" y="2445"/>
                  </a:lnTo>
                  <a:lnTo>
                    <a:pt x="930" y="2434"/>
                  </a:lnTo>
                  <a:lnTo>
                    <a:pt x="920" y="2429"/>
                  </a:lnTo>
                  <a:lnTo>
                    <a:pt x="907" y="2420"/>
                  </a:lnTo>
                  <a:lnTo>
                    <a:pt x="895" y="2413"/>
                  </a:lnTo>
                  <a:lnTo>
                    <a:pt x="883" y="2406"/>
                  </a:lnTo>
                  <a:lnTo>
                    <a:pt x="870" y="2400"/>
                  </a:lnTo>
                  <a:lnTo>
                    <a:pt x="858" y="2393"/>
                  </a:lnTo>
                  <a:lnTo>
                    <a:pt x="843" y="2388"/>
                  </a:lnTo>
                  <a:lnTo>
                    <a:pt x="831" y="2381"/>
                  </a:lnTo>
                  <a:lnTo>
                    <a:pt x="817" y="2377"/>
                  </a:lnTo>
                  <a:lnTo>
                    <a:pt x="804" y="2372"/>
                  </a:lnTo>
                  <a:lnTo>
                    <a:pt x="790" y="2367"/>
                  </a:lnTo>
                  <a:lnTo>
                    <a:pt x="776" y="2363"/>
                  </a:lnTo>
                  <a:lnTo>
                    <a:pt x="762" y="2358"/>
                  </a:lnTo>
                  <a:lnTo>
                    <a:pt x="749" y="2354"/>
                  </a:lnTo>
                  <a:lnTo>
                    <a:pt x="733" y="2351"/>
                  </a:lnTo>
                  <a:lnTo>
                    <a:pt x="719" y="2347"/>
                  </a:lnTo>
                  <a:lnTo>
                    <a:pt x="703" y="2345"/>
                  </a:lnTo>
                  <a:lnTo>
                    <a:pt x="691" y="2344"/>
                  </a:lnTo>
                  <a:lnTo>
                    <a:pt x="673" y="2340"/>
                  </a:lnTo>
                  <a:lnTo>
                    <a:pt x="661" y="2338"/>
                  </a:lnTo>
                  <a:lnTo>
                    <a:pt x="641" y="2338"/>
                  </a:lnTo>
                  <a:lnTo>
                    <a:pt x="632" y="2336"/>
                  </a:lnTo>
                  <a:lnTo>
                    <a:pt x="600" y="2336"/>
                  </a:lnTo>
                  <a:lnTo>
                    <a:pt x="570" y="2336"/>
                  </a:lnTo>
                  <a:lnTo>
                    <a:pt x="563" y="2338"/>
                  </a:lnTo>
                  <a:lnTo>
                    <a:pt x="540" y="2340"/>
                  </a:lnTo>
                  <a:lnTo>
                    <a:pt x="526" y="2342"/>
                  </a:lnTo>
                  <a:lnTo>
                    <a:pt x="510" y="2344"/>
                  </a:lnTo>
                  <a:lnTo>
                    <a:pt x="494" y="2345"/>
                  </a:lnTo>
                  <a:lnTo>
                    <a:pt x="481" y="2349"/>
                  </a:lnTo>
                  <a:lnTo>
                    <a:pt x="465" y="2351"/>
                  </a:lnTo>
                  <a:lnTo>
                    <a:pt x="453" y="2354"/>
                  </a:lnTo>
                  <a:lnTo>
                    <a:pt x="439" y="2360"/>
                  </a:lnTo>
                  <a:lnTo>
                    <a:pt x="424" y="2363"/>
                  </a:lnTo>
                  <a:lnTo>
                    <a:pt x="408" y="2368"/>
                  </a:lnTo>
                  <a:lnTo>
                    <a:pt x="396" y="2372"/>
                  </a:lnTo>
                  <a:lnTo>
                    <a:pt x="380" y="2379"/>
                  </a:lnTo>
                  <a:lnTo>
                    <a:pt x="369" y="2383"/>
                  </a:lnTo>
                  <a:lnTo>
                    <a:pt x="352" y="2390"/>
                  </a:lnTo>
                  <a:lnTo>
                    <a:pt x="343" y="2395"/>
                  </a:lnTo>
                  <a:lnTo>
                    <a:pt x="327" y="2402"/>
                  </a:lnTo>
                  <a:lnTo>
                    <a:pt x="316" y="2408"/>
                  </a:lnTo>
                  <a:lnTo>
                    <a:pt x="300" y="2416"/>
                  </a:lnTo>
                  <a:lnTo>
                    <a:pt x="291" y="2422"/>
                  </a:lnTo>
                  <a:lnTo>
                    <a:pt x="277" y="2432"/>
                  </a:lnTo>
                  <a:lnTo>
                    <a:pt x="268" y="2438"/>
                  </a:lnTo>
                  <a:lnTo>
                    <a:pt x="252" y="2448"/>
                  </a:lnTo>
                  <a:lnTo>
                    <a:pt x="245" y="2454"/>
                  </a:lnTo>
                  <a:lnTo>
                    <a:pt x="229" y="2466"/>
                  </a:lnTo>
                  <a:lnTo>
                    <a:pt x="222" y="2472"/>
                  </a:lnTo>
                  <a:lnTo>
                    <a:pt x="206" y="2484"/>
                  </a:lnTo>
                  <a:lnTo>
                    <a:pt x="201" y="2489"/>
                  </a:lnTo>
                  <a:lnTo>
                    <a:pt x="185" y="2503"/>
                  </a:lnTo>
                  <a:lnTo>
                    <a:pt x="179" y="2509"/>
                  </a:lnTo>
                  <a:lnTo>
                    <a:pt x="165" y="2525"/>
                  </a:lnTo>
                  <a:lnTo>
                    <a:pt x="160" y="2530"/>
                  </a:lnTo>
                  <a:lnTo>
                    <a:pt x="146" y="2546"/>
                  </a:lnTo>
                  <a:lnTo>
                    <a:pt x="140" y="2551"/>
                  </a:lnTo>
                  <a:lnTo>
                    <a:pt x="128" y="2567"/>
                  </a:lnTo>
                  <a:lnTo>
                    <a:pt x="123" y="2573"/>
                  </a:lnTo>
                  <a:lnTo>
                    <a:pt x="110" y="2591"/>
                  </a:lnTo>
                  <a:lnTo>
                    <a:pt x="107" y="2596"/>
                  </a:lnTo>
                  <a:lnTo>
                    <a:pt x="94" y="2615"/>
                  </a:lnTo>
                  <a:lnTo>
                    <a:pt x="91" y="2621"/>
                  </a:lnTo>
                  <a:lnTo>
                    <a:pt x="78" y="2640"/>
                  </a:lnTo>
                  <a:lnTo>
                    <a:pt x="76" y="2646"/>
                  </a:lnTo>
                  <a:lnTo>
                    <a:pt x="66" y="2665"/>
                  </a:lnTo>
                  <a:lnTo>
                    <a:pt x="62" y="2671"/>
                  </a:lnTo>
                  <a:lnTo>
                    <a:pt x="53" y="2692"/>
                  </a:lnTo>
                  <a:lnTo>
                    <a:pt x="50" y="2697"/>
                  </a:lnTo>
                  <a:lnTo>
                    <a:pt x="41" y="2718"/>
                  </a:lnTo>
                  <a:lnTo>
                    <a:pt x="39" y="2724"/>
                  </a:lnTo>
                  <a:lnTo>
                    <a:pt x="32" y="2745"/>
                  </a:lnTo>
                  <a:lnTo>
                    <a:pt x="30" y="2752"/>
                  </a:lnTo>
                  <a:lnTo>
                    <a:pt x="23" y="2774"/>
                  </a:lnTo>
                  <a:lnTo>
                    <a:pt x="21" y="2781"/>
                  </a:lnTo>
                  <a:lnTo>
                    <a:pt x="16" y="2802"/>
                  </a:lnTo>
                  <a:lnTo>
                    <a:pt x="14" y="2809"/>
                  </a:lnTo>
                  <a:lnTo>
                    <a:pt x="9" y="2830"/>
                  </a:lnTo>
                  <a:lnTo>
                    <a:pt x="9" y="2838"/>
                  </a:lnTo>
                  <a:lnTo>
                    <a:pt x="5" y="2861"/>
                  </a:lnTo>
                  <a:lnTo>
                    <a:pt x="4" y="2868"/>
                  </a:lnTo>
                  <a:lnTo>
                    <a:pt x="2" y="2891"/>
                  </a:lnTo>
                  <a:lnTo>
                    <a:pt x="2" y="2898"/>
                  </a:lnTo>
                  <a:lnTo>
                    <a:pt x="0" y="2921"/>
                  </a:lnTo>
                  <a:lnTo>
                    <a:pt x="0" y="2926"/>
                  </a:lnTo>
                  <a:lnTo>
                    <a:pt x="0" y="2926"/>
                  </a:lnTo>
                  <a:lnTo>
                    <a:pt x="5" y="2749"/>
                  </a:lnTo>
                  <a:lnTo>
                    <a:pt x="21" y="2573"/>
                  </a:lnTo>
                  <a:lnTo>
                    <a:pt x="48" y="2400"/>
                  </a:lnTo>
                  <a:lnTo>
                    <a:pt x="83" y="2232"/>
                  </a:lnTo>
                  <a:lnTo>
                    <a:pt x="128" y="2068"/>
                  </a:lnTo>
                  <a:lnTo>
                    <a:pt x="183" y="1907"/>
                  </a:lnTo>
                  <a:lnTo>
                    <a:pt x="247" y="1750"/>
                  </a:lnTo>
                  <a:lnTo>
                    <a:pt x="320" y="1597"/>
                  </a:lnTo>
                  <a:lnTo>
                    <a:pt x="400" y="1450"/>
                  </a:lnTo>
                  <a:lnTo>
                    <a:pt x="488" y="1310"/>
                  </a:lnTo>
                  <a:lnTo>
                    <a:pt x="584" y="1173"/>
                  </a:lnTo>
                  <a:lnTo>
                    <a:pt x="689" y="1043"/>
                  </a:lnTo>
                  <a:lnTo>
                    <a:pt x="799" y="919"/>
                  </a:lnTo>
                  <a:lnTo>
                    <a:pt x="916" y="800"/>
                  </a:lnTo>
                  <a:lnTo>
                    <a:pt x="1041" y="690"/>
                  </a:lnTo>
                  <a:lnTo>
                    <a:pt x="1170" y="587"/>
                  </a:lnTo>
                  <a:lnTo>
                    <a:pt x="1307" y="489"/>
                  </a:lnTo>
                  <a:lnTo>
                    <a:pt x="1449" y="402"/>
                  </a:lnTo>
                  <a:lnTo>
                    <a:pt x="1596" y="320"/>
                  </a:lnTo>
                  <a:lnTo>
                    <a:pt x="1747" y="249"/>
                  </a:lnTo>
                  <a:lnTo>
                    <a:pt x="1904" y="185"/>
                  </a:lnTo>
                  <a:lnTo>
                    <a:pt x="2065" y="130"/>
                  </a:lnTo>
                  <a:lnTo>
                    <a:pt x="2230" y="84"/>
                  </a:lnTo>
                  <a:lnTo>
                    <a:pt x="2399" y="48"/>
                  </a:lnTo>
                  <a:lnTo>
                    <a:pt x="2571" y="22"/>
                  </a:lnTo>
                  <a:lnTo>
                    <a:pt x="2747" y="7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C0CD5DE1-21AC-4436-B865-C0592FBF7076}"/>
              </a:ext>
            </a:extLst>
          </p:cNvPr>
          <p:cNvSpPr/>
          <p:nvPr/>
        </p:nvSpPr>
        <p:spPr>
          <a:xfrm>
            <a:off x="7388180" y="2044697"/>
            <a:ext cx="40396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b="1" dirty="0"/>
              <a:t>1.</a:t>
            </a:r>
            <a:br>
              <a:rPr lang="en-ZA" b="1" dirty="0"/>
            </a:br>
            <a:r>
              <a:rPr lang="en-ZA" b="1" dirty="0"/>
              <a:t>Activities that give feedback via the LMS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C4E2D14-8D32-48F4-9DA2-14FBEDF1FB73}"/>
              </a:ext>
            </a:extLst>
          </p:cNvPr>
          <p:cNvSpPr/>
          <p:nvPr/>
        </p:nvSpPr>
        <p:spPr>
          <a:xfrm>
            <a:off x="1730785" y="4378399"/>
            <a:ext cx="1889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ZA" b="1" dirty="0"/>
              <a:t>3.</a:t>
            </a:r>
          </a:p>
          <a:p>
            <a:pPr algn="r"/>
            <a:r>
              <a:rPr lang="en-ZA" b="1" dirty="0"/>
              <a:t>LMS diagnostic</a:t>
            </a:r>
            <a:br>
              <a:rPr lang="en-ZA" b="1" dirty="0"/>
            </a:br>
            <a:r>
              <a:rPr lang="en-ZA" b="1" dirty="0"/>
              <a:t>tools and tracking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CF1F78B-E773-48FE-BC6D-1AA44A70D4C7}"/>
              </a:ext>
            </a:extLst>
          </p:cNvPr>
          <p:cNvSpPr/>
          <p:nvPr/>
        </p:nvSpPr>
        <p:spPr>
          <a:xfrm>
            <a:off x="1027959" y="1886210"/>
            <a:ext cx="27611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ZA" b="1" dirty="0"/>
              <a:t>4. </a:t>
            </a:r>
          </a:p>
          <a:p>
            <a:pPr algn="r"/>
            <a:r>
              <a:rPr lang="en-ZA" b="1" dirty="0"/>
              <a:t>Rethinking summative</a:t>
            </a:r>
            <a:br>
              <a:rPr lang="en-ZA" b="1" dirty="0"/>
            </a:br>
            <a:r>
              <a:rPr lang="en-ZA" b="1" dirty="0"/>
              <a:t>assessment during ERT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D56FF8-2BA5-4213-BADB-ED65ECBE33CD}"/>
              </a:ext>
            </a:extLst>
          </p:cNvPr>
          <p:cNvSpPr txBox="1"/>
          <p:nvPr/>
        </p:nvSpPr>
        <p:spPr>
          <a:xfrm>
            <a:off x="5735227" y="5986645"/>
            <a:ext cx="165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+ tips and tricks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7A8D44-9E9F-4286-9D66-B2DE4220B2B7}"/>
              </a:ext>
            </a:extLst>
          </p:cNvPr>
          <p:cNvSpPr/>
          <p:nvPr/>
        </p:nvSpPr>
        <p:spPr>
          <a:xfrm>
            <a:off x="7388179" y="4499661"/>
            <a:ext cx="3537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/>
              <a:t>2.</a:t>
            </a:r>
          </a:p>
          <a:p>
            <a:r>
              <a:rPr lang="en-ZA" b="1" dirty="0"/>
              <a:t>ERT assessment: Exploiting digital diagnostic and formative assessment tools</a:t>
            </a:r>
          </a:p>
        </p:txBody>
      </p:sp>
      <p:pic>
        <p:nvPicPr>
          <p:cNvPr id="27" name="Graphic 26" descr="Badge Tick">
            <a:extLst>
              <a:ext uri="{FF2B5EF4-FFF2-40B4-BE49-F238E27FC236}">
                <a16:creationId xmlns:a16="http://schemas.microsoft.com/office/drawing/2014/main" id="{1886AB37-9B4E-4E60-B9B8-958C104A7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50665" y="2520678"/>
            <a:ext cx="643554" cy="643554"/>
          </a:xfrm>
          <a:prstGeom prst="rect">
            <a:avLst/>
          </a:prstGeom>
        </p:spPr>
      </p:pic>
      <p:pic>
        <p:nvPicPr>
          <p:cNvPr id="29" name="Graphic 28" descr="Baby crawling">
            <a:extLst>
              <a:ext uri="{FF2B5EF4-FFF2-40B4-BE49-F238E27FC236}">
                <a16:creationId xmlns:a16="http://schemas.microsoft.com/office/drawing/2014/main" id="{E3E719CD-8C66-407E-915B-56CB5E3DD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44485" y="4443258"/>
            <a:ext cx="801382" cy="801382"/>
          </a:xfrm>
          <a:prstGeom prst="rect">
            <a:avLst/>
          </a:prstGeom>
        </p:spPr>
      </p:pic>
      <p:pic>
        <p:nvPicPr>
          <p:cNvPr id="31" name="Graphic 30" descr="Badge Cross">
            <a:extLst>
              <a:ext uri="{FF2B5EF4-FFF2-40B4-BE49-F238E27FC236}">
                <a16:creationId xmlns:a16="http://schemas.microsoft.com/office/drawing/2014/main" id="{4A01006A-BE1D-4892-B0EE-2FA3AC9105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173806" y="2449967"/>
            <a:ext cx="429675" cy="429675"/>
          </a:xfrm>
          <a:prstGeom prst="rect">
            <a:avLst/>
          </a:prstGeom>
        </p:spPr>
      </p:pic>
      <p:pic>
        <p:nvPicPr>
          <p:cNvPr id="33" name="Graphic 32" descr="Server">
            <a:extLst>
              <a:ext uri="{FF2B5EF4-FFF2-40B4-BE49-F238E27FC236}">
                <a16:creationId xmlns:a16="http://schemas.microsoft.com/office/drawing/2014/main" id="{74C0ED0C-B273-46B3-9797-9C8BB1A88C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08929" y="4302864"/>
            <a:ext cx="559216" cy="559216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2216DF-B435-4B3A-8B69-4066C835AA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0" t="9499" r="20615" b="11547"/>
          <a:stretch/>
        </p:blipFill>
        <p:spPr>
          <a:xfrm>
            <a:off x="5039918" y="5865629"/>
            <a:ext cx="644265" cy="663080"/>
          </a:xfrm>
          <a:prstGeom prst="rect">
            <a:avLst/>
          </a:prstGeom>
        </p:spPr>
      </p:pic>
      <p:pic>
        <p:nvPicPr>
          <p:cNvPr id="38" name="Graphic 37" descr="Shield Tick">
            <a:extLst>
              <a:ext uri="{FF2B5EF4-FFF2-40B4-BE49-F238E27FC236}">
                <a16:creationId xmlns:a16="http://schemas.microsoft.com/office/drawing/2014/main" id="{F1845D90-B12A-48B2-BAE3-06252908CE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289187" y="2148549"/>
            <a:ext cx="643554" cy="64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1156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ECCA5-E89F-497E-98FF-0F943704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Demonstration: tips and tricks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1ED2FB-2643-4F8D-B3CB-9070B88B7A3E}"/>
              </a:ext>
            </a:extLst>
          </p:cNvPr>
          <p:cNvGrpSpPr/>
          <p:nvPr/>
        </p:nvGrpSpPr>
        <p:grpSpPr>
          <a:xfrm flipH="1">
            <a:off x="5832345" y="2241845"/>
            <a:ext cx="3419949" cy="1528393"/>
            <a:chOff x="609440" y="1340768"/>
            <a:chExt cx="5460544" cy="2438235"/>
          </a:xfrm>
          <a:solidFill>
            <a:schemeClr val="accent3"/>
          </a:solidFill>
        </p:grpSpPr>
        <p:sp>
          <p:nvSpPr>
            <p:cNvPr id="8" name="Arrow: Chevron 5">
              <a:extLst>
                <a:ext uri="{FF2B5EF4-FFF2-40B4-BE49-F238E27FC236}">
                  <a16:creationId xmlns:a16="http://schemas.microsoft.com/office/drawing/2014/main" id="{C0E11B1E-C645-4955-A133-647BCC965AE6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9" name="Arrow: Chevron 5">
              <a:extLst>
                <a:ext uri="{FF2B5EF4-FFF2-40B4-BE49-F238E27FC236}">
                  <a16:creationId xmlns:a16="http://schemas.microsoft.com/office/drawing/2014/main" id="{49606BC3-B0AD-4ACC-B4E3-D06170B60051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119361-B3E6-47D0-93B1-EA0CAC8744D5}"/>
              </a:ext>
            </a:extLst>
          </p:cNvPr>
          <p:cNvGrpSpPr/>
          <p:nvPr/>
        </p:nvGrpSpPr>
        <p:grpSpPr>
          <a:xfrm>
            <a:off x="2441861" y="2241846"/>
            <a:ext cx="3419949" cy="1528393"/>
            <a:chOff x="609440" y="1340768"/>
            <a:chExt cx="5460544" cy="2438235"/>
          </a:xfrm>
          <a:effectLst/>
        </p:grpSpPr>
        <p:sp>
          <p:nvSpPr>
            <p:cNvPr id="11" name="Arrow: Chevron 5">
              <a:extLst>
                <a:ext uri="{FF2B5EF4-FFF2-40B4-BE49-F238E27FC236}">
                  <a16:creationId xmlns:a16="http://schemas.microsoft.com/office/drawing/2014/main" id="{732AF269-899F-4500-9564-212AF4F56AB6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tx1"/>
                </a:solidFill>
              </a:endParaRPr>
            </a:p>
          </p:txBody>
        </p:sp>
        <p:sp>
          <p:nvSpPr>
            <p:cNvPr id="12" name="Arrow: Chevron 5">
              <a:extLst>
                <a:ext uri="{FF2B5EF4-FFF2-40B4-BE49-F238E27FC236}">
                  <a16:creationId xmlns:a16="http://schemas.microsoft.com/office/drawing/2014/main" id="{F04F381E-321A-4560-BE82-9FAAA82668A3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7B6DC7-3F7D-41B5-B518-57C2056E1E35}"/>
              </a:ext>
            </a:extLst>
          </p:cNvPr>
          <p:cNvGrpSpPr/>
          <p:nvPr/>
        </p:nvGrpSpPr>
        <p:grpSpPr>
          <a:xfrm flipV="1">
            <a:off x="2412397" y="3770239"/>
            <a:ext cx="3419949" cy="1528393"/>
            <a:chOff x="609440" y="1340768"/>
            <a:chExt cx="5460544" cy="2438235"/>
          </a:xfrm>
          <a:solidFill>
            <a:schemeClr val="accent4"/>
          </a:solidFill>
          <a:effectLst/>
        </p:grpSpPr>
        <p:sp>
          <p:nvSpPr>
            <p:cNvPr id="14" name="Arrow: Chevron 5">
              <a:extLst>
                <a:ext uri="{FF2B5EF4-FFF2-40B4-BE49-F238E27FC236}">
                  <a16:creationId xmlns:a16="http://schemas.microsoft.com/office/drawing/2014/main" id="{C6E475C9-EAB1-46C3-AE68-9E2CE35C12B2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5" name="Arrow: Chevron 5">
              <a:extLst>
                <a:ext uri="{FF2B5EF4-FFF2-40B4-BE49-F238E27FC236}">
                  <a16:creationId xmlns:a16="http://schemas.microsoft.com/office/drawing/2014/main" id="{0A9D666C-705E-44D9-93B6-895E77B9F25F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E8C82B-0D3A-4F4F-B104-403F1C51CD26}"/>
              </a:ext>
            </a:extLst>
          </p:cNvPr>
          <p:cNvGrpSpPr/>
          <p:nvPr/>
        </p:nvGrpSpPr>
        <p:grpSpPr>
          <a:xfrm flipH="1" flipV="1">
            <a:off x="5832345" y="3770238"/>
            <a:ext cx="3419949" cy="1528393"/>
            <a:chOff x="609440" y="1340768"/>
            <a:chExt cx="5460544" cy="2438235"/>
          </a:xfrm>
          <a:solidFill>
            <a:srgbClr val="009FEB"/>
          </a:solidFill>
        </p:grpSpPr>
        <p:sp>
          <p:nvSpPr>
            <p:cNvPr id="17" name="Arrow: Chevron 5">
              <a:extLst>
                <a:ext uri="{FF2B5EF4-FFF2-40B4-BE49-F238E27FC236}">
                  <a16:creationId xmlns:a16="http://schemas.microsoft.com/office/drawing/2014/main" id="{0CF77DA9-95F6-4FAB-A977-4BAAA00770EB}"/>
                </a:ext>
              </a:extLst>
            </p:cNvPr>
            <p:cNvSpPr/>
            <p:nvPr/>
          </p:nvSpPr>
          <p:spPr>
            <a:xfrm flipH="1">
              <a:off x="609440" y="1340768"/>
              <a:ext cx="5460543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8" name="Arrow: Chevron 5">
              <a:extLst>
                <a:ext uri="{FF2B5EF4-FFF2-40B4-BE49-F238E27FC236}">
                  <a16:creationId xmlns:a16="http://schemas.microsoft.com/office/drawing/2014/main" id="{F7242498-2BF1-4EC1-9354-868BBFE3ED38}"/>
                </a:ext>
              </a:extLst>
            </p:cNvPr>
            <p:cNvSpPr/>
            <p:nvPr/>
          </p:nvSpPr>
          <p:spPr>
            <a:xfrm flipH="1">
              <a:off x="4726260" y="1340768"/>
              <a:ext cx="1343724" cy="2438235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rgbClr val="007A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636C294-B768-42FB-908B-0C9839331F77}"/>
              </a:ext>
            </a:extLst>
          </p:cNvPr>
          <p:cNvSpPr txBox="1"/>
          <p:nvPr/>
        </p:nvSpPr>
        <p:spPr>
          <a:xfrm>
            <a:off x="2996171" y="2472705"/>
            <a:ext cx="26448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a Google</a:t>
            </a:r>
            <a:br>
              <a:rPr lang="en-I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Classroom account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0D2EE6-A586-43B0-9139-80D1F7C50523}"/>
              </a:ext>
            </a:extLst>
          </p:cNvPr>
          <p:cNvSpPr txBox="1"/>
          <p:nvPr/>
        </p:nvSpPr>
        <p:spPr>
          <a:xfrm>
            <a:off x="6907969" y="2363964"/>
            <a:ext cx="234432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a course </a:t>
            </a:r>
            <a:br>
              <a:rPr lang="en-I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structure with materials and activities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F29446-F118-48AE-9FC9-6F6285E9870F}"/>
              </a:ext>
            </a:extLst>
          </p:cNvPr>
          <p:cNvSpPr txBox="1"/>
          <p:nvPr/>
        </p:nvSpPr>
        <p:spPr>
          <a:xfrm>
            <a:off x="6369626" y="5943023"/>
            <a:ext cx="20119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students to </a:t>
            </a:r>
            <a:br>
              <a:rPr lang="en-I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class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FDAF8C-6AA3-42DA-B250-7A1AD31BFD90}"/>
              </a:ext>
            </a:extLst>
          </p:cNvPr>
          <p:cNvSpPr txBox="1"/>
          <p:nvPr/>
        </p:nvSpPr>
        <p:spPr>
          <a:xfrm>
            <a:off x="2939706" y="4627593"/>
            <a:ext cx="23443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students to </a:t>
            </a:r>
            <a:br>
              <a:rPr lang="en-I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classroom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0E72AE-E834-497E-9348-2F73C880942E}"/>
              </a:ext>
            </a:extLst>
          </p:cNvPr>
          <p:cNvSpPr txBox="1"/>
          <p:nvPr/>
        </p:nvSpPr>
        <p:spPr>
          <a:xfrm>
            <a:off x="1512926" y="1843453"/>
            <a:ext cx="898003" cy="16312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ZA" sz="10000" b="1" dirty="0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AE4B5C-A441-4839-8E51-EFF4118E96BC}"/>
              </a:ext>
            </a:extLst>
          </p:cNvPr>
          <p:cNvSpPr txBox="1"/>
          <p:nvPr/>
        </p:nvSpPr>
        <p:spPr>
          <a:xfrm>
            <a:off x="9403173" y="1843453"/>
            <a:ext cx="898003" cy="16312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ZA" sz="10000" b="1" dirty="0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344094-5DBA-4E15-A03E-BF8E4167CEEF}"/>
              </a:ext>
            </a:extLst>
          </p:cNvPr>
          <p:cNvSpPr txBox="1"/>
          <p:nvPr/>
        </p:nvSpPr>
        <p:spPr>
          <a:xfrm>
            <a:off x="1514393" y="3987659"/>
            <a:ext cx="898003" cy="16312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ZA" sz="10000" b="1" dirty="0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0667B-5F30-4160-B4A8-5DAE9488E736}"/>
              </a:ext>
            </a:extLst>
          </p:cNvPr>
          <p:cNvSpPr txBox="1"/>
          <p:nvPr/>
        </p:nvSpPr>
        <p:spPr>
          <a:xfrm>
            <a:off x="9403172" y="3923002"/>
            <a:ext cx="898003" cy="16312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ZA" sz="10000" b="1" dirty="0">
                <a:solidFill>
                  <a:srgbClr val="1C75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845A77-465F-4ABC-9F31-4929BEC1BD8E}"/>
              </a:ext>
            </a:extLst>
          </p:cNvPr>
          <p:cNvSpPr txBox="1"/>
          <p:nvPr/>
        </p:nvSpPr>
        <p:spPr>
          <a:xfrm>
            <a:off x="6983408" y="4627592"/>
            <a:ext cx="234432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Grade student </a:t>
            </a:r>
            <a:br>
              <a:rPr lang="en-I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activities</a:t>
            </a:r>
          </a:p>
        </p:txBody>
      </p:sp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1A95A5-74D8-441F-BF14-9E4064D8C5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0" t="9499" r="20615" b="11547"/>
          <a:stretch/>
        </p:blipFill>
        <p:spPr>
          <a:xfrm>
            <a:off x="5193748" y="3087761"/>
            <a:ext cx="1210628" cy="124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3279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4">
            <a:extLst>
              <a:ext uri="{FF2B5EF4-FFF2-40B4-BE49-F238E27FC236}">
                <a16:creationId xmlns:a16="http://schemas.microsoft.com/office/drawing/2014/main" id="{1BEAF032-FBBD-4D89-9528-868EA9E6DFAE}"/>
              </a:ext>
            </a:extLst>
          </p:cNvPr>
          <p:cNvSpPr>
            <a:spLocks/>
          </p:cNvSpPr>
          <p:nvPr/>
        </p:nvSpPr>
        <p:spPr bwMode="auto">
          <a:xfrm>
            <a:off x="8229764" y="1318054"/>
            <a:ext cx="2065067" cy="2046228"/>
          </a:xfrm>
          <a:custGeom>
            <a:avLst/>
            <a:gdLst>
              <a:gd name="T0" fmla="*/ 1541 w 2849"/>
              <a:gd name="T1" fmla="*/ 161 h 2825"/>
              <a:gd name="T2" fmla="*/ 1840 w 2849"/>
              <a:gd name="T3" fmla="*/ 501 h 2825"/>
              <a:gd name="T4" fmla="*/ 1980 w 2849"/>
              <a:gd name="T5" fmla="*/ 569 h 2825"/>
              <a:gd name="T6" fmla="*/ 2069 w 2849"/>
              <a:gd name="T7" fmla="*/ 364 h 2825"/>
              <a:gd name="T8" fmla="*/ 2169 w 2849"/>
              <a:gd name="T9" fmla="*/ 166 h 2825"/>
              <a:gd name="T10" fmla="*/ 2451 w 2849"/>
              <a:gd name="T11" fmla="*/ 77 h 2825"/>
              <a:gd name="T12" fmla="*/ 2697 w 2849"/>
              <a:gd name="T13" fmla="*/ 254 h 2825"/>
              <a:gd name="T14" fmla="*/ 2697 w 2849"/>
              <a:gd name="T15" fmla="*/ 552 h 2825"/>
              <a:gd name="T16" fmla="*/ 2480 w 2849"/>
              <a:gd name="T17" fmla="*/ 724 h 2825"/>
              <a:gd name="T18" fmla="*/ 2302 w 2849"/>
              <a:gd name="T19" fmla="*/ 769 h 2825"/>
              <a:gd name="T20" fmla="*/ 2238 w 2849"/>
              <a:gd name="T21" fmla="*/ 901 h 2825"/>
              <a:gd name="T22" fmla="*/ 2506 w 2849"/>
              <a:gd name="T23" fmla="*/ 1148 h 2825"/>
              <a:gd name="T24" fmla="*/ 2795 w 2849"/>
              <a:gd name="T25" fmla="*/ 1381 h 2825"/>
              <a:gd name="T26" fmla="*/ 2732 w 2849"/>
              <a:gd name="T27" fmla="*/ 1567 h 2825"/>
              <a:gd name="T28" fmla="*/ 2392 w 2849"/>
              <a:gd name="T29" fmla="*/ 1950 h 2825"/>
              <a:gd name="T30" fmla="*/ 2334 w 2849"/>
              <a:gd name="T31" fmla="*/ 1949 h 2825"/>
              <a:gd name="T32" fmla="*/ 2285 w 2849"/>
              <a:gd name="T33" fmla="*/ 1810 h 2825"/>
              <a:gd name="T34" fmla="*/ 2173 w 2849"/>
              <a:gd name="T35" fmla="*/ 1579 h 2825"/>
              <a:gd name="T36" fmla="*/ 1894 w 2849"/>
              <a:gd name="T37" fmla="*/ 1463 h 2825"/>
              <a:gd name="T38" fmla="*/ 1577 w 2849"/>
              <a:gd name="T39" fmla="*/ 1624 h 2825"/>
              <a:gd name="T40" fmla="*/ 1505 w 2849"/>
              <a:gd name="T41" fmla="*/ 1943 h 2825"/>
              <a:gd name="T42" fmla="*/ 1678 w 2849"/>
              <a:gd name="T43" fmla="*/ 2190 h 2825"/>
              <a:gd name="T44" fmla="*/ 1808 w 2849"/>
              <a:gd name="T45" fmla="*/ 2250 h 2825"/>
              <a:gd name="T46" fmla="*/ 1836 w 2849"/>
              <a:gd name="T47" fmla="*/ 2257 h 2825"/>
              <a:gd name="T48" fmla="*/ 1983 w 2849"/>
              <a:gd name="T49" fmla="*/ 2290 h 2825"/>
              <a:gd name="T50" fmla="*/ 2001 w 2849"/>
              <a:gd name="T51" fmla="*/ 2346 h 2825"/>
              <a:gd name="T52" fmla="*/ 1647 w 2849"/>
              <a:gd name="T53" fmla="*/ 2646 h 2825"/>
              <a:gd name="T54" fmla="*/ 1396 w 2849"/>
              <a:gd name="T55" fmla="*/ 2804 h 2825"/>
              <a:gd name="T56" fmla="*/ 1124 w 2849"/>
              <a:gd name="T57" fmla="*/ 2576 h 2825"/>
              <a:gd name="T58" fmla="*/ 1019 w 2849"/>
              <a:gd name="T59" fmla="*/ 2485 h 2825"/>
              <a:gd name="T60" fmla="*/ 951 w 2849"/>
              <a:gd name="T61" fmla="*/ 2422 h 2825"/>
              <a:gd name="T62" fmla="*/ 873 w 2849"/>
              <a:gd name="T63" fmla="*/ 2311 h 2825"/>
              <a:gd name="T64" fmla="*/ 898 w 2849"/>
              <a:gd name="T65" fmla="*/ 2262 h 2825"/>
              <a:gd name="T66" fmla="*/ 1026 w 2849"/>
              <a:gd name="T67" fmla="*/ 2224 h 2825"/>
              <a:gd name="T68" fmla="*/ 1066 w 2849"/>
              <a:gd name="T69" fmla="*/ 2217 h 2825"/>
              <a:gd name="T70" fmla="*/ 1115 w 2849"/>
              <a:gd name="T71" fmla="*/ 2206 h 2825"/>
              <a:gd name="T72" fmla="*/ 1161 w 2849"/>
              <a:gd name="T73" fmla="*/ 2189 h 2825"/>
              <a:gd name="T74" fmla="*/ 1203 w 2849"/>
              <a:gd name="T75" fmla="*/ 2166 h 2825"/>
              <a:gd name="T76" fmla="*/ 1242 w 2849"/>
              <a:gd name="T77" fmla="*/ 2138 h 2825"/>
              <a:gd name="T78" fmla="*/ 1364 w 2849"/>
              <a:gd name="T79" fmla="*/ 1961 h 2825"/>
              <a:gd name="T80" fmla="*/ 1340 w 2849"/>
              <a:gd name="T81" fmla="*/ 1654 h 2825"/>
              <a:gd name="T82" fmla="*/ 1059 w 2849"/>
              <a:gd name="T83" fmla="*/ 1458 h 2825"/>
              <a:gd name="T84" fmla="*/ 717 w 2849"/>
              <a:gd name="T85" fmla="*/ 1568 h 2825"/>
              <a:gd name="T86" fmla="*/ 603 w 2849"/>
              <a:gd name="T87" fmla="*/ 1810 h 2825"/>
              <a:gd name="T88" fmla="*/ 533 w 2849"/>
              <a:gd name="T89" fmla="*/ 1957 h 2825"/>
              <a:gd name="T90" fmla="*/ 439 w 2849"/>
              <a:gd name="T91" fmla="*/ 1914 h 2825"/>
              <a:gd name="T92" fmla="*/ 363 w 2849"/>
              <a:gd name="T93" fmla="*/ 1829 h 2825"/>
              <a:gd name="T94" fmla="*/ 269 w 2849"/>
              <a:gd name="T95" fmla="*/ 1724 h 2825"/>
              <a:gd name="T96" fmla="*/ 23 w 2849"/>
              <a:gd name="T97" fmla="*/ 1435 h 2825"/>
              <a:gd name="T98" fmla="*/ 118 w 2849"/>
              <a:gd name="T99" fmla="*/ 1260 h 2825"/>
              <a:gd name="T100" fmla="*/ 423 w 2849"/>
              <a:gd name="T101" fmla="*/ 911 h 2825"/>
              <a:gd name="T102" fmla="*/ 614 w 2849"/>
              <a:gd name="T103" fmla="*/ 706 h 2825"/>
              <a:gd name="T104" fmla="*/ 851 w 2849"/>
              <a:gd name="T105" fmla="*/ 466 h 2825"/>
              <a:gd name="T106" fmla="*/ 984 w 2849"/>
              <a:gd name="T107" fmla="*/ 356 h 2825"/>
              <a:gd name="T108" fmla="*/ 1317 w 2849"/>
              <a:gd name="T109" fmla="*/ 72 h 2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849" h="2825">
                <a:moveTo>
                  <a:pt x="1408" y="0"/>
                </a:moveTo>
                <a:lnTo>
                  <a:pt x="1426" y="21"/>
                </a:lnTo>
                <a:lnTo>
                  <a:pt x="1447" y="47"/>
                </a:lnTo>
                <a:lnTo>
                  <a:pt x="1473" y="80"/>
                </a:lnTo>
                <a:lnTo>
                  <a:pt x="1505" y="119"/>
                </a:lnTo>
                <a:lnTo>
                  <a:pt x="1541" y="161"/>
                </a:lnTo>
                <a:lnTo>
                  <a:pt x="1582" y="208"/>
                </a:lnTo>
                <a:lnTo>
                  <a:pt x="1626" y="261"/>
                </a:lnTo>
                <a:lnTo>
                  <a:pt x="1675" y="317"/>
                </a:lnTo>
                <a:lnTo>
                  <a:pt x="1726" y="375"/>
                </a:lnTo>
                <a:lnTo>
                  <a:pt x="1782" y="436"/>
                </a:lnTo>
                <a:lnTo>
                  <a:pt x="1840" y="501"/>
                </a:lnTo>
                <a:lnTo>
                  <a:pt x="1901" y="568"/>
                </a:lnTo>
                <a:lnTo>
                  <a:pt x="1908" y="573"/>
                </a:lnTo>
                <a:lnTo>
                  <a:pt x="1915" y="576"/>
                </a:lnTo>
                <a:lnTo>
                  <a:pt x="1938" y="578"/>
                </a:lnTo>
                <a:lnTo>
                  <a:pt x="1961" y="575"/>
                </a:lnTo>
                <a:lnTo>
                  <a:pt x="1980" y="569"/>
                </a:lnTo>
                <a:lnTo>
                  <a:pt x="2006" y="554"/>
                </a:lnTo>
                <a:lnTo>
                  <a:pt x="2027" y="531"/>
                </a:lnTo>
                <a:lnTo>
                  <a:pt x="2045" y="501"/>
                </a:lnTo>
                <a:lnTo>
                  <a:pt x="2057" y="462"/>
                </a:lnTo>
                <a:lnTo>
                  <a:pt x="2066" y="417"/>
                </a:lnTo>
                <a:lnTo>
                  <a:pt x="2069" y="364"/>
                </a:lnTo>
                <a:lnTo>
                  <a:pt x="2078" y="340"/>
                </a:lnTo>
                <a:lnTo>
                  <a:pt x="2090" y="305"/>
                </a:lnTo>
                <a:lnTo>
                  <a:pt x="2106" y="268"/>
                </a:lnTo>
                <a:lnTo>
                  <a:pt x="2122" y="231"/>
                </a:lnTo>
                <a:lnTo>
                  <a:pt x="2143" y="198"/>
                </a:lnTo>
                <a:lnTo>
                  <a:pt x="2169" y="166"/>
                </a:lnTo>
                <a:lnTo>
                  <a:pt x="2208" y="133"/>
                </a:lnTo>
                <a:lnTo>
                  <a:pt x="2250" y="107"/>
                </a:lnTo>
                <a:lnTo>
                  <a:pt x="2297" y="89"/>
                </a:lnTo>
                <a:lnTo>
                  <a:pt x="2346" y="77"/>
                </a:lnTo>
                <a:lnTo>
                  <a:pt x="2399" y="73"/>
                </a:lnTo>
                <a:lnTo>
                  <a:pt x="2451" y="77"/>
                </a:lnTo>
                <a:lnTo>
                  <a:pt x="2502" y="89"/>
                </a:lnTo>
                <a:lnTo>
                  <a:pt x="2551" y="108"/>
                </a:lnTo>
                <a:lnTo>
                  <a:pt x="2597" y="136"/>
                </a:lnTo>
                <a:lnTo>
                  <a:pt x="2637" y="172"/>
                </a:lnTo>
                <a:lnTo>
                  <a:pt x="2671" y="210"/>
                </a:lnTo>
                <a:lnTo>
                  <a:pt x="2697" y="254"/>
                </a:lnTo>
                <a:lnTo>
                  <a:pt x="2716" y="301"/>
                </a:lnTo>
                <a:lnTo>
                  <a:pt x="2728" y="352"/>
                </a:lnTo>
                <a:lnTo>
                  <a:pt x="2732" y="403"/>
                </a:lnTo>
                <a:lnTo>
                  <a:pt x="2728" y="455"/>
                </a:lnTo>
                <a:lnTo>
                  <a:pt x="2716" y="504"/>
                </a:lnTo>
                <a:lnTo>
                  <a:pt x="2697" y="552"/>
                </a:lnTo>
                <a:lnTo>
                  <a:pt x="2671" y="596"/>
                </a:lnTo>
                <a:lnTo>
                  <a:pt x="2637" y="636"/>
                </a:lnTo>
                <a:lnTo>
                  <a:pt x="2602" y="666"/>
                </a:lnTo>
                <a:lnTo>
                  <a:pt x="2564" y="690"/>
                </a:lnTo>
                <a:lnTo>
                  <a:pt x="2523" y="710"/>
                </a:lnTo>
                <a:lnTo>
                  <a:pt x="2480" y="724"/>
                </a:lnTo>
                <a:lnTo>
                  <a:pt x="2434" y="731"/>
                </a:lnTo>
                <a:lnTo>
                  <a:pt x="2429" y="731"/>
                </a:lnTo>
                <a:lnTo>
                  <a:pt x="2425" y="734"/>
                </a:lnTo>
                <a:lnTo>
                  <a:pt x="2378" y="741"/>
                </a:lnTo>
                <a:lnTo>
                  <a:pt x="2336" y="753"/>
                </a:lnTo>
                <a:lnTo>
                  <a:pt x="2302" y="769"/>
                </a:lnTo>
                <a:lnTo>
                  <a:pt x="2274" y="787"/>
                </a:lnTo>
                <a:lnTo>
                  <a:pt x="2253" y="809"/>
                </a:lnTo>
                <a:lnTo>
                  <a:pt x="2239" y="834"/>
                </a:lnTo>
                <a:lnTo>
                  <a:pt x="2234" y="855"/>
                </a:lnTo>
                <a:lnTo>
                  <a:pt x="2232" y="878"/>
                </a:lnTo>
                <a:lnTo>
                  <a:pt x="2238" y="901"/>
                </a:lnTo>
                <a:lnTo>
                  <a:pt x="2239" y="908"/>
                </a:lnTo>
                <a:lnTo>
                  <a:pt x="2245" y="913"/>
                </a:lnTo>
                <a:lnTo>
                  <a:pt x="2313" y="978"/>
                </a:lnTo>
                <a:lnTo>
                  <a:pt x="2380" y="1037"/>
                </a:lnTo>
                <a:lnTo>
                  <a:pt x="2444" y="1095"/>
                </a:lnTo>
                <a:lnTo>
                  <a:pt x="2506" y="1148"/>
                </a:lnTo>
                <a:lnTo>
                  <a:pt x="2565" y="1197"/>
                </a:lnTo>
                <a:lnTo>
                  <a:pt x="2620" y="1242"/>
                </a:lnTo>
                <a:lnTo>
                  <a:pt x="2671" y="1284"/>
                </a:lnTo>
                <a:lnTo>
                  <a:pt x="2718" y="1321"/>
                </a:lnTo>
                <a:lnTo>
                  <a:pt x="2760" y="1353"/>
                </a:lnTo>
                <a:lnTo>
                  <a:pt x="2795" y="1381"/>
                </a:lnTo>
                <a:lnTo>
                  <a:pt x="2827" y="1404"/>
                </a:lnTo>
                <a:lnTo>
                  <a:pt x="2849" y="1421"/>
                </a:lnTo>
                <a:lnTo>
                  <a:pt x="2830" y="1447"/>
                </a:lnTo>
                <a:lnTo>
                  <a:pt x="2802" y="1481"/>
                </a:lnTo>
                <a:lnTo>
                  <a:pt x="2771" y="1521"/>
                </a:lnTo>
                <a:lnTo>
                  <a:pt x="2732" y="1567"/>
                </a:lnTo>
                <a:lnTo>
                  <a:pt x="2688" y="1619"/>
                </a:lnTo>
                <a:lnTo>
                  <a:pt x="2639" y="1675"/>
                </a:lnTo>
                <a:lnTo>
                  <a:pt x="2585" y="1738"/>
                </a:lnTo>
                <a:lnTo>
                  <a:pt x="2525" y="1805"/>
                </a:lnTo>
                <a:lnTo>
                  <a:pt x="2460" y="1875"/>
                </a:lnTo>
                <a:lnTo>
                  <a:pt x="2392" y="1950"/>
                </a:lnTo>
                <a:lnTo>
                  <a:pt x="2376" y="1957"/>
                </a:lnTo>
                <a:lnTo>
                  <a:pt x="2364" y="1961"/>
                </a:lnTo>
                <a:lnTo>
                  <a:pt x="2357" y="1961"/>
                </a:lnTo>
                <a:lnTo>
                  <a:pt x="2352" y="1961"/>
                </a:lnTo>
                <a:lnTo>
                  <a:pt x="2350" y="1959"/>
                </a:lnTo>
                <a:lnTo>
                  <a:pt x="2334" y="1949"/>
                </a:lnTo>
                <a:lnTo>
                  <a:pt x="2320" y="1931"/>
                </a:lnTo>
                <a:lnTo>
                  <a:pt x="2308" y="1905"/>
                </a:lnTo>
                <a:lnTo>
                  <a:pt x="2297" y="1873"/>
                </a:lnTo>
                <a:lnTo>
                  <a:pt x="2290" y="1833"/>
                </a:lnTo>
                <a:lnTo>
                  <a:pt x="2288" y="1819"/>
                </a:lnTo>
                <a:lnTo>
                  <a:pt x="2285" y="1810"/>
                </a:lnTo>
                <a:lnTo>
                  <a:pt x="2280" y="1779"/>
                </a:lnTo>
                <a:lnTo>
                  <a:pt x="2271" y="1738"/>
                </a:lnTo>
                <a:lnTo>
                  <a:pt x="2257" y="1700"/>
                </a:lnTo>
                <a:lnTo>
                  <a:pt x="2236" y="1661"/>
                </a:lnTo>
                <a:lnTo>
                  <a:pt x="2208" y="1617"/>
                </a:lnTo>
                <a:lnTo>
                  <a:pt x="2173" y="1579"/>
                </a:lnTo>
                <a:lnTo>
                  <a:pt x="2136" y="1547"/>
                </a:lnTo>
                <a:lnTo>
                  <a:pt x="2096" y="1519"/>
                </a:lnTo>
                <a:lnTo>
                  <a:pt x="2053" y="1496"/>
                </a:lnTo>
                <a:lnTo>
                  <a:pt x="2008" y="1481"/>
                </a:lnTo>
                <a:lnTo>
                  <a:pt x="1952" y="1468"/>
                </a:lnTo>
                <a:lnTo>
                  <a:pt x="1894" y="1463"/>
                </a:lnTo>
                <a:lnTo>
                  <a:pt x="1833" y="1468"/>
                </a:lnTo>
                <a:lnTo>
                  <a:pt x="1773" y="1482"/>
                </a:lnTo>
                <a:lnTo>
                  <a:pt x="1715" y="1507"/>
                </a:lnTo>
                <a:lnTo>
                  <a:pt x="1662" y="1539"/>
                </a:lnTo>
                <a:lnTo>
                  <a:pt x="1615" y="1579"/>
                </a:lnTo>
                <a:lnTo>
                  <a:pt x="1577" y="1624"/>
                </a:lnTo>
                <a:lnTo>
                  <a:pt x="1547" y="1672"/>
                </a:lnTo>
                <a:lnTo>
                  <a:pt x="1522" y="1724"/>
                </a:lnTo>
                <a:lnTo>
                  <a:pt x="1506" y="1777"/>
                </a:lnTo>
                <a:lnTo>
                  <a:pt x="1499" y="1833"/>
                </a:lnTo>
                <a:lnTo>
                  <a:pt x="1498" y="1887"/>
                </a:lnTo>
                <a:lnTo>
                  <a:pt x="1505" y="1943"/>
                </a:lnTo>
                <a:lnTo>
                  <a:pt x="1520" y="1996"/>
                </a:lnTo>
                <a:lnTo>
                  <a:pt x="1543" y="2047"/>
                </a:lnTo>
                <a:lnTo>
                  <a:pt x="1573" y="2096"/>
                </a:lnTo>
                <a:lnTo>
                  <a:pt x="1612" y="2140"/>
                </a:lnTo>
                <a:lnTo>
                  <a:pt x="1643" y="2168"/>
                </a:lnTo>
                <a:lnTo>
                  <a:pt x="1678" y="2190"/>
                </a:lnTo>
                <a:lnTo>
                  <a:pt x="1715" y="2210"/>
                </a:lnTo>
                <a:lnTo>
                  <a:pt x="1750" y="2226"/>
                </a:lnTo>
                <a:lnTo>
                  <a:pt x="1787" y="2240"/>
                </a:lnTo>
                <a:lnTo>
                  <a:pt x="1792" y="2243"/>
                </a:lnTo>
                <a:lnTo>
                  <a:pt x="1799" y="2247"/>
                </a:lnTo>
                <a:lnTo>
                  <a:pt x="1808" y="2250"/>
                </a:lnTo>
                <a:lnTo>
                  <a:pt x="1808" y="2252"/>
                </a:lnTo>
                <a:lnTo>
                  <a:pt x="1810" y="2252"/>
                </a:lnTo>
                <a:lnTo>
                  <a:pt x="1813" y="2252"/>
                </a:lnTo>
                <a:lnTo>
                  <a:pt x="1817" y="2254"/>
                </a:lnTo>
                <a:lnTo>
                  <a:pt x="1826" y="2255"/>
                </a:lnTo>
                <a:lnTo>
                  <a:pt x="1836" y="2257"/>
                </a:lnTo>
                <a:lnTo>
                  <a:pt x="1871" y="2268"/>
                </a:lnTo>
                <a:lnTo>
                  <a:pt x="1903" y="2275"/>
                </a:lnTo>
                <a:lnTo>
                  <a:pt x="1931" y="2278"/>
                </a:lnTo>
                <a:lnTo>
                  <a:pt x="1959" y="2283"/>
                </a:lnTo>
                <a:lnTo>
                  <a:pt x="1980" y="2289"/>
                </a:lnTo>
                <a:lnTo>
                  <a:pt x="1983" y="2290"/>
                </a:lnTo>
                <a:lnTo>
                  <a:pt x="1989" y="2301"/>
                </a:lnTo>
                <a:lnTo>
                  <a:pt x="1996" y="2313"/>
                </a:lnTo>
                <a:lnTo>
                  <a:pt x="2001" y="2327"/>
                </a:lnTo>
                <a:lnTo>
                  <a:pt x="2003" y="2341"/>
                </a:lnTo>
                <a:lnTo>
                  <a:pt x="2003" y="2343"/>
                </a:lnTo>
                <a:lnTo>
                  <a:pt x="2001" y="2346"/>
                </a:lnTo>
                <a:lnTo>
                  <a:pt x="1999" y="2348"/>
                </a:lnTo>
                <a:lnTo>
                  <a:pt x="1936" y="2406"/>
                </a:lnTo>
                <a:lnTo>
                  <a:pt x="1855" y="2473"/>
                </a:lnTo>
                <a:lnTo>
                  <a:pt x="1780" y="2536"/>
                </a:lnTo>
                <a:lnTo>
                  <a:pt x="1710" y="2594"/>
                </a:lnTo>
                <a:lnTo>
                  <a:pt x="1647" y="2646"/>
                </a:lnTo>
                <a:lnTo>
                  <a:pt x="1589" y="2692"/>
                </a:lnTo>
                <a:lnTo>
                  <a:pt x="1538" y="2734"/>
                </a:lnTo>
                <a:lnTo>
                  <a:pt x="1492" y="2771"/>
                </a:lnTo>
                <a:lnTo>
                  <a:pt x="1454" y="2800"/>
                </a:lnTo>
                <a:lnTo>
                  <a:pt x="1422" y="2825"/>
                </a:lnTo>
                <a:lnTo>
                  <a:pt x="1396" y="2804"/>
                </a:lnTo>
                <a:lnTo>
                  <a:pt x="1364" y="2778"/>
                </a:lnTo>
                <a:lnTo>
                  <a:pt x="1326" y="2746"/>
                </a:lnTo>
                <a:lnTo>
                  <a:pt x="1282" y="2711"/>
                </a:lnTo>
                <a:lnTo>
                  <a:pt x="1235" y="2671"/>
                </a:lnTo>
                <a:lnTo>
                  <a:pt x="1180" y="2625"/>
                </a:lnTo>
                <a:lnTo>
                  <a:pt x="1124" y="2576"/>
                </a:lnTo>
                <a:lnTo>
                  <a:pt x="1063" y="2523"/>
                </a:lnTo>
                <a:lnTo>
                  <a:pt x="1063" y="2523"/>
                </a:lnTo>
                <a:lnTo>
                  <a:pt x="1045" y="2506"/>
                </a:lnTo>
                <a:lnTo>
                  <a:pt x="1042" y="2504"/>
                </a:lnTo>
                <a:lnTo>
                  <a:pt x="1024" y="2488"/>
                </a:lnTo>
                <a:lnTo>
                  <a:pt x="1019" y="2485"/>
                </a:lnTo>
                <a:lnTo>
                  <a:pt x="1003" y="2471"/>
                </a:lnTo>
                <a:lnTo>
                  <a:pt x="998" y="2464"/>
                </a:lnTo>
                <a:lnTo>
                  <a:pt x="982" y="2452"/>
                </a:lnTo>
                <a:lnTo>
                  <a:pt x="975" y="2445"/>
                </a:lnTo>
                <a:lnTo>
                  <a:pt x="961" y="2432"/>
                </a:lnTo>
                <a:lnTo>
                  <a:pt x="951" y="2422"/>
                </a:lnTo>
                <a:lnTo>
                  <a:pt x="938" y="2411"/>
                </a:lnTo>
                <a:lnTo>
                  <a:pt x="917" y="2392"/>
                </a:lnTo>
                <a:lnTo>
                  <a:pt x="900" y="2364"/>
                </a:lnTo>
                <a:lnTo>
                  <a:pt x="886" y="2343"/>
                </a:lnTo>
                <a:lnTo>
                  <a:pt x="879" y="2325"/>
                </a:lnTo>
                <a:lnTo>
                  <a:pt x="873" y="2311"/>
                </a:lnTo>
                <a:lnTo>
                  <a:pt x="872" y="2301"/>
                </a:lnTo>
                <a:lnTo>
                  <a:pt x="870" y="2294"/>
                </a:lnTo>
                <a:lnTo>
                  <a:pt x="870" y="2290"/>
                </a:lnTo>
                <a:lnTo>
                  <a:pt x="872" y="2289"/>
                </a:lnTo>
                <a:lnTo>
                  <a:pt x="882" y="2275"/>
                </a:lnTo>
                <a:lnTo>
                  <a:pt x="898" y="2262"/>
                </a:lnTo>
                <a:lnTo>
                  <a:pt x="921" y="2254"/>
                </a:lnTo>
                <a:lnTo>
                  <a:pt x="947" y="2245"/>
                </a:lnTo>
                <a:lnTo>
                  <a:pt x="973" y="2236"/>
                </a:lnTo>
                <a:lnTo>
                  <a:pt x="1019" y="2226"/>
                </a:lnTo>
                <a:lnTo>
                  <a:pt x="1023" y="2224"/>
                </a:lnTo>
                <a:lnTo>
                  <a:pt x="1026" y="2224"/>
                </a:lnTo>
                <a:lnTo>
                  <a:pt x="1030" y="2222"/>
                </a:lnTo>
                <a:lnTo>
                  <a:pt x="1035" y="2220"/>
                </a:lnTo>
                <a:lnTo>
                  <a:pt x="1042" y="2219"/>
                </a:lnTo>
                <a:lnTo>
                  <a:pt x="1051" y="2219"/>
                </a:lnTo>
                <a:lnTo>
                  <a:pt x="1059" y="2217"/>
                </a:lnTo>
                <a:lnTo>
                  <a:pt x="1066" y="2217"/>
                </a:lnTo>
                <a:lnTo>
                  <a:pt x="1075" y="2215"/>
                </a:lnTo>
                <a:lnTo>
                  <a:pt x="1084" y="2213"/>
                </a:lnTo>
                <a:lnTo>
                  <a:pt x="1093" y="2212"/>
                </a:lnTo>
                <a:lnTo>
                  <a:pt x="1100" y="2210"/>
                </a:lnTo>
                <a:lnTo>
                  <a:pt x="1108" y="2208"/>
                </a:lnTo>
                <a:lnTo>
                  <a:pt x="1115" y="2206"/>
                </a:lnTo>
                <a:lnTo>
                  <a:pt x="1124" y="2203"/>
                </a:lnTo>
                <a:lnTo>
                  <a:pt x="1131" y="2201"/>
                </a:lnTo>
                <a:lnTo>
                  <a:pt x="1140" y="2198"/>
                </a:lnTo>
                <a:lnTo>
                  <a:pt x="1145" y="2196"/>
                </a:lnTo>
                <a:lnTo>
                  <a:pt x="1154" y="2192"/>
                </a:lnTo>
                <a:lnTo>
                  <a:pt x="1161" y="2189"/>
                </a:lnTo>
                <a:lnTo>
                  <a:pt x="1170" y="2185"/>
                </a:lnTo>
                <a:lnTo>
                  <a:pt x="1175" y="2182"/>
                </a:lnTo>
                <a:lnTo>
                  <a:pt x="1184" y="2178"/>
                </a:lnTo>
                <a:lnTo>
                  <a:pt x="1189" y="2175"/>
                </a:lnTo>
                <a:lnTo>
                  <a:pt x="1198" y="2169"/>
                </a:lnTo>
                <a:lnTo>
                  <a:pt x="1203" y="2166"/>
                </a:lnTo>
                <a:lnTo>
                  <a:pt x="1212" y="2161"/>
                </a:lnTo>
                <a:lnTo>
                  <a:pt x="1217" y="2157"/>
                </a:lnTo>
                <a:lnTo>
                  <a:pt x="1224" y="2152"/>
                </a:lnTo>
                <a:lnTo>
                  <a:pt x="1229" y="2148"/>
                </a:lnTo>
                <a:lnTo>
                  <a:pt x="1236" y="2143"/>
                </a:lnTo>
                <a:lnTo>
                  <a:pt x="1242" y="2138"/>
                </a:lnTo>
                <a:lnTo>
                  <a:pt x="1250" y="2131"/>
                </a:lnTo>
                <a:lnTo>
                  <a:pt x="1254" y="2127"/>
                </a:lnTo>
                <a:lnTo>
                  <a:pt x="1266" y="2117"/>
                </a:lnTo>
                <a:lnTo>
                  <a:pt x="1307" y="2070"/>
                </a:lnTo>
                <a:lnTo>
                  <a:pt x="1340" y="2017"/>
                </a:lnTo>
                <a:lnTo>
                  <a:pt x="1364" y="1961"/>
                </a:lnTo>
                <a:lnTo>
                  <a:pt x="1380" y="1903"/>
                </a:lnTo>
                <a:lnTo>
                  <a:pt x="1385" y="1843"/>
                </a:lnTo>
                <a:lnTo>
                  <a:pt x="1385" y="1805"/>
                </a:lnTo>
                <a:lnTo>
                  <a:pt x="1377" y="1752"/>
                </a:lnTo>
                <a:lnTo>
                  <a:pt x="1363" y="1703"/>
                </a:lnTo>
                <a:lnTo>
                  <a:pt x="1340" y="1654"/>
                </a:lnTo>
                <a:lnTo>
                  <a:pt x="1312" y="1610"/>
                </a:lnTo>
                <a:lnTo>
                  <a:pt x="1275" y="1570"/>
                </a:lnTo>
                <a:lnTo>
                  <a:pt x="1228" y="1528"/>
                </a:lnTo>
                <a:lnTo>
                  <a:pt x="1175" y="1496"/>
                </a:lnTo>
                <a:lnTo>
                  <a:pt x="1119" y="1474"/>
                </a:lnTo>
                <a:lnTo>
                  <a:pt x="1059" y="1458"/>
                </a:lnTo>
                <a:lnTo>
                  <a:pt x="996" y="1454"/>
                </a:lnTo>
                <a:lnTo>
                  <a:pt x="933" y="1458"/>
                </a:lnTo>
                <a:lnTo>
                  <a:pt x="873" y="1474"/>
                </a:lnTo>
                <a:lnTo>
                  <a:pt x="817" y="1496"/>
                </a:lnTo>
                <a:lnTo>
                  <a:pt x="765" y="1528"/>
                </a:lnTo>
                <a:lnTo>
                  <a:pt x="717" y="1568"/>
                </a:lnTo>
                <a:lnTo>
                  <a:pt x="682" y="1609"/>
                </a:lnTo>
                <a:lnTo>
                  <a:pt x="654" y="1652"/>
                </a:lnTo>
                <a:lnTo>
                  <a:pt x="632" y="1700"/>
                </a:lnTo>
                <a:lnTo>
                  <a:pt x="614" y="1751"/>
                </a:lnTo>
                <a:lnTo>
                  <a:pt x="605" y="1801"/>
                </a:lnTo>
                <a:lnTo>
                  <a:pt x="603" y="1810"/>
                </a:lnTo>
                <a:lnTo>
                  <a:pt x="595" y="1854"/>
                </a:lnTo>
                <a:lnTo>
                  <a:pt x="584" y="1893"/>
                </a:lnTo>
                <a:lnTo>
                  <a:pt x="572" y="1922"/>
                </a:lnTo>
                <a:lnTo>
                  <a:pt x="556" y="1943"/>
                </a:lnTo>
                <a:lnTo>
                  <a:pt x="537" y="1956"/>
                </a:lnTo>
                <a:lnTo>
                  <a:pt x="533" y="1957"/>
                </a:lnTo>
                <a:lnTo>
                  <a:pt x="530" y="1957"/>
                </a:lnTo>
                <a:lnTo>
                  <a:pt x="521" y="1956"/>
                </a:lnTo>
                <a:lnTo>
                  <a:pt x="509" y="1952"/>
                </a:lnTo>
                <a:lnTo>
                  <a:pt x="491" y="1945"/>
                </a:lnTo>
                <a:lnTo>
                  <a:pt x="467" y="1933"/>
                </a:lnTo>
                <a:lnTo>
                  <a:pt x="439" y="1914"/>
                </a:lnTo>
                <a:lnTo>
                  <a:pt x="419" y="1893"/>
                </a:lnTo>
                <a:lnTo>
                  <a:pt x="404" y="1875"/>
                </a:lnTo>
                <a:lnTo>
                  <a:pt x="400" y="1870"/>
                </a:lnTo>
                <a:lnTo>
                  <a:pt x="383" y="1852"/>
                </a:lnTo>
                <a:lnTo>
                  <a:pt x="381" y="1849"/>
                </a:lnTo>
                <a:lnTo>
                  <a:pt x="363" y="1829"/>
                </a:lnTo>
                <a:lnTo>
                  <a:pt x="361" y="1829"/>
                </a:lnTo>
                <a:lnTo>
                  <a:pt x="344" y="1810"/>
                </a:lnTo>
                <a:lnTo>
                  <a:pt x="342" y="1808"/>
                </a:lnTo>
                <a:lnTo>
                  <a:pt x="325" y="1789"/>
                </a:lnTo>
                <a:lnTo>
                  <a:pt x="325" y="1789"/>
                </a:lnTo>
                <a:lnTo>
                  <a:pt x="269" y="1724"/>
                </a:lnTo>
                <a:lnTo>
                  <a:pt x="216" y="1665"/>
                </a:lnTo>
                <a:lnTo>
                  <a:pt x="169" y="1609"/>
                </a:lnTo>
                <a:lnTo>
                  <a:pt x="125" y="1558"/>
                </a:lnTo>
                <a:lnTo>
                  <a:pt x="86" y="1510"/>
                </a:lnTo>
                <a:lnTo>
                  <a:pt x="53" y="1470"/>
                </a:lnTo>
                <a:lnTo>
                  <a:pt x="23" y="1435"/>
                </a:lnTo>
                <a:lnTo>
                  <a:pt x="0" y="1405"/>
                </a:lnTo>
                <a:lnTo>
                  <a:pt x="0" y="1405"/>
                </a:lnTo>
                <a:lnTo>
                  <a:pt x="21" y="1377"/>
                </a:lnTo>
                <a:lnTo>
                  <a:pt x="49" y="1344"/>
                </a:lnTo>
                <a:lnTo>
                  <a:pt x="81" y="1304"/>
                </a:lnTo>
                <a:lnTo>
                  <a:pt x="118" y="1260"/>
                </a:lnTo>
                <a:lnTo>
                  <a:pt x="158" y="1211"/>
                </a:lnTo>
                <a:lnTo>
                  <a:pt x="204" y="1156"/>
                </a:lnTo>
                <a:lnTo>
                  <a:pt x="253" y="1100"/>
                </a:lnTo>
                <a:lnTo>
                  <a:pt x="305" y="1039"/>
                </a:lnTo>
                <a:lnTo>
                  <a:pt x="363" y="976"/>
                </a:lnTo>
                <a:lnTo>
                  <a:pt x="423" y="911"/>
                </a:lnTo>
                <a:lnTo>
                  <a:pt x="484" y="845"/>
                </a:lnTo>
                <a:lnTo>
                  <a:pt x="488" y="843"/>
                </a:lnTo>
                <a:lnTo>
                  <a:pt x="514" y="815"/>
                </a:lnTo>
                <a:lnTo>
                  <a:pt x="544" y="781"/>
                </a:lnTo>
                <a:lnTo>
                  <a:pt x="577" y="746"/>
                </a:lnTo>
                <a:lnTo>
                  <a:pt x="614" y="706"/>
                </a:lnTo>
                <a:lnTo>
                  <a:pt x="653" y="666"/>
                </a:lnTo>
                <a:lnTo>
                  <a:pt x="693" y="624"/>
                </a:lnTo>
                <a:lnTo>
                  <a:pt x="733" y="583"/>
                </a:lnTo>
                <a:lnTo>
                  <a:pt x="774" y="541"/>
                </a:lnTo>
                <a:lnTo>
                  <a:pt x="812" y="503"/>
                </a:lnTo>
                <a:lnTo>
                  <a:pt x="851" y="466"/>
                </a:lnTo>
                <a:lnTo>
                  <a:pt x="884" y="433"/>
                </a:lnTo>
                <a:lnTo>
                  <a:pt x="917" y="405"/>
                </a:lnTo>
                <a:lnTo>
                  <a:pt x="944" y="382"/>
                </a:lnTo>
                <a:lnTo>
                  <a:pt x="966" y="364"/>
                </a:lnTo>
                <a:lnTo>
                  <a:pt x="975" y="359"/>
                </a:lnTo>
                <a:lnTo>
                  <a:pt x="984" y="356"/>
                </a:lnTo>
                <a:lnTo>
                  <a:pt x="1051" y="296"/>
                </a:lnTo>
                <a:lnTo>
                  <a:pt x="1114" y="242"/>
                </a:lnTo>
                <a:lnTo>
                  <a:pt x="1172" y="193"/>
                </a:lnTo>
                <a:lnTo>
                  <a:pt x="1226" y="147"/>
                </a:lnTo>
                <a:lnTo>
                  <a:pt x="1275" y="107"/>
                </a:lnTo>
                <a:lnTo>
                  <a:pt x="1317" y="72"/>
                </a:lnTo>
                <a:lnTo>
                  <a:pt x="1356" y="42"/>
                </a:lnTo>
                <a:lnTo>
                  <a:pt x="1385" y="19"/>
                </a:lnTo>
                <a:lnTo>
                  <a:pt x="1408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D2828B-4BC9-4994-96D1-8EFF5256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5400" dirty="0">
                <a:solidFill>
                  <a:srgbClr val="009F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 3 resources </a:t>
            </a:r>
          </a:p>
        </p:txBody>
      </p:sp>
      <p:sp>
        <p:nvSpPr>
          <p:cNvPr id="4" name="Freeform 31">
            <a:extLst>
              <a:ext uri="{FF2B5EF4-FFF2-40B4-BE49-F238E27FC236}">
                <a16:creationId xmlns:a16="http://schemas.microsoft.com/office/drawing/2014/main" id="{B91FE196-C6DC-49D6-8F1A-03B1877B5487}"/>
              </a:ext>
            </a:extLst>
          </p:cNvPr>
          <p:cNvSpPr>
            <a:spLocks/>
          </p:cNvSpPr>
          <p:nvPr/>
        </p:nvSpPr>
        <p:spPr bwMode="auto">
          <a:xfrm>
            <a:off x="9303599" y="2384643"/>
            <a:ext cx="2047677" cy="2023042"/>
          </a:xfrm>
          <a:custGeom>
            <a:avLst/>
            <a:gdLst>
              <a:gd name="T0" fmla="*/ 1546 w 2826"/>
              <a:gd name="T1" fmla="*/ 138 h 2792"/>
              <a:gd name="T2" fmla="*/ 1872 w 2826"/>
              <a:gd name="T3" fmla="*/ 489 h 2792"/>
              <a:gd name="T4" fmla="*/ 2058 w 2826"/>
              <a:gd name="T5" fmla="*/ 526 h 2792"/>
              <a:gd name="T6" fmla="*/ 2123 w 2826"/>
              <a:gd name="T7" fmla="*/ 371 h 2792"/>
              <a:gd name="T8" fmla="*/ 2167 w 2826"/>
              <a:gd name="T9" fmla="*/ 210 h 2792"/>
              <a:gd name="T10" fmla="*/ 2404 w 2826"/>
              <a:gd name="T11" fmla="*/ 44 h 2792"/>
              <a:gd name="T12" fmla="*/ 2681 w 2826"/>
              <a:gd name="T13" fmla="*/ 133 h 2792"/>
              <a:gd name="T14" fmla="*/ 2772 w 2826"/>
              <a:gd name="T15" fmla="*/ 414 h 2792"/>
              <a:gd name="T16" fmla="*/ 2590 w 2826"/>
              <a:gd name="T17" fmla="*/ 657 h 2792"/>
              <a:gd name="T18" fmla="*/ 2383 w 2826"/>
              <a:gd name="T19" fmla="*/ 710 h 2792"/>
              <a:gd name="T20" fmla="*/ 2283 w 2826"/>
              <a:gd name="T21" fmla="*/ 845 h 2792"/>
              <a:gd name="T22" fmla="*/ 2481 w 2826"/>
              <a:gd name="T23" fmla="*/ 1088 h 2792"/>
              <a:gd name="T24" fmla="*/ 2779 w 2826"/>
              <a:gd name="T25" fmla="*/ 1369 h 2792"/>
              <a:gd name="T26" fmla="*/ 2390 w 2826"/>
              <a:gd name="T27" fmla="*/ 1779 h 2792"/>
              <a:gd name="T28" fmla="*/ 2265 w 2826"/>
              <a:gd name="T29" fmla="*/ 1949 h 2792"/>
              <a:gd name="T30" fmla="*/ 2426 w 2826"/>
              <a:gd name="T31" fmla="*/ 2052 h 2792"/>
              <a:gd name="T32" fmla="*/ 2642 w 2826"/>
              <a:gd name="T33" fmla="*/ 2129 h 2792"/>
              <a:gd name="T34" fmla="*/ 2768 w 2826"/>
              <a:gd name="T35" fmla="*/ 2385 h 2792"/>
              <a:gd name="T36" fmla="*/ 2632 w 2826"/>
              <a:gd name="T37" fmla="*/ 2650 h 2792"/>
              <a:gd name="T38" fmla="*/ 2386 w 2826"/>
              <a:gd name="T39" fmla="*/ 2708 h 2792"/>
              <a:gd name="T40" fmla="*/ 2146 w 2826"/>
              <a:gd name="T41" fmla="*/ 2527 h 2792"/>
              <a:gd name="T42" fmla="*/ 2093 w 2826"/>
              <a:gd name="T43" fmla="*/ 2322 h 2792"/>
              <a:gd name="T44" fmla="*/ 1965 w 2826"/>
              <a:gd name="T45" fmla="*/ 2219 h 2792"/>
              <a:gd name="T46" fmla="*/ 1732 w 2826"/>
              <a:gd name="T47" fmla="*/ 2445 h 2792"/>
              <a:gd name="T48" fmla="*/ 1469 w 2826"/>
              <a:gd name="T49" fmla="*/ 2760 h 2792"/>
              <a:gd name="T50" fmla="*/ 1278 w 2826"/>
              <a:gd name="T51" fmla="*/ 2590 h 2792"/>
              <a:gd name="T52" fmla="*/ 920 w 2826"/>
              <a:gd name="T53" fmla="*/ 2192 h 2792"/>
              <a:gd name="T54" fmla="*/ 885 w 2826"/>
              <a:gd name="T55" fmla="*/ 2180 h 2792"/>
              <a:gd name="T56" fmla="*/ 782 w 2826"/>
              <a:gd name="T57" fmla="*/ 2261 h 2792"/>
              <a:gd name="T58" fmla="*/ 738 w 2826"/>
              <a:gd name="T59" fmla="*/ 2396 h 2792"/>
              <a:gd name="T60" fmla="*/ 610 w 2826"/>
              <a:gd name="T61" fmla="*/ 2629 h 2792"/>
              <a:gd name="T62" fmla="*/ 319 w 2826"/>
              <a:gd name="T63" fmla="*/ 2674 h 2792"/>
              <a:gd name="T64" fmla="*/ 109 w 2826"/>
              <a:gd name="T65" fmla="*/ 2462 h 2792"/>
              <a:gd name="T66" fmla="*/ 154 w 2826"/>
              <a:gd name="T67" fmla="*/ 2171 h 2792"/>
              <a:gd name="T68" fmla="*/ 391 w 2826"/>
              <a:gd name="T69" fmla="*/ 2035 h 2792"/>
              <a:gd name="T70" fmla="*/ 542 w 2826"/>
              <a:gd name="T71" fmla="*/ 1993 h 2792"/>
              <a:gd name="T72" fmla="*/ 598 w 2826"/>
              <a:gd name="T73" fmla="*/ 1905 h 2792"/>
              <a:gd name="T74" fmla="*/ 559 w 2826"/>
              <a:gd name="T75" fmla="*/ 1856 h 2792"/>
              <a:gd name="T76" fmla="*/ 245 w 2826"/>
              <a:gd name="T77" fmla="*/ 1584 h 2792"/>
              <a:gd name="T78" fmla="*/ 0 w 2826"/>
              <a:gd name="T79" fmla="*/ 1393 h 2792"/>
              <a:gd name="T80" fmla="*/ 319 w 2826"/>
              <a:gd name="T81" fmla="*/ 1136 h 2792"/>
              <a:gd name="T82" fmla="*/ 587 w 2826"/>
              <a:gd name="T83" fmla="*/ 904 h 2792"/>
              <a:gd name="T84" fmla="*/ 571 w 2826"/>
              <a:gd name="T85" fmla="*/ 792 h 2792"/>
              <a:gd name="T86" fmla="*/ 421 w 2826"/>
              <a:gd name="T87" fmla="*/ 733 h 2792"/>
              <a:gd name="T88" fmla="*/ 245 w 2826"/>
              <a:gd name="T89" fmla="*/ 666 h 2792"/>
              <a:gd name="T90" fmla="*/ 88 w 2826"/>
              <a:gd name="T91" fmla="*/ 438 h 2792"/>
              <a:gd name="T92" fmla="*/ 182 w 2826"/>
              <a:gd name="T93" fmla="*/ 156 h 2792"/>
              <a:gd name="T94" fmla="*/ 459 w 2826"/>
              <a:gd name="T95" fmla="*/ 65 h 2792"/>
              <a:gd name="T96" fmla="*/ 706 w 2826"/>
              <a:gd name="T97" fmla="*/ 247 h 2792"/>
              <a:gd name="T98" fmla="*/ 750 w 2826"/>
              <a:gd name="T99" fmla="*/ 426 h 2792"/>
              <a:gd name="T100" fmla="*/ 889 w 2826"/>
              <a:gd name="T101" fmla="*/ 557 h 2792"/>
              <a:gd name="T102" fmla="*/ 1087 w 2826"/>
              <a:gd name="T103" fmla="*/ 387 h 2792"/>
              <a:gd name="T104" fmla="*/ 1366 w 2826"/>
              <a:gd name="T105" fmla="*/ 63 h 2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826" h="2792">
                <a:moveTo>
                  <a:pt x="1417" y="0"/>
                </a:moveTo>
                <a:lnTo>
                  <a:pt x="1434" y="19"/>
                </a:lnTo>
                <a:lnTo>
                  <a:pt x="1455" y="42"/>
                </a:lnTo>
                <a:lnTo>
                  <a:pt x="1481" y="70"/>
                </a:lnTo>
                <a:lnTo>
                  <a:pt x="1511" y="102"/>
                </a:lnTo>
                <a:lnTo>
                  <a:pt x="1546" y="138"/>
                </a:lnTo>
                <a:lnTo>
                  <a:pt x="1599" y="196"/>
                </a:lnTo>
                <a:lnTo>
                  <a:pt x="1659" y="259"/>
                </a:lnTo>
                <a:lnTo>
                  <a:pt x="1723" y="329"/>
                </a:lnTo>
                <a:lnTo>
                  <a:pt x="1794" y="405"/>
                </a:lnTo>
                <a:lnTo>
                  <a:pt x="1867" y="484"/>
                </a:lnTo>
                <a:lnTo>
                  <a:pt x="1872" y="489"/>
                </a:lnTo>
                <a:lnTo>
                  <a:pt x="1913" y="515"/>
                </a:lnTo>
                <a:lnTo>
                  <a:pt x="1950" y="533"/>
                </a:lnTo>
                <a:lnTo>
                  <a:pt x="1981" y="543"/>
                </a:lnTo>
                <a:lnTo>
                  <a:pt x="2009" y="545"/>
                </a:lnTo>
                <a:lnTo>
                  <a:pt x="2034" y="540"/>
                </a:lnTo>
                <a:lnTo>
                  <a:pt x="2058" y="526"/>
                </a:lnTo>
                <a:lnTo>
                  <a:pt x="2076" y="506"/>
                </a:lnTo>
                <a:lnTo>
                  <a:pt x="2090" y="482"/>
                </a:lnTo>
                <a:lnTo>
                  <a:pt x="2100" y="456"/>
                </a:lnTo>
                <a:lnTo>
                  <a:pt x="2109" y="428"/>
                </a:lnTo>
                <a:lnTo>
                  <a:pt x="2116" y="398"/>
                </a:lnTo>
                <a:lnTo>
                  <a:pt x="2123" y="371"/>
                </a:lnTo>
                <a:lnTo>
                  <a:pt x="2130" y="345"/>
                </a:lnTo>
                <a:lnTo>
                  <a:pt x="2134" y="338"/>
                </a:lnTo>
                <a:lnTo>
                  <a:pt x="2134" y="329"/>
                </a:lnTo>
                <a:lnTo>
                  <a:pt x="2139" y="287"/>
                </a:lnTo>
                <a:lnTo>
                  <a:pt x="2149" y="249"/>
                </a:lnTo>
                <a:lnTo>
                  <a:pt x="2167" y="210"/>
                </a:lnTo>
                <a:lnTo>
                  <a:pt x="2193" y="172"/>
                </a:lnTo>
                <a:lnTo>
                  <a:pt x="2225" y="137"/>
                </a:lnTo>
                <a:lnTo>
                  <a:pt x="2265" y="102"/>
                </a:lnTo>
                <a:lnTo>
                  <a:pt x="2307" y="75"/>
                </a:lnTo>
                <a:lnTo>
                  <a:pt x="2355" y="56"/>
                </a:lnTo>
                <a:lnTo>
                  <a:pt x="2404" y="44"/>
                </a:lnTo>
                <a:lnTo>
                  <a:pt x="2455" y="40"/>
                </a:lnTo>
                <a:lnTo>
                  <a:pt x="2505" y="44"/>
                </a:lnTo>
                <a:lnTo>
                  <a:pt x="2554" y="56"/>
                </a:lnTo>
                <a:lnTo>
                  <a:pt x="2600" y="75"/>
                </a:lnTo>
                <a:lnTo>
                  <a:pt x="2642" y="102"/>
                </a:lnTo>
                <a:lnTo>
                  <a:pt x="2681" y="133"/>
                </a:lnTo>
                <a:lnTo>
                  <a:pt x="2714" y="173"/>
                </a:lnTo>
                <a:lnTo>
                  <a:pt x="2740" y="215"/>
                </a:lnTo>
                <a:lnTo>
                  <a:pt x="2760" y="263"/>
                </a:lnTo>
                <a:lnTo>
                  <a:pt x="2772" y="312"/>
                </a:lnTo>
                <a:lnTo>
                  <a:pt x="2775" y="363"/>
                </a:lnTo>
                <a:lnTo>
                  <a:pt x="2772" y="414"/>
                </a:lnTo>
                <a:lnTo>
                  <a:pt x="2760" y="464"/>
                </a:lnTo>
                <a:lnTo>
                  <a:pt x="2740" y="510"/>
                </a:lnTo>
                <a:lnTo>
                  <a:pt x="2714" y="554"/>
                </a:lnTo>
                <a:lnTo>
                  <a:pt x="2681" y="592"/>
                </a:lnTo>
                <a:lnTo>
                  <a:pt x="2639" y="629"/>
                </a:lnTo>
                <a:lnTo>
                  <a:pt x="2590" y="657"/>
                </a:lnTo>
                <a:lnTo>
                  <a:pt x="2537" y="676"/>
                </a:lnTo>
                <a:lnTo>
                  <a:pt x="2483" y="685"/>
                </a:lnTo>
                <a:lnTo>
                  <a:pt x="2477" y="687"/>
                </a:lnTo>
                <a:lnTo>
                  <a:pt x="2472" y="689"/>
                </a:lnTo>
                <a:lnTo>
                  <a:pt x="2425" y="697"/>
                </a:lnTo>
                <a:lnTo>
                  <a:pt x="2383" y="710"/>
                </a:lnTo>
                <a:lnTo>
                  <a:pt x="2349" y="724"/>
                </a:lnTo>
                <a:lnTo>
                  <a:pt x="2321" y="743"/>
                </a:lnTo>
                <a:lnTo>
                  <a:pt x="2300" y="766"/>
                </a:lnTo>
                <a:lnTo>
                  <a:pt x="2286" y="792"/>
                </a:lnTo>
                <a:lnTo>
                  <a:pt x="2279" y="817"/>
                </a:lnTo>
                <a:lnTo>
                  <a:pt x="2283" y="845"/>
                </a:lnTo>
                <a:lnTo>
                  <a:pt x="2291" y="876"/>
                </a:lnTo>
                <a:lnTo>
                  <a:pt x="2311" y="913"/>
                </a:lnTo>
                <a:lnTo>
                  <a:pt x="2337" y="953"/>
                </a:lnTo>
                <a:lnTo>
                  <a:pt x="2341" y="957"/>
                </a:lnTo>
                <a:lnTo>
                  <a:pt x="2412" y="1023"/>
                </a:lnTo>
                <a:lnTo>
                  <a:pt x="2481" y="1088"/>
                </a:lnTo>
                <a:lnTo>
                  <a:pt x="2544" y="1148"/>
                </a:lnTo>
                <a:lnTo>
                  <a:pt x="2604" y="1202"/>
                </a:lnTo>
                <a:lnTo>
                  <a:pt x="2658" y="1255"/>
                </a:lnTo>
                <a:lnTo>
                  <a:pt x="2705" y="1300"/>
                </a:lnTo>
                <a:lnTo>
                  <a:pt x="2746" y="1337"/>
                </a:lnTo>
                <a:lnTo>
                  <a:pt x="2779" y="1369"/>
                </a:lnTo>
                <a:lnTo>
                  <a:pt x="2805" y="1393"/>
                </a:lnTo>
                <a:lnTo>
                  <a:pt x="2826" y="1413"/>
                </a:lnTo>
                <a:lnTo>
                  <a:pt x="2721" y="1497"/>
                </a:lnTo>
                <a:lnTo>
                  <a:pt x="2611" y="1586"/>
                </a:lnTo>
                <a:lnTo>
                  <a:pt x="2500" y="1681"/>
                </a:lnTo>
                <a:lnTo>
                  <a:pt x="2390" y="1779"/>
                </a:lnTo>
                <a:lnTo>
                  <a:pt x="2279" y="1880"/>
                </a:lnTo>
                <a:lnTo>
                  <a:pt x="2274" y="1887"/>
                </a:lnTo>
                <a:lnTo>
                  <a:pt x="2270" y="1894"/>
                </a:lnTo>
                <a:lnTo>
                  <a:pt x="2265" y="1914"/>
                </a:lnTo>
                <a:lnTo>
                  <a:pt x="2263" y="1931"/>
                </a:lnTo>
                <a:lnTo>
                  <a:pt x="2265" y="1949"/>
                </a:lnTo>
                <a:lnTo>
                  <a:pt x="2270" y="1966"/>
                </a:lnTo>
                <a:lnTo>
                  <a:pt x="2286" y="1993"/>
                </a:lnTo>
                <a:lnTo>
                  <a:pt x="2309" y="2014"/>
                </a:lnTo>
                <a:lnTo>
                  <a:pt x="2341" y="2031"/>
                </a:lnTo>
                <a:lnTo>
                  <a:pt x="2379" y="2043"/>
                </a:lnTo>
                <a:lnTo>
                  <a:pt x="2426" y="2052"/>
                </a:lnTo>
                <a:lnTo>
                  <a:pt x="2481" y="2057"/>
                </a:lnTo>
                <a:lnTo>
                  <a:pt x="2493" y="2061"/>
                </a:lnTo>
                <a:lnTo>
                  <a:pt x="2532" y="2075"/>
                </a:lnTo>
                <a:lnTo>
                  <a:pt x="2569" y="2089"/>
                </a:lnTo>
                <a:lnTo>
                  <a:pt x="2607" y="2108"/>
                </a:lnTo>
                <a:lnTo>
                  <a:pt x="2642" y="2129"/>
                </a:lnTo>
                <a:lnTo>
                  <a:pt x="2674" y="2157"/>
                </a:lnTo>
                <a:lnTo>
                  <a:pt x="2709" y="2198"/>
                </a:lnTo>
                <a:lnTo>
                  <a:pt x="2735" y="2241"/>
                </a:lnTo>
                <a:lnTo>
                  <a:pt x="2753" y="2287"/>
                </a:lnTo>
                <a:lnTo>
                  <a:pt x="2765" y="2336"/>
                </a:lnTo>
                <a:lnTo>
                  <a:pt x="2768" y="2385"/>
                </a:lnTo>
                <a:lnTo>
                  <a:pt x="2763" y="2436"/>
                </a:lnTo>
                <a:lnTo>
                  <a:pt x="2751" y="2483"/>
                </a:lnTo>
                <a:lnTo>
                  <a:pt x="2732" y="2531"/>
                </a:lnTo>
                <a:lnTo>
                  <a:pt x="2705" y="2576"/>
                </a:lnTo>
                <a:lnTo>
                  <a:pt x="2670" y="2617"/>
                </a:lnTo>
                <a:lnTo>
                  <a:pt x="2632" y="2650"/>
                </a:lnTo>
                <a:lnTo>
                  <a:pt x="2588" y="2676"/>
                </a:lnTo>
                <a:lnTo>
                  <a:pt x="2540" y="2695"/>
                </a:lnTo>
                <a:lnTo>
                  <a:pt x="2490" y="2708"/>
                </a:lnTo>
                <a:lnTo>
                  <a:pt x="2437" y="2711"/>
                </a:lnTo>
                <a:lnTo>
                  <a:pt x="2437" y="2711"/>
                </a:lnTo>
                <a:lnTo>
                  <a:pt x="2386" y="2708"/>
                </a:lnTo>
                <a:lnTo>
                  <a:pt x="2337" y="2695"/>
                </a:lnTo>
                <a:lnTo>
                  <a:pt x="2291" y="2678"/>
                </a:lnTo>
                <a:lnTo>
                  <a:pt x="2248" y="2652"/>
                </a:lnTo>
                <a:lnTo>
                  <a:pt x="2209" y="2618"/>
                </a:lnTo>
                <a:lnTo>
                  <a:pt x="2174" y="2576"/>
                </a:lnTo>
                <a:lnTo>
                  <a:pt x="2146" y="2527"/>
                </a:lnTo>
                <a:lnTo>
                  <a:pt x="2127" y="2475"/>
                </a:lnTo>
                <a:lnTo>
                  <a:pt x="2116" y="2420"/>
                </a:lnTo>
                <a:lnTo>
                  <a:pt x="2114" y="2415"/>
                </a:lnTo>
                <a:lnTo>
                  <a:pt x="2113" y="2411"/>
                </a:lnTo>
                <a:lnTo>
                  <a:pt x="2106" y="2362"/>
                </a:lnTo>
                <a:lnTo>
                  <a:pt x="2093" y="2322"/>
                </a:lnTo>
                <a:lnTo>
                  <a:pt x="2078" y="2287"/>
                </a:lnTo>
                <a:lnTo>
                  <a:pt x="2058" y="2261"/>
                </a:lnTo>
                <a:lnTo>
                  <a:pt x="2035" y="2240"/>
                </a:lnTo>
                <a:lnTo>
                  <a:pt x="2009" y="2224"/>
                </a:lnTo>
                <a:lnTo>
                  <a:pt x="1988" y="2219"/>
                </a:lnTo>
                <a:lnTo>
                  <a:pt x="1965" y="2219"/>
                </a:lnTo>
                <a:lnTo>
                  <a:pt x="1939" y="2226"/>
                </a:lnTo>
                <a:lnTo>
                  <a:pt x="1930" y="2229"/>
                </a:lnTo>
                <a:lnTo>
                  <a:pt x="1923" y="2234"/>
                </a:lnTo>
                <a:lnTo>
                  <a:pt x="1857" y="2308"/>
                </a:lnTo>
                <a:lnTo>
                  <a:pt x="1794" y="2378"/>
                </a:lnTo>
                <a:lnTo>
                  <a:pt x="1732" y="2445"/>
                </a:lnTo>
                <a:lnTo>
                  <a:pt x="1678" y="2510"/>
                </a:lnTo>
                <a:lnTo>
                  <a:pt x="1625" y="2569"/>
                </a:lnTo>
                <a:lnTo>
                  <a:pt x="1580" y="2625"/>
                </a:lnTo>
                <a:lnTo>
                  <a:pt x="1538" y="2676"/>
                </a:lnTo>
                <a:lnTo>
                  <a:pt x="1501" y="2720"/>
                </a:lnTo>
                <a:lnTo>
                  <a:pt x="1469" y="2760"/>
                </a:lnTo>
                <a:lnTo>
                  <a:pt x="1443" y="2792"/>
                </a:lnTo>
                <a:lnTo>
                  <a:pt x="1422" y="2764"/>
                </a:lnTo>
                <a:lnTo>
                  <a:pt x="1394" y="2730"/>
                </a:lnTo>
                <a:lnTo>
                  <a:pt x="1360" y="2690"/>
                </a:lnTo>
                <a:lnTo>
                  <a:pt x="1322" y="2643"/>
                </a:lnTo>
                <a:lnTo>
                  <a:pt x="1278" y="2590"/>
                </a:lnTo>
                <a:lnTo>
                  <a:pt x="1229" y="2532"/>
                </a:lnTo>
                <a:lnTo>
                  <a:pt x="1175" y="2471"/>
                </a:lnTo>
                <a:lnTo>
                  <a:pt x="1117" y="2406"/>
                </a:lnTo>
                <a:lnTo>
                  <a:pt x="1055" y="2338"/>
                </a:lnTo>
                <a:lnTo>
                  <a:pt x="991" y="2266"/>
                </a:lnTo>
                <a:lnTo>
                  <a:pt x="920" y="2192"/>
                </a:lnTo>
                <a:lnTo>
                  <a:pt x="915" y="2187"/>
                </a:lnTo>
                <a:lnTo>
                  <a:pt x="910" y="2184"/>
                </a:lnTo>
                <a:lnTo>
                  <a:pt x="903" y="2182"/>
                </a:lnTo>
                <a:lnTo>
                  <a:pt x="896" y="2182"/>
                </a:lnTo>
                <a:lnTo>
                  <a:pt x="887" y="2182"/>
                </a:lnTo>
                <a:lnTo>
                  <a:pt x="885" y="2180"/>
                </a:lnTo>
                <a:lnTo>
                  <a:pt x="863" y="2184"/>
                </a:lnTo>
                <a:lnTo>
                  <a:pt x="847" y="2189"/>
                </a:lnTo>
                <a:lnTo>
                  <a:pt x="824" y="2203"/>
                </a:lnTo>
                <a:lnTo>
                  <a:pt x="806" y="2219"/>
                </a:lnTo>
                <a:lnTo>
                  <a:pt x="794" y="2238"/>
                </a:lnTo>
                <a:lnTo>
                  <a:pt x="782" y="2261"/>
                </a:lnTo>
                <a:lnTo>
                  <a:pt x="773" y="2285"/>
                </a:lnTo>
                <a:lnTo>
                  <a:pt x="766" y="2312"/>
                </a:lnTo>
                <a:lnTo>
                  <a:pt x="756" y="2345"/>
                </a:lnTo>
                <a:lnTo>
                  <a:pt x="742" y="2380"/>
                </a:lnTo>
                <a:lnTo>
                  <a:pt x="740" y="2387"/>
                </a:lnTo>
                <a:lnTo>
                  <a:pt x="738" y="2396"/>
                </a:lnTo>
                <a:lnTo>
                  <a:pt x="735" y="2438"/>
                </a:lnTo>
                <a:lnTo>
                  <a:pt x="724" y="2480"/>
                </a:lnTo>
                <a:lnTo>
                  <a:pt x="705" y="2520"/>
                </a:lnTo>
                <a:lnTo>
                  <a:pt x="680" y="2559"/>
                </a:lnTo>
                <a:lnTo>
                  <a:pt x="649" y="2596"/>
                </a:lnTo>
                <a:lnTo>
                  <a:pt x="610" y="2629"/>
                </a:lnTo>
                <a:lnTo>
                  <a:pt x="566" y="2655"/>
                </a:lnTo>
                <a:lnTo>
                  <a:pt x="519" y="2674"/>
                </a:lnTo>
                <a:lnTo>
                  <a:pt x="470" y="2687"/>
                </a:lnTo>
                <a:lnTo>
                  <a:pt x="419" y="2690"/>
                </a:lnTo>
                <a:lnTo>
                  <a:pt x="368" y="2687"/>
                </a:lnTo>
                <a:lnTo>
                  <a:pt x="319" y="2674"/>
                </a:lnTo>
                <a:lnTo>
                  <a:pt x="272" y="2655"/>
                </a:lnTo>
                <a:lnTo>
                  <a:pt x="228" y="2629"/>
                </a:lnTo>
                <a:lnTo>
                  <a:pt x="189" y="2596"/>
                </a:lnTo>
                <a:lnTo>
                  <a:pt x="154" y="2553"/>
                </a:lnTo>
                <a:lnTo>
                  <a:pt x="128" y="2510"/>
                </a:lnTo>
                <a:lnTo>
                  <a:pt x="109" y="2462"/>
                </a:lnTo>
                <a:lnTo>
                  <a:pt x="96" y="2413"/>
                </a:lnTo>
                <a:lnTo>
                  <a:pt x="93" y="2362"/>
                </a:lnTo>
                <a:lnTo>
                  <a:pt x="96" y="2312"/>
                </a:lnTo>
                <a:lnTo>
                  <a:pt x="109" y="2263"/>
                </a:lnTo>
                <a:lnTo>
                  <a:pt x="128" y="2215"/>
                </a:lnTo>
                <a:lnTo>
                  <a:pt x="154" y="2171"/>
                </a:lnTo>
                <a:lnTo>
                  <a:pt x="189" y="2131"/>
                </a:lnTo>
                <a:lnTo>
                  <a:pt x="235" y="2089"/>
                </a:lnTo>
                <a:lnTo>
                  <a:pt x="282" y="2061"/>
                </a:lnTo>
                <a:lnTo>
                  <a:pt x="333" y="2043"/>
                </a:lnTo>
                <a:lnTo>
                  <a:pt x="384" y="2036"/>
                </a:lnTo>
                <a:lnTo>
                  <a:pt x="391" y="2035"/>
                </a:lnTo>
                <a:lnTo>
                  <a:pt x="398" y="2033"/>
                </a:lnTo>
                <a:lnTo>
                  <a:pt x="426" y="2024"/>
                </a:lnTo>
                <a:lnTo>
                  <a:pt x="456" y="2017"/>
                </a:lnTo>
                <a:lnTo>
                  <a:pt x="486" y="2010"/>
                </a:lnTo>
                <a:lnTo>
                  <a:pt x="514" y="2003"/>
                </a:lnTo>
                <a:lnTo>
                  <a:pt x="542" y="1993"/>
                </a:lnTo>
                <a:lnTo>
                  <a:pt x="564" y="1979"/>
                </a:lnTo>
                <a:lnTo>
                  <a:pt x="584" y="1961"/>
                </a:lnTo>
                <a:lnTo>
                  <a:pt x="598" y="1937"/>
                </a:lnTo>
                <a:lnTo>
                  <a:pt x="600" y="1928"/>
                </a:lnTo>
                <a:lnTo>
                  <a:pt x="601" y="1917"/>
                </a:lnTo>
                <a:lnTo>
                  <a:pt x="598" y="1905"/>
                </a:lnTo>
                <a:lnTo>
                  <a:pt x="587" y="1891"/>
                </a:lnTo>
                <a:lnTo>
                  <a:pt x="584" y="1884"/>
                </a:lnTo>
                <a:lnTo>
                  <a:pt x="578" y="1877"/>
                </a:lnTo>
                <a:lnTo>
                  <a:pt x="566" y="1865"/>
                </a:lnTo>
                <a:lnTo>
                  <a:pt x="563" y="1863"/>
                </a:lnTo>
                <a:lnTo>
                  <a:pt x="559" y="1856"/>
                </a:lnTo>
                <a:lnTo>
                  <a:pt x="493" y="1796"/>
                </a:lnTo>
                <a:lnTo>
                  <a:pt x="491" y="1796"/>
                </a:lnTo>
                <a:lnTo>
                  <a:pt x="426" y="1737"/>
                </a:lnTo>
                <a:lnTo>
                  <a:pt x="363" y="1682"/>
                </a:lnTo>
                <a:lnTo>
                  <a:pt x="301" y="1632"/>
                </a:lnTo>
                <a:lnTo>
                  <a:pt x="245" y="1584"/>
                </a:lnTo>
                <a:lnTo>
                  <a:pt x="193" y="1542"/>
                </a:lnTo>
                <a:lnTo>
                  <a:pt x="144" y="1502"/>
                </a:lnTo>
                <a:lnTo>
                  <a:pt x="100" y="1469"/>
                </a:lnTo>
                <a:lnTo>
                  <a:pt x="61" y="1439"/>
                </a:lnTo>
                <a:lnTo>
                  <a:pt x="28" y="1414"/>
                </a:lnTo>
                <a:lnTo>
                  <a:pt x="0" y="1393"/>
                </a:lnTo>
                <a:lnTo>
                  <a:pt x="42" y="1362"/>
                </a:lnTo>
                <a:lnTo>
                  <a:pt x="88" y="1325"/>
                </a:lnTo>
                <a:lnTo>
                  <a:pt x="140" y="1283"/>
                </a:lnTo>
                <a:lnTo>
                  <a:pt x="196" y="1236"/>
                </a:lnTo>
                <a:lnTo>
                  <a:pt x="258" y="1186"/>
                </a:lnTo>
                <a:lnTo>
                  <a:pt x="319" y="1136"/>
                </a:lnTo>
                <a:lnTo>
                  <a:pt x="382" y="1083"/>
                </a:lnTo>
                <a:lnTo>
                  <a:pt x="445" y="1032"/>
                </a:lnTo>
                <a:lnTo>
                  <a:pt x="507" y="980"/>
                </a:lnTo>
                <a:lnTo>
                  <a:pt x="566" y="929"/>
                </a:lnTo>
                <a:lnTo>
                  <a:pt x="570" y="925"/>
                </a:lnTo>
                <a:lnTo>
                  <a:pt x="587" y="904"/>
                </a:lnTo>
                <a:lnTo>
                  <a:pt x="594" y="881"/>
                </a:lnTo>
                <a:lnTo>
                  <a:pt x="596" y="862"/>
                </a:lnTo>
                <a:lnTo>
                  <a:pt x="594" y="843"/>
                </a:lnTo>
                <a:lnTo>
                  <a:pt x="587" y="825"/>
                </a:lnTo>
                <a:lnTo>
                  <a:pt x="582" y="810"/>
                </a:lnTo>
                <a:lnTo>
                  <a:pt x="571" y="792"/>
                </a:lnTo>
                <a:lnTo>
                  <a:pt x="557" y="775"/>
                </a:lnTo>
                <a:lnTo>
                  <a:pt x="536" y="759"/>
                </a:lnTo>
                <a:lnTo>
                  <a:pt x="512" y="748"/>
                </a:lnTo>
                <a:lnTo>
                  <a:pt x="486" y="741"/>
                </a:lnTo>
                <a:lnTo>
                  <a:pt x="459" y="738"/>
                </a:lnTo>
                <a:lnTo>
                  <a:pt x="421" y="733"/>
                </a:lnTo>
                <a:lnTo>
                  <a:pt x="380" y="720"/>
                </a:lnTo>
                <a:lnTo>
                  <a:pt x="375" y="718"/>
                </a:lnTo>
                <a:lnTo>
                  <a:pt x="356" y="711"/>
                </a:lnTo>
                <a:lnTo>
                  <a:pt x="319" y="699"/>
                </a:lnTo>
                <a:lnTo>
                  <a:pt x="282" y="683"/>
                </a:lnTo>
                <a:lnTo>
                  <a:pt x="245" y="666"/>
                </a:lnTo>
                <a:lnTo>
                  <a:pt x="210" y="645"/>
                </a:lnTo>
                <a:lnTo>
                  <a:pt x="179" y="619"/>
                </a:lnTo>
                <a:lnTo>
                  <a:pt x="144" y="578"/>
                </a:lnTo>
                <a:lnTo>
                  <a:pt x="117" y="534"/>
                </a:lnTo>
                <a:lnTo>
                  <a:pt x="100" y="487"/>
                </a:lnTo>
                <a:lnTo>
                  <a:pt x="88" y="438"/>
                </a:lnTo>
                <a:lnTo>
                  <a:pt x="84" y="389"/>
                </a:lnTo>
                <a:lnTo>
                  <a:pt x="89" y="338"/>
                </a:lnTo>
                <a:lnTo>
                  <a:pt x="102" y="289"/>
                </a:lnTo>
                <a:lnTo>
                  <a:pt x="121" y="242"/>
                </a:lnTo>
                <a:lnTo>
                  <a:pt x="147" y="196"/>
                </a:lnTo>
                <a:lnTo>
                  <a:pt x="182" y="156"/>
                </a:lnTo>
                <a:lnTo>
                  <a:pt x="223" y="123"/>
                </a:lnTo>
                <a:lnTo>
                  <a:pt x="265" y="96"/>
                </a:lnTo>
                <a:lnTo>
                  <a:pt x="312" y="77"/>
                </a:lnTo>
                <a:lnTo>
                  <a:pt x="361" y="65"/>
                </a:lnTo>
                <a:lnTo>
                  <a:pt x="412" y="61"/>
                </a:lnTo>
                <a:lnTo>
                  <a:pt x="459" y="65"/>
                </a:lnTo>
                <a:lnTo>
                  <a:pt x="507" y="75"/>
                </a:lnTo>
                <a:lnTo>
                  <a:pt x="556" y="95"/>
                </a:lnTo>
                <a:lnTo>
                  <a:pt x="601" y="121"/>
                </a:lnTo>
                <a:lnTo>
                  <a:pt x="642" y="156"/>
                </a:lnTo>
                <a:lnTo>
                  <a:pt x="678" y="200"/>
                </a:lnTo>
                <a:lnTo>
                  <a:pt x="706" y="247"/>
                </a:lnTo>
                <a:lnTo>
                  <a:pt x="726" y="300"/>
                </a:lnTo>
                <a:lnTo>
                  <a:pt x="736" y="354"/>
                </a:lnTo>
                <a:lnTo>
                  <a:pt x="736" y="359"/>
                </a:lnTo>
                <a:lnTo>
                  <a:pt x="738" y="364"/>
                </a:lnTo>
                <a:lnTo>
                  <a:pt x="740" y="371"/>
                </a:lnTo>
                <a:lnTo>
                  <a:pt x="750" y="426"/>
                </a:lnTo>
                <a:lnTo>
                  <a:pt x="766" y="471"/>
                </a:lnTo>
                <a:lnTo>
                  <a:pt x="787" y="506"/>
                </a:lnTo>
                <a:lnTo>
                  <a:pt x="812" y="534"/>
                </a:lnTo>
                <a:lnTo>
                  <a:pt x="841" y="552"/>
                </a:lnTo>
                <a:lnTo>
                  <a:pt x="864" y="557"/>
                </a:lnTo>
                <a:lnTo>
                  <a:pt x="889" y="557"/>
                </a:lnTo>
                <a:lnTo>
                  <a:pt x="917" y="550"/>
                </a:lnTo>
                <a:lnTo>
                  <a:pt x="947" y="538"/>
                </a:lnTo>
                <a:lnTo>
                  <a:pt x="952" y="534"/>
                </a:lnTo>
                <a:lnTo>
                  <a:pt x="955" y="531"/>
                </a:lnTo>
                <a:lnTo>
                  <a:pt x="1024" y="457"/>
                </a:lnTo>
                <a:lnTo>
                  <a:pt x="1087" y="387"/>
                </a:lnTo>
                <a:lnTo>
                  <a:pt x="1145" y="322"/>
                </a:lnTo>
                <a:lnTo>
                  <a:pt x="1199" y="259"/>
                </a:lnTo>
                <a:lnTo>
                  <a:pt x="1248" y="203"/>
                </a:lnTo>
                <a:lnTo>
                  <a:pt x="1294" y="151"/>
                </a:lnTo>
                <a:lnTo>
                  <a:pt x="1332" y="103"/>
                </a:lnTo>
                <a:lnTo>
                  <a:pt x="1366" y="63"/>
                </a:lnTo>
                <a:lnTo>
                  <a:pt x="1394" y="28"/>
                </a:lnTo>
                <a:lnTo>
                  <a:pt x="141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32">
            <a:extLst>
              <a:ext uri="{FF2B5EF4-FFF2-40B4-BE49-F238E27FC236}">
                <a16:creationId xmlns:a16="http://schemas.microsoft.com/office/drawing/2014/main" id="{BC37184E-D888-48AB-8107-4B6F3FC91D79}"/>
              </a:ext>
            </a:extLst>
          </p:cNvPr>
          <p:cNvSpPr>
            <a:spLocks/>
          </p:cNvSpPr>
          <p:nvPr/>
        </p:nvSpPr>
        <p:spPr bwMode="auto">
          <a:xfrm>
            <a:off x="7160276" y="2371600"/>
            <a:ext cx="2062169" cy="2052025"/>
          </a:xfrm>
          <a:custGeom>
            <a:avLst/>
            <a:gdLst>
              <a:gd name="T0" fmla="*/ 1582 w 2846"/>
              <a:gd name="T1" fmla="*/ 174 h 2833"/>
              <a:gd name="T2" fmla="*/ 1873 w 2846"/>
              <a:gd name="T3" fmla="*/ 503 h 2833"/>
              <a:gd name="T4" fmla="*/ 2011 w 2846"/>
              <a:gd name="T5" fmla="*/ 563 h 2833"/>
              <a:gd name="T6" fmla="*/ 2116 w 2846"/>
              <a:gd name="T7" fmla="*/ 461 h 2833"/>
              <a:gd name="T8" fmla="*/ 2148 w 2846"/>
              <a:gd name="T9" fmla="*/ 318 h 2833"/>
              <a:gd name="T10" fmla="*/ 2276 w 2846"/>
              <a:gd name="T11" fmla="*/ 123 h 2833"/>
              <a:gd name="T12" fmla="*/ 2525 w 2846"/>
              <a:gd name="T13" fmla="*/ 63 h 2833"/>
              <a:gd name="T14" fmla="*/ 2742 w 2846"/>
              <a:gd name="T15" fmla="*/ 197 h 2833"/>
              <a:gd name="T16" fmla="*/ 2797 w 2846"/>
              <a:gd name="T17" fmla="*/ 439 h 2833"/>
              <a:gd name="T18" fmla="*/ 2690 w 2846"/>
              <a:gd name="T19" fmla="*/ 630 h 2833"/>
              <a:gd name="T20" fmla="*/ 2491 w 2846"/>
              <a:gd name="T21" fmla="*/ 707 h 2833"/>
              <a:gd name="T22" fmla="*/ 2411 w 2846"/>
              <a:gd name="T23" fmla="*/ 731 h 2833"/>
              <a:gd name="T24" fmla="*/ 2292 w 2846"/>
              <a:gd name="T25" fmla="*/ 812 h 2833"/>
              <a:gd name="T26" fmla="*/ 2346 w 2846"/>
              <a:gd name="T27" fmla="*/ 975 h 2833"/>
              <a:gd name="T28" fmla="*/ 2618 w 2846"/>
              <a:gd name="T29" fmla="*/ 1217 h 2833"/>
              <a:gd name="T30" fmla="*/ 2846 w 2846"/>
              <a:gd name="T31" fmla="*/ 1404 h 2833"/>
              <a:gd name="T32" fmla="*/ 2655 w 2846"/>
              <a:gd name="T33" fmla="*/ 1558 h 2833"/>
              <a:gd name="T34" fmla="*/ 2342 w 2846"/>
              <a:gd name="T35" fmla="*/ 1830 h 2833"/>
              <a:gd name="T36" fmla="*/ 2258 w 2846"/>
              <a:gd name="T37" fmla="*/ 1949 h 2833"/>
              <a:gd name="T38" fmla="*/ 2321 w 2846"/>
              <a:gd name="T39" fmla="*/ 2039 h 2833"/>
              <a:gd name="T40" fmla="*/ 2467 w 2846"/>
              <a:gd name="T41" fmla="*/ 2079 h 2833"/>
              <a:gd name="T42" fmla="*/ 2674 w 2846"/>
              <a:gd name="T43" fmla="*/ 2172 h 2833"/>
              <a:gd name="T44" fmla="*/ 2770 w 2846"/>
              <a:gd name="T45" fmla="*/ 2405 h 2833"/>
              <a:gd name="T46" fmla="*/ 2674 w 2846"/>
              <a:gd name="T47" fmla="*/ 2636 h 2833"/>
              <a:gd name="T48" fmla="*/ 2430 w 2846"/>
              <a:gd name="T49" fmla="*/ 2736 h 2833"/>
              <a:gd name="T50" fmla="*/ 2202 w 2846"/>
              <a:gd name="T51" fmla="*/ 2645 h 2833"/>
              <a:gd name="T52" fmla="*/ 2108 w 2846"/>
              <a:gd name="T53" fmla="*/ 2465 h 2833"/>
              <a:gd name="T54" fmla="*/ 2083 w 2846"/>
              <a:gd name="T55" fmla="*/ 2324 h 2833"/>
              <a:gd name="T56" fmla="*/ 1990 w 2846"/>
              <a:gd name="T57" fmla="*/ 2230 h 2833"/>
              <a:gd name="T58" fmla="*/ 1862 w 2846"/>
              <a:gd name="T59" fmla="*/ 2310 h 2833"/>
              <a:gd name="T60" fmla="*/ 1597 w 2846"/>
              <a:gd name="T61" fmla="*/ 2610 h 2833"/>
              <a:gd name="T62" fmla="*/ 1436 w 2846"/>
              <a:gd name="T63" fmla="*/ 2810 h 2833"/>
              <a:gd name="T64" fmla="*/ 1285 w 2846"/>
              <a:gd name="T65" fmla="*/ 2682 h 2833"/>
              <a:gd name="T66" fmla="*/ 1017 w 2846"/>
              <a:gd name="T67" fmla="*/ 2387 h 2833"/>
              <a:gd name="T68" fmla="*/ 885 w 2846"/>
              <a:gd name="T69" fmla="*/ 2288 h 2833"/>
              <a:gd name="T70" fmla="*/ 782 w 2846"/>
              <a:gd name="T71" fmla="*/ 2324 h 2833"/>
              <a:gd name="T72" fmla="*/ 726 w 2846"/>
              <a:gd name="T73" fmla="*/ 2480 h 2833"/>
              <a:gd name="T74" fmla="*/ 658 w 2846"/>
              <a:gd name="T75" fmla="*/ 2654 h 2833"/>
              <a:gd name="T76" fmla="*/ 445 w 2846"/>
              <a:gd name="T77" fmla="*/ 2784 h 2833"/>
              <a:gd name="T78" fmla="*/ 195 w 2846"/>
              <a:gd name="T79" fmla="*/ 2724 h 2833"/>
              <a:gd name="T80" fmla="*/ 60 w 2846"/>
              <a:gd name="T81" fmla="*/ 2503 h 2833"/>
              <a:gd name="T82" fmla="*/ 116 w 2846"/>
              <a:gd name="T83" fmla="*/ 2252 h 2833"/>
              <a:gd name="T84" fmla="*/ 270 w 2846"/>
              <a:gd name="T85" fmla="*/ 2123 h 2833"/>
              <a:gd name="T86" fmla="*/ 409 w 2846"/>
              <a:gd name="T87" fmla="*/ 2104 h 2833"/>
              <a:gd name="T88" fmla="*/ 544 w 2846"/>
              <a:gd name="T89" fmla="*/ 2044 h 2833"/>
              <a:gd name="T90" fmla="*/ 537 w 2846"/>
              <a:gd name="T91" fmla="*/ 1904 h 2833"/>
              <a:gd name="T92" fmla="*/ 331 w 2846"/>
              <a:gd name="T93" fmla="*/ 1716 h 2833"/>
              <a:gd name="T94" fmla="*/ 68 w 2846"/>
              <a:gd name="T95" fmla="*/ 1497 h 2833"/>
              <a:gd name="T96" fmla="*/ 74 w 2846"/>
              <a:gd name="T97" fmla="*/ 1350 h 2833"/>
              <a:gd name="T98" fmla="*/ 295 w 2846"/>
              <a:gd name="T99" fmla="*/ 1089 h 2833"/>
              <a:gd name="T100" fmla="*/ 508 w 2846"/>
              <a:gd name="T101" fmla="*/ 878 h 2833"/>
              <a:gd name="T102" fmla="*/ 566 w 2846"/>
              <a:gd name="T103" fmla="*/ 949 h 2833"/>
              <a:gd name="T104" fmla="*/ 587 w 2846"/>
              <a:gd name="T105" fmla="*/ 1075 h 2833"/>
              <a:gd name="T106" fmla="*/ 696 w 2846"/>
              <a:gd name="T107" fmla="*/ 1275 h 2833"/>
              <a:gd name="T108" fmla="*/ 973 w 2846"/>
              <a:gd name="T109" fmla="*/ 1388 h 2833"/>
              <a:gd name="T110" fmla="*/ 1219 w 2846"/>
              <a:gd name="T111" fmla="*/ 1306 h 2833"/>
              <a:gd name="T112" fmla="*/ 1368 w 2846"/>
              <a:gd name="T113" fmla="*/ 1054 h 2833"/>
              <a:gd name="T114" fmla="*/ 1299 w 2846"/>
              <a:gd name="T115" fmla="*/ 761 h 2833"/>
              <a:gd name="T116" fmla="*/ 1077 w 2846"/>
              <a:gd name="T117" fmla="*/ 610 h 2833"/>
              <a:gd name="T118" fmla="*/ 905 w 2846"/>
              <a:gd name="T119" fmla="*/ 566 h 2833"/>
              <a:gd name="T120" fmla="*/ 880 w 2846"/>
              <a:gd name="T121" fmla="*/ 484 h 2833"/>
              <a:gd name="T122" fmla="*/ 1198 w 2846"/>
              <a:gd name="T123" fmla="*/ 200 h 2833"/>
              <a:gd name="T124" fmla="*/ 1411 w 2846"/>
              <a:gd name="T125" fmla="*/ 20 h 2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46" h="2833">
                <a:moveTo>
                  <a:pt x="1438" y="0"/>
                </a:moveTo>
                <a:lnTo>
                  <a:pt x="1464" y="34"/>
                </a:lnTo>
                <a:lnTo>
                  <a:pt x="1497" y="74"/>
                </a:lnTo>
                <a:lnTo>
                  <a:pt x="1536" y="121"/>
                </a:lnTo>
                <a:lnTo>
                  <a:pt x="1582" y="174"/>
                </a:lnTo>
                <a:lnTo>
                  <a:pt x="1631" y="232"/>
                </a:lnTo>
                <a:lnTo>
                  <a:pt x="1685" y="293"/>
                </a:lnTo>
                <a:lnTo>
                  <a:pt x="1743" y="360"/>
                </a:lnTo>
                <a:lnTo>
                  <a:pt x="1806" y="430"/>
                </a:lnTo>
                <a:lnTo>
                  <a:pt x="1873" y="503"/>
                </a:lnTo>
                <a:lnTo>
                  <a:pt x="1878" y="507"/>
                </a:lnTo>
                <a:lnTo>
                  <a:pt x="1916" y="533"/>
                </a:lnTo>
                <a:lnTo>
                  <a:pt x="1951" y="551"/>
                </a:lnTo>
                <a:lnTo>
                  <a:pt x="1983" y="561"/>
                </a:lnTo>
                <a:lnTo>
                  <a:pt x="2011" y="563"/>
                </a:lnTo>
                <a:lnTo>
                  <a:pt x="2036" y="558"/>
                </a:lnTo>
                <a:lnTo>
                  <a:pt x="2062" y="544"/>
                </a:lnTo>
                <a:lnTo>
                  <a:pt x="2083" y="523"/>
                </a:lnTo>
                <a:lnTo>
                  <a:pt x="2102" y="495"/>
                </a:lnTo>
                <a:lnTo>
                  <a:pt x="2116" y="461"/>
                </a:lnTo>
                <a:lnTo>
                  <a:pt x="2129" y="419"/>
                </a:lnTo>
                <a:lnTo>
                  <a:pt x="2137" y="372"/>
                </a:lnTo>
                <a:lnTo>
                  <a:pt x="2139" y="367"/>
                </a:lnTo>
                <a:lnTo>
                  <a:pt x="2139" y="361"/>
                </a:lnTo>
                <a:lnTo>
                  <a:pt x="2148" y="318"/>
                </a:lnTo>
                <a:lnTo>
                  <a:pt x="2160" y="272"/>
                </a:lnTo>
                <a:lnTo>
                  <a:pt x="2181" y="232"/>
                </a:lnTo>
                <a:lnTo>
                  <a:pt x="2206" y="193"/>
                </a:lnTo>
                <a:lnTo>
                  <a:pt x="2237" y="158"/>
                </a:lnTo>
                <a:lnTo>
                  <a:pt x="2276" y="123"/>
                </a:lnTo>
                <a:lnTo>
                  <a:pt x="2321" y="97"/>
                </a:lnTo>
                <a:lnTo>
                  <a:pt x="2369" y="76"/>
                </a:lnTo>
                <a:lnTo>
                  <a:pt x="2420" y="63"/>
                </a:lnTo>
                <a:lnTo>
                  <a:pt x="2472" y="60"/>
                </a:lnTo>
                <a:lnTo>
                  <a:pt x="2525" y="63"/>
                </a:lnTo>
                <a:lnTo>
                  <a:pt x="2576" y="76"/>
                </a:lnTo>
                <a:lnTo>
                  <a:pt x="2625" y="97"/>
                </a:lnTo>
                <a:lnTo>
                  <a:pt x="2669" y="123"/>
                </a:lnTo>
                <a:lnTo>
                  <a:pt x="2709" y="158"/>
                </a:lnTo>
                <a:lnTo>
                  <a:pt x="2742" y="197"/>
                </a:lnTo>
                <a:lnTo>
                  <a:pt x="2769" y="241"/>
                </a:lnTo>
                <a:lnTo>
                  <a:pt x="2788" y="288"/>
                </a:lnTo>
                <a:lnTo>
                  <a:pt x="2798" y="337"/>
                </a:lnTo>
                <a:lnTo>
                  <a:pt x="2802" y="388"/>
                </a:lnTo>
                <a:lnTo>
                  <a:pt x="2797" y="439"/>
                </a:lnTo>
                <a:lnTo>
                  <a:pt x="2784" y="488"/>
                </a:lnTo>
                <a:lnTo>
                  <a:pt x="2763" y="535"/>
                </a:lnTo>
                <a:lnTo>
                  <a:pt x="2735" y="579"/>
                </a:lnTo>
                <a:lnTo>
                  <a:pt x="2700" y="619"/>
                </a:lnTo>
                <a:lnTo>
                  <a:pt x="2690" y="630"/>
                </a:lnTo>
                <a:lnTo>
                  <a:pt x="2649" y="659"/>
                </a:lnTo>
                <a:lnTo>
                  <a:pt x="2605" y="684"/>
                </a:lnTo>
                <a:lnTo>
                  <a:pt x="2556" y="698"/>
                </a:lnTo>
                <a:lnTo>
                  <a:pt x="2504" y="707"/>
                </a:lnTo>
                <a:lnTo>
                  <a:pt x="2491" y="707"/>
                </a:lnTo>
                <a:lnTo>
                  <a:pt x="2486" y="708"/>
                </a:lnTo>
                <a:lnTo>
                  <a:pt x="2479" y="710"/>
                </a:lnTo>
                <a:lnTo>
                  <a:pt x="2444" y="721"/>
                </a:lnTo>
                <a:lnTo>
                  <a:pt x="2434" y="724"/>
                </a:lnTo>
                <a:lnTo>
                  <a:pt x="2411" y="731"/>
                </a:lnTo>
                <a:lnTo>
                  <a:pt x="2381" y="740"/>
                </a:lnTo>
                <a:lnTo>
                  <a:pt x="2351" y="752"/>
                </a:lnTo>
                <a:lnTo>
                  <a:pt x="2327" y="768"/>
                </a:lnTo>
                <a:lnTo>
                  <a:pt x="2306" y="787"/>
                </a:lnTo>
                <a:lnTo>
                  <a:pt x="2292" y="812"/>
                </a:lnTo>
                <a:lnTo>
                  <a:pt x="2286" y="836"/>
                </a:lnTo>
                <a:lnTo>
                  <a:pt x="2290" y="864"/>
                </a:lnTo>
                <a:lnTo>
                  <a:pt x="2300" y="898"/>
                </a:lnTo>
                <a:lnTo>
                  <a:pt x="2320" y="936"/>
                </a:lnTo>
                <a:lnTo>
                  <a:pt x="2346" y="975"/>
                </a:lnTo>
                <a:lnTo>
                  <a:pt x="2349" y="980"/>
                </a:lnTo>
                <a:lnTo>
                  <a:pt x="2421" y="1045"/>
                </a:lnTo>
                <a:lnTo>
                  <a:pt x="2490" y="1106"/>
                </a:lnTo>
                <a:lnTo>
                  <a:pt x="2556" y="1164"/>
                </a:lnTo>
                <a:lnTo>
                  <a:pt x="2618" y="1217"/>
                </a:lnTo>
                <a:lnTo>
                  <a:pt x="2676" y="1266"/>
                </a:lnTo>
                <a:lnTo>
                  <a:pt x="2726" y="1308"/>
                </a:lnTo>
                <a:lnTo>
                  <a:pt x="2772" y="1346"/>
                </a:lnTo>
                <a:lnTo>
                  <a:pt x="2812" y="1378"/>
                </a:lnTo>
                <a:lnTo>
                  <a:pt x="2846" y="1404"/>
                </a:lnTo>
                <a:lnTo>
                  <a:pt x="2819" y="1425"/>
                </a:lnTo>
                <a:lnTo>
                  <a:pt x="2788" y="1450"/>
                </a:lnTo>
                <a:lnTo>
                  <a:pt x="2749" y="1481"/>
                </a:lnTo>
                <a:lnTo>
                  <a:pt x="2704" y="1516"/>
                </a:lnTo>
                <a:lnTo>
                  <a:pt x="2655" y="1558"/>
                </a:lnTo>
                <a:lnTo>
                  <a:pt x="2600" y="1604"/>
                </a:lnTo>
                <a:lnTo>
                  <a:pt x="2541" y="1653"/>
                </a:lnTo>
                <a:lnTo>
                  <a:pt x="2477" y="1709"/>
                </a:lnTo>
                <a:lnTo>
                  <a:pt x="2411" y="1767"/>
                </a:lnTo>
                <a:lnTo>
                  <a:pt x="2342" y="1830"/>
                </a:lnTo>
                <a:lnTo>
                  <a:pt x="2271" y="1897"/>
                </a:lnTo>
                <a:lnTo>
                  <a:pt x="2265" y="1904"/>
                </a:lnTo>
                <a:lnTo>
                  <a:pt x="2262" y="1911"/>
                </a:lnTo>
                <a:lnTo>
                  <a:pt x="2257" y="1932"/>
                </a:lnTo>
                <a:lnTo>
                  <a:pt x="2258" y="1949"/>
                </a:lnTo>
                <a:lnTo>
                  <a:pt x="2262" y="1965"/>
                </a:lnTo>
                <a:lnTo>
                  <a:pt x="2265" y="1977"/>
                </a:lnTo>
                <a:lnTo>
                  <a:pt x="2279" y="2002"/>
                </a:lnTo>
                <a:lnTo>
                  <a:pt x="2299" y="2023"/>
                </a:lnTo>
                <a:lnTo>
                  <a:pt x="2321" y="2039"/>
                </a:lnTo>
                <a:lnTo>
                  <a:pt x="2348" y="2053"/>
                </a:lnTo>
                <a:lnTo>
                  <a:pt x="2378" y="2061"/>
                </a:lnTo>
                <a:lnTo>
                  <a:pt x="2407" y="2070"/>
                </a:lnTo>
                <a:lnTo>
                  <a:pt x="2437" y="2075"/>
                </a:lnTo>
                <a:lnTo>
                  <a:pt x="2467" y="2079"/>
                </a:lnTo>
                <a:lnTo>
                  <a:pt x="2476" y="2079"/>
                </a:lnTo>
                <a:lnTo>
                  <a:pt x="2530" y="2089"/>
                </a:lnTo>
                <a:lnTo>
                  <a:pt x="2583" y="2109"/>
                </a:lnTo>
                <a:lnTo>
                  <a:pt x="2630" y="2137"/>
                </a:lnTo>
                <a:lnTo>
                  <a:pt x="2674" y="2172"/>
                </a:lnTo>
                <a:lnTo>
                  <a:pt x="2707" y="2214"/>
                </a:lnTo>
                <a:lnTo>
                  <a:pt x="2735" y="2258"/>
                </a:lnTo>
                <a:lnTo>
                  <a:pt x="2754" y="2305"/>
                </a:lnTo>
                <a:lnTo>
                  <a:pt x="2765" y="2354"/>
                </a:lnTo>
                <a:lnTo>
                  <a:pt x="2770" y="2405"/>
                </a:lnTo>
                <a:lnTo>
                  <a:pt x="2767" y="2456"/>
                </a:lnTo>
                <a:lnTo>
                  <a:pt x="2754" y="2505"/>
                </a:lnTo>
                <a:lnTo>
                  <a:pt x="2735" y="2552"/>
                </a:lnTo>
                <a:lnTo>
                  <a:pt x="2709" y="2596"/>
                </a:lnTo>
                <a:lnTo>
                  <a:pt x="2674" y="2636"/>
                </a:lnTo>
                <a:lnTo>
                  <a:pt x="2634" y="2671"/>
                </a:lnTo>
                <a:lnTo>
                  <a:pt x="2588" y="2699"/>
                </a:lnTo>
                <a:lnTo>
                  <a:pt x="2537" y="2720"/>
                </a:lnTo>
                <a:lnTo>
                  <a:pt x="2484" y="2733"/>
                </a:lnTo>
                <a:lnTo>
                  <a:pt x="2430" y="2736"/>
                </a:lnTo>
                <a:lnTo>
                  <a:pt x="2379" y="2733"/>
                </a:lnTo>
                <a:lnTo>
                  <a:pt x="2330" y="2722"/>
                </a:lnTo>
                <a:lnTo>
                  <a:pt x="2283" y="2703"/>
                </a:lnTo>
                <a:lnTo>
                  <a:pt x="2241" y="2677"/>
                </a:lnTo>
                <a:lnTo>
                  <a:pt x="2202" y="2645"/>
                </a:lnTo>
                <a:lnTo>
                  <a:pt x="2176" y="2612"/>
                </a:lnTo>
                <a:lnTo>
                  <a:pt x="2153" y="2577"/>
                </a:lnTo>
                <a:lnTo>
                  <a:pt x="2136" y="2540"/>
                </a:lnTo>
                <a:lnTo>
                  <a:pt x="2120" y="2503"/>
                </a:lnTo>
                <a:lnTo>
                  <a:pt x="2108" y="2465"/>
                </a:lnTo>
                <a:lnTo>
                  <a:pt x="2100" y="2447"/>
                </a:lnTo>
                <a:lnTo>
                  <a:pt x="2099" y="2417"/>
                </a:lnTo>
                <a:lnTo>
                  <a:pt x="2095" y="2386"/>
                </a:lnTo>
                <a:lnTo>
                  <a:pt x="2090" y="2354"/>
                </a:lnTo>
                <a:lnTo>
                  <a:pt x="2083" y="2324"/>
                </a:lnTo>
                <a:lnTo>
                  <a:pt x="2071" y="2296"/>
                </a:lnTo>
                <a:lnTo>
                  <a:pt x="2055" y="2270"/>
                </a:lnTo>
                <a:lnTo>
                  <a:pt x="2034" y="2251"/>
                </a:lnTo>
                <a:lnTo>
                  <a:pt x="2009" y="2235"/>
                </a:lnTo>
                <a:lnTo>
                  <a:pt x="1990" y="2230"/>
                </a:lnTo>
                <a:lnTo>
                  <a:pt x="1965" y="2228"/>
                </a:lnTo>
                <a:lnTo>
                  <a:pt x="1937" y="2233"/>
                </a:lnTo>
                <a:lnTo>
                  <a:pt x="1930" y="2237"/>
                </a:lnTo>
                <a:lnTo>
                  <a:pt x="1923" y="2242"/>
                </a:lnTo>
                <a:lnTo>
                  <a:pt x="1862" y="2310"/>
                </a:lnTo>
                <a:lnTo>
                  <a:pt x="1802" y="2375"/>
                </a:lnTo>
                <a:lnTo>
                  <a:pt x="1745" y="2438"/>
                </a:lnTo>
                <a:lnTo>
                  <a:pt x="1692" y="2500"/>
                </a:lnTo>
                <a:lnTo>
                  <a:pt x="1643" y="2556"/>
                </a:lnTo>
                <a:lnTo>
                  <a:pt x="1597" y="2610"/>
                </a:lnTo>
                <a:lnTo>
                  <a:pt x="1557" y="2659"/>
                </a:lnTo>
                <a:lnTo>
                  <a:pt x="1520" y="2705"/>
                </a:lnTo>
                <a:lnTo>
                  <a:pt x="1487" y="2745"/>
                </a:lnTo>
                <a:lnTo>
                  <a:pt x="1459" y="2780"/>
                </a:lnTo>
                <a:lnTo>
                  <a:pt x="1436" y="2810"/>
                </a:lnTo>
                <a:lnTo>
                  <a:pt x="1418" y="2833"/>
                </a:lnTo>
                <a:lnTo>
                  <a:pt x="1394" y="2803"/>
                </a:lnTo>
                <a:lnTo>
                  <a:pt x="1362" y="2768"/>
                </a:lnTo>
                <a:lnTo>
                  <a:pt x="1327" y="2727"/>
                </a:lnTo>
                <a:lnTo>
                  <a:pt x="1285" y="2682"/>
                </a:lnTo>
                <a:lnTo>
                  <a:pt x="1240" y="2631"/>
                </a:lnTo>
                <a:lnTo>
                  <a:pt x="1191" y="2577"/>
                </a:lnTo>
                <a:lnTo>
                  <a:pt x="1136" y="2517"/>
                </a:lnTo>
                <a:lnTo>
                  <a:pt x="1078" y="2454"/>
                </a:lnTo>
                <a:lnTo>
                  <a:pt x="1017" y="2387"/>
                </a:lnTo>
                <a:lnTo>
                  <a:pt x="952" y="2317"/>
                </a:lnTo>
                <a:lnTo>
                  <a:pt x="950" y="2316"/>
                </a:lnTo>
                <a:lnTo>
                  <a:pt x="945" y="2312"/>
                </a:lnTo>
                <a:lnTo>
                  <a:pt x="913" y="2296"/>
                </a:lnTo>
                <a:lnTo>
                  <a:pt x="885" y="2288"/>
                </a:lnTo>
                <a:lnTo>
                  <a:pt x="859" y="2284"/>
                </a:lnTo>
                <a:lnTo>
                  <a:pt x="843" y="2286"/>
                </a:lnTo>
                <a:lnTo>
                  <a:pt x="829" y="2289"/>
                </a:lnTo>
                <a:lnTo>
                  <a:pt x="803" y="2303"/>
                </a:lnTo>
                <a:lnTo>
                  <a:pt x="782" y="2324"/>
                </a:lnTo>
                <a:lnTo>
                  <a:pt x="763" y="2352"/>
                </a:lnTo>
                <a:lnTo>
                  <a:pt x="747" y="2386"/>
                </a:lnTo>
                <a:lnTo>
                  <a:pt x="736" y="2428"/>
                </a:lnTo>
                <a:lnTo>
                  <a:pt x="728" y="2475"/>
                </a:lnTo>
                <a:lnTo>
                  <a:pt x="726" y="2480"/>
                </a:lnTo>
                <a:lnTo>
                  <a:pt x="724" y="2486"/>
                </a:lnTo>
                <a:lnTo>
                  <a:pt x="717" y="2531"/>
                </a:lnTo>
                <a:lnTo>
                  <a:pt x="703" y="2575"/>
                </a:lnTo>
                <a:lnTo>
                  <a:pt x="684" y="2615"/>
                </a:lnTo>
                <a:lnTo>
                  <a:pt x="658" y="2654"/>
                </a:lnTo>
                <a:lnTo>
                  <a:pt x="628" y="2689"/>
                </a:lnTo>
                <a:lnTo>
                  <a:pt x="587" y="2724"/>
                </a:lnTo>
                <a:lnTo>
                  <a:pt x="544" y="2750"/>
                </a:lnTo>
                <a:lnTo>
                  <a:pt x="496" y="2771"/>
                </a:lnTo>
                <a:lnTo>
                  <a:pt x="445" y="2784"/>
                </a:lnTo>
                <a:lnTo>
                  <a:pt x="393" y="2787"/>
                </a:lnTo>
                <a:lnTo>
                  <a:pt x="338" y="2784"/>
                </a:lnTo>
                <a:lnTo>
                  <a:pt x="288" y="2771"/>
                </a:lnTo>
                <a:lnTo>
                  <a:pt x="240" y="2750"/>
                </a:lnTo>
                <a:lnTo>
                  <a:pt x="195" y="2724"/>
                </a:lnTo>
                <a:lnTo>
                  <a:pt x="154" y="2689"/>
                </a:lnTo>
                <a:lnTo>
                  <a:pt x="121" y="2649"/>
                </a:lnTo>
                <a:lnTo>
                  <a:pt x="93" y="2603"/>
                </a:lnTo>
                <a:lnTo>
                  <a:pt x="72" y="2556"/>
                </a:lnTo>
                <a:lnTo>
                  <a:pt x="60" y="2503"/>
                </a:lnTo>
                <a:lnTo>
                  <a:pt x="54" y="2451"/>
                </a:lnTo>
                <a:lnTo>
                  <a:pt x="58" y="2396"/>
                </a:lnTo>
                <a:lnTo>
                  <a:pt x="68" y="2345"/>
                </a:lnTo>
                <a:lnTo>
                  <a:pt x="88" y="2296"/>
                </a:lnTo>
                <a:lnTo>
                  <a:pt x="116" y="2252"/>
                </a:lnTo>
                <a:lnTo>
                  <a:pt x="149" y="2212"/>
                </a:lnTo>
                <a:lnTo>
                  <a:pt x="179" y="2184"/>
                </a:lnTo>
                <a:lnTo>
                  <a:pt x="209" y="2160"/>
                </a:lnTo>
                <a:lnTo>
                  <a:pt x="238" y="2139"/>
                </a:lnTo>
                <a:lnTo>
                  <a:pt x="270" y="2123"/>
                </a:lnTo>
                <a:lnTo>
                  <a:pt x="305" y="2114"/>
                </a:lnTo>
                <a:lnTo>
                  <a:pt x="340" y="2109"/>
                </a:lnTo>
                <a:lnTo>
                  <a:pt x="347" y="2109"/>
                </a:lnTo>
                <a:lnTo>
                  <a:pt x="377" y="2107"/>
                </a:lnTo>
                <a:lnTo>
                  <a:pt x="409" y="2104"/>
                </a:lnTo>
                <a:lnTo>
                  <a:pt x="440" y="2098"/>
                </a:lnTo>
                <a:lnTo>
                  <a:pt x="470" y="2091"/>
                </a:lnTo>
                <a:lnTo>
                  <a:pt x="498" y="2079"/>
                </a:lnTo>
                <a:lnTo>
                  <a:pt x="522" y="2063"/>
                </a:lnTo>
                <a:lnTo>
                  <a:pt x="544" y="2044"/>
                </a:lnTo>
                <a:lnTo>
                  <a:pt x="558" y="2019"/>
                </a:lnTo>
                <a:lnTo>
                  <a:pt x="563" y="1995"/>
                </a:lnTo>
                <a:lnTo>
                  <a:pt x="563" y="1967"/>
                </a:lnTo>
                <a:lnTo>
                  <a:pt x="552" y="1937"/>
                </a:lnTo>
                <a:lnTo>
                  <a:pt x="537" y="1904"/>
                </a:lnTo>
                <a:lnTo>
                  <a:pt x="535" y="1898"/>
                </a:lnTo>
                <a:lnTo>
                  <a:pt x="531" y="1895"/>
                </a:lnTo>
                <a:lnTo>
                  <a:pt x="461" y="1832"/>
                </a:lnTo>
                <a:lnTo>
                  <a:pt x="395" y="1772"/>
                </a:lnTo>
                <a:lnTo>
                  <a:pt x="331" y="1716"/>
                </a:lnTo>
                <a:lnTo>
                  <a:pt x="270" y="1664"/>
                </a:lnTo>
                <a:lnTo>
                  <a:pt x="214" y="1615"/>
                </a:lnTo>
                <a:lnTo>
                  <a:pt x="160" y="1571"/>
                </a:lnTo>
                <a:lnTo>
                  <a:pt x="112" y="1530"/>
                </a:lnTo>
                <a:lnTo>
                  <a:pt x="68" y="1497"/>
                </a:lnTo>
                <a:lnTo>
                  <a:pt x="32" y="1466"/>
                </a:lnTo>
                <a:lnTo>
                  <a:pt x="0" y="1441"/>
                </a:lnTo>
                <a:lnTo>
                  <a:pt x="19" y="1418"/>
                </a:lnTo>
                <a:lnTo>
                  <a:pt x="44" y="1387"/>
                </a:lnTo>
                <a:lnTo>
                  <a:pt x="74" y="1350"/>
                </a:lnTo>
                <a:lnTo>
                  <a:pt x="109" y="1308"/>
                </a:lnTo>
                <a:lnTo>
                  <a:pt x="147" y="1261"/>
                </a:lnTo>
                <a:lnTo>
                  <a:pt x="193" y="1208"/>
                </a:lnTo>
                <a:lnTo>
                  <a:pt x="242" y="1150"/>
                </a:lnTo>
                <a:lnTo>
                  <a:pt x="295" y="1089"/>
                </a:lnTo>
                <a:lnTo>
                  <a:pt x="352" y="1026"/>
                </a:lnTo>
                <a:lnTo>
                  <a:pt x="412" y="957"/>
                </a:lnTo>
                <a:lnTo>
                  <a:pt x="477" y="889"/>
                </a:lnTo>
                <a:lnTo>
                  <a:pt x="494" y="882"/>
                </a:lnTo>
                <a:lnTo>
                  <a:pt x="508" y="878"/>
                </a:lnTo>
                <a:lnTo>
                  <a:pt x="517" y="878"/>
                </a:lnTo>
                <a:lnTo>
                  <a:pt x="524" y="880"/>
                </a:lnTo>
                <a:lnTo>
                  <a:pt x="542" y="892"/>
                </a:lnTo>
                <a:lnTo>
                  <a:pt x="556" y="915"/>
                </a:lnTo>
                <a:lnTo>
                  <a:pt x="566" y="949"/>
                </a:lnTo>
                <a:lnTo>
                  <a:pt x="573" y="991"/>
                </a:lnTo>
                <a:lnTo>
                  <a:pt x="577" y="1040"/>
                </a:lnTo>
                <a:lnTo>
                  <a:pt x="579" y="1047"/>
                </a:lnTo>
                <a:lnTo>
                  <a:pt x="580" y="1052"/>
                </a:lnTo>
                <a:lnTo>
                  <a:pt x="587" y="1075"/>
                </a:lnTo>
                <a:lnTo>
                  <a:pt x="601" y="1113"/>
                </a:lnTo>
                <a:lnTo>
                  <a:pt x="619" y="1155"/>
                </a:lnTo>
                <a:lnTo>
                  <a:pt x="640" y="1197"/>
                </a:lnTo>
                <a:lnTo>
                  <a:pt x="665" y="1238"/>
                </a:lnTo>
                <a:lnTo>
                  <a:pt x="696" y="1275"/>
                </a:lnTo>
                <a:lnTo>
                  <a:pt x="743" y="1315"/>
                </a:lnTo>
                <a:lnTo>
                  <a:pt x="794" y="1346"/>
                </a:lnTo>
                <a:lnTo>
                  <a:pt x="850" y="1369"/>
                </a:lnTo>
                <a:lnTo>
                  <a:pt x="910" y="1383"/>
                </a:lnTo>
                <a:lnTo>
                  <a:pt x="973" y="1388"/>
                </a:lnTo>
                <a:lnTo>
                  <a:pt x="1026" y="1385"/>
                </a:lnTo>
                <a:lnTo>
                  <a:pt x="1077" y="1374"/>
                </a:lnTo>
                <a:lnTo>
                  <a:pt x="1127" y="1357"/>
                </a:lnTo>
                <a:lnTo>
                  <a:pt x="1175" y="1334"/>
                </a:lnTo>
                <a:lnTo>
                  <a:pt x="1219" y="1306"/>
                </a:lnTo>
                <a:lnTo>
                  <a:pt x="1257" y="1271"/>
                </a:lnTo>
                <a:lnTo>
                  <a:pt x="1297" y="1224"/>
                </a:lnTo>
                <a:lnTo>
                  <a:pt x="1331" y="1171"/>
                </a:lnTo>
                <a:lnTo>
                  <a:pt x="1354" y="1113"/>
                </a:lnTo>
                <a:lnTo>
                  <a:pt x="1368" y="1054"/>
                </a:lnTo>
                <a:lnTo>
                  <a:pt x="1373" y="992"/>
                </a:lnTo>
                <a:lnTo>
                  <a:pt x="1369" y="929"/>
                </a:lnTo>
                <a:lnTo>
                  <a:pt x="1354" y="870"/>
                </a:lnTo>
                <a:lnTo>
                  <a:pt x="1331" y="814"/>
                </a:lnTo>
                <a:lnTo>
                  <a:pt x="1299" y="761"/>
                </a:lnTo>
                <a:lnTo>
                  <a:pt x="1259" y="714"/>
                </a:lnTo>
                <a:lnTo>
                  <a:pt x="1219" y="679"/>
                </a:lnTo>
                <a:lnTo>
                  <a:pt x="1175" y="649"/>
                </a:lnTo>
                <a:lnTo>
                  <a:pt x="1127" y="626"/>
                </a:lnTo>
                <a:lnTo>
                  <a:pt x="1077" y="610"/>
                </a:lnTo>
                <a:lnTo>
                  <a:pt x="1026" y="600"/>
                </a:lnTo>
                <a:lnTo>
                  <a:pt x="1017" y="598"/>
                </a:lnTo>
                <a:lnTo>
                  <a:pt x="971" y="591"/>
                </a:lnTo>
                <a:lnTo>
                  <a:pt x="935" y="581"/>
                </a:lnTo>
                <a:lnTo>
                  <a:pt x="905" y="566"/>
                </a:lnTo>
                <a:lnTo>
                  <a:pt x="882" y="551"/>
                </a:lnTo>
                <a:lnTo>
                  <a:pt x="870" y="531"/>
                </a:lnTo>
                <a:lnTo>
                  <a:pt x="870" y="521"/>
                </a:lnTo>
                <a:lnTo>
                  <a:pt x="871" y="505"/>
                </a:lnTo>
                <a:lnTo>
                  <a:pt x="880" y="484"/>
                </a:lnTo>
                <a:lnTo>
                  <a:pt x="949" y="421"/>
                </a:lnTo>
                <a:lnTo>
                  <a:pt x="1015" y="360"/>
                </a:lnTo>
                <a:lnTo>
                  <a:pt x="1080" y="302"/>
                </a:lnTo>
                <a:lnTo>
                  <a:pt x="1140" y="249"/>
                </a:lnTo>
                <a:lnTo>
                  <a:pt x="1198" y="200"/>
                </a:lnTo>
                <a:lnTo>
                  <a:pt x="1250" y="155"/>
                </a:lnTo>
                <a:lnTo>
                  <a:pt x="1297" y="114"/>
                </a:lnTo>
                <a:lnTo>
                  <a:pt x="1341" y="78"/>
                </a:lnTo>
                <a:lnTo>
                  <a:pt x="1380" y="46"/>
                </a:lnTo>
                <a:lnTo>
                  <a:pt x="1411" y="20"/>
                </a:lnTo>
                <a:lnTo>
                  <a:pt x="1438" y="0"/>
                </a:lnTo>
                <a:close/>
              </a:path>
            </a:pathLst>
          </a:custGeom>
          <a:solidFill>
            <a:srgbClr val="39346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33">
            <a:extLst>
              <a:ext uri="{FF2B5EF4-FFF2-40B4-BE49-F238E27FC236}">
                <a16:creationId xmlns:a16="http://schemas.microsoft.com/office/drawing/2014/main" id="{D0083B77-1B9D-4F3D-BE03-CC7CC2F83AF0}"/>
              </a:ext>
            </a:extLst>
          </p:cNvPr>
          <p:cNvSpPr>
            <a:spLocks/>
          </p:cNvSpPr>
          <p:nvPr/>
        </p:nvSpPr>
        <p:spPr bwMode="auto">
          <a:xfrm>
            <a:off x="8226865" y="3425148"/>
            <a:ext cx="2089704" cy="2059271"/>
          </a:xfrm>
          <a:custGeom>
            <a:avLst/>
            <a:gdLst>
              <a:gd name="T0" fmla="*/ 1471 w 2884"/>
              <a:gd name="T1" fmla="*/ 34 h 2843"/>
              <a:gd name="T2" fmla="*/ 1587 w 2884"/>
              <a:gd name="T3" fmla="*/ 121 h 2843"/>
              <a:gd name="T4" fmla="*/ 1745 w 2884"/>
              <a:gd name="T5" fmla="*/ 249 h 2843"/>
              <a:gd name="T6" fmla="*/ 1930 w 2884"/>
              <a:gd name="T7" fmla="*/ 412 h 2843"/>
              <a:gd name="T8" fmla="*/ 1995 w 2884"/>
              <a:gd name="T9" fmla="*/ 495 h 2843"/>
              <a:gd name="T10" fmla="*/ 1927 w 2884"/>
              <a:gd name="T11" fmla="*/ 516 h 2843"/>
              <a:gd name="T12" fmla="*/ 1811 w 2884"/>
              <a:gd name="T13" fmla="*/ 538 h 2843"/>
              <a:gd name="T14" fmla="*/ 1669 w 2884"/>
              <a:gd name="T15" fmla="*/ 607 h 2843"/>
              <a:gd name="T16" fmla="*/ 1555 w 2884"/>
              <a:gd name="T17" fmla="*/ 740 h 2843"/>
              <a:gd name="T18" fmla="*/ 1510 w 2884"/>
              <a:gd name="T19" fmla="*/ 899 h 2843"/>
              <a:gd name="T20" fmla="*/ 1532 w 2884"/>
              <a:gd name="T21" fmla="*/ 1064 h 2843"/>
              <a:gd name="T22" fmla="*/ 1625 w 2884"/>
              <a:gd name="T23" fmla="*/ 1210 h 2843"/>
              <a:gd name="T24" fmla="*/ 1781 w 2884"/>
              <a:gd name="T25" fmla="*/ 1306 h 2843"/>
              <a:gd name="T26" fmla="*/ 1967 w 2884"/>
              <a:gd name="T27" fmla="*/ 1320 h 2843"/>
              <a:gd name="T28" fmla="*/ 2137 w 2884"/>
              <a:gd name="T29" fmla="*/ 1250 h 2843"/>
              <a:gd name="T30" fmla="*/ 2253 w 2884"/>
              <a:gd name="T31" fmla="*/ 1118 h 2843"/>
              <a:gd name="T32" fmla="*/ 2295 w 2884"/>
              <a:gd name="T33" fmla="*/ 966 h 2843"/>
              <a:gd name="T34" fmla="*/ 2328 w 2884"/>
              <a:gd name="T35" fmla="*/ 866 h 2843"/>
              <a:gd name="T36" fmla="*/ 2360 w 2884"/>
              <a:gd name="T37" fmla="*/ 819 h 2843"/>
              <a:gd name="T38" fmla="*/ 2432 w 2884"/>
              <a:gd name="T39" fmla="*/ 885 h 2843"/>
              <a:gd name="T40" fmla="*/ 2606 w 2884"/>
              <a:gd name="T41" fmla="*/ 1078 h 2843"/>
              <a:gd name="T42" fmla="*/ 2746 w 2884"/>
              <a:gd name="T43" fmla="*/ 1239 h 2843"/>
              <a:gd name="T44" fmla="*/ 2844 w 2884"/>
              <a:gd name="T45" fmla="*/ 1360 h 2843"/>
              <a:gd name="T46" fmla="*/ 1420 w 2884"/>
              <a:gd name="T47" fmla="*/ 2843 h 2843"/>
              <a:gd name="T48" fmla="*/ 39 w 2884"/>
              <a:gd name="T49" fmla="*/ 1374 h 2843"/>
              <a:gd name="T50" fmla="*/ 133 w 2884"/>
              <a:gd name="T51" fmla="*/ 1257 h 2843"/>
              <a:gd name="T52" fmla="*/ 268 w 2884"/>
              <a:gd name="T53" fmla="*/ 1099 h 2843"/>
              <a:gd name="T54" fmla="*/ 435 w 2884"/>
              <a:gd name="T55" fmla="*/ 912 h 2843"/>
              <a:gd name="T56" fmla="*/ 507 w 2884"/>
              <a:gd name="T57" fmla="*/ 845 h 2843"/>
              <a:gd name="T58" fmla="*/ 526 w 2884"/>
              <a:gd name="T59" fmla="*/ 857 h 2843"/>
              <a:gd name="T60" fmla="*/ 549 w 2884"/>
              <a:gd name="T61" fmla="*/ 903 h 2843"/>
              <a:gd name="T62" fmla="*/ 561 w 2884"/>
              <a:gd name="T63" fmla="*/ 1003 h 2843"/>
              <a:gd name="T64" fmla="*/ 572 w 2884"/>
              <a:gd name="T65" fmla="*/ 1036 h 2843"/>
              <a:gd name="T66" fmla="*/ 622 w 2884"/>
              <a:gd name="T67" fmla="*/ 1161 h 2843"/>
              <a:gd name="T68" fmla="*/ 729 w 2884"/>
              <a:gd name="T69" fmla="*/ 1280 h 2843"/>
              <a:gd name="T70" fmla="*/ 896 w 2884"/>
              <a:gd name="T71" fmla="*/ 1348 h 2843"/>
              <a:gd name="T72" fmla="*/ 1066 w 2884"/>
              <a:gd name="T73" fmla="*/ 1339 h 2843"/>
              <a:gd name="T74" fmla="*/ 1212 w 2884"/>
              <a:gd name="T75" fmla="*/ 1267 h 2843"/>
              <a:gd name="T76" fmla="*/ 1320 w 2884"/>
              <a:gd name="T77" fmla="*/ 1139 h 2843"/>
              <a:gd name="T78" fmla="*/ 1368 w 2884"/>
              <a:gd name="T79" fmla="*/ 980 h 2843"/>
              <a:gd name="T80" fmla="*/ 1343 w 2884"/>
              <a:gd name="T81" fmla="*/ 815 h 2843"/>
              <a:gd name="T82" fmla="*/ 1252 w 2884"/>
              <a:gd name="T83" fmla="*/ 672 h 2843"/>
              <a:gd name="T84" fmla="*/ 1113 w 2884"/>
              <a:gd name="T85" fmla="*/ 582 h 2843"/>
              <a:gd name="T86" fmla="*/ 999 w 2884"/>
              <a:gd name="T87" fmla="*/ 558 h 2843"/>
              <a:gd name="T88" fmla="*/ 891 w 2884"/>
              <a:gd name="T89" fmla="*/ 528 h 2843"/>
              <a:gd name="T90" fmla="*/ 857 w 2884"/>
              <a:gd name="T91" fmla="*/ 493 h 2843"/>
              <a:gd name="T92" fmla="*/ 922 w 2884"/>
              <a:gd name="T93" fmla="*/ 424 h 2843"/>
              <a:gd name="T94" fmla="*/ 1110 w 2884"/>
              <a:gd name="T95" fmla="*/ 258 h 2843"/>
              <a:gd name="T96" fmla="*/ 1264 w 2884"/>
              <a:gd name="T97" fmla="*/ 128 h 2843"/>
              <a:gd name="T98" fmla="*/ 1378 w 2884"/>
              <a:gd name="T99" fmla="*/ 35 h 2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884" h="2843">
                <a:moveTo>
                  <a:pt x="1426" y="0"/>
                </a:moveTo>
                <a:lnTo>
                  <a:pt x="1445" y="14"/>
                </a:lnTo>
                <a:lnTo>
                  <a:pt x="1471" y="34"/>
                </a:lnTo>
                <a:lnTo>
                  <a:pt x="1504" y="58"/>
                </a:lnTo>
                <a:lnTo>
                  <a:pt x="1543" y="88"/>
                </a:lnTo>
                <a:lnTo>
                  <a:pt x="1587" y="121"/>
                </a:lnTo>
                <a:lnTo>
                  <a:pt x="1634" y="160"/>
                </a:lnTo>
                <a:lnTo>
                  <a:pt x="1687" y="202"/>
                </a:lnTo>
                <a:lnTo>
                  <a:pt x="1745" y="249"/>
                </a:lnTo>
                <a:lnTo>
                  <a:pt x="1804" y="300"/>
                </a:lnTo>
                <a:lnTo>
                  <a:pt x="1866" y="354"/>
                </a:lnTo>
                <a:lnTo>
                  <a:pt x="1930" y="412"/>
                </a:lnTo>
                <a:lnTo>
                  <a:pt x="1999" y="473"/>
                </a:lnTo>
                <a:lnTo>
                  <a:pt x="2011" y="486"/>
                </a:lnTo>
                <a:lnTo>
                  <a:pt x="1995" y="495"/>
                </a:lnTo>
                <a:lnTo>
                  <a:pt x="1976" y="503"/>
                </a:lnTo>
                <a:lnTo>
                  <a:pt x="1952" y="509"/>
                </a:lnTo>
                <a:lnTo>
                  <a:pt x="1927" y="516"/>
                </a:lnTo>
                <a:lnTo>
                  <a:pt x="1895" y="523"/>
                </a:lnTo>
                <a:lnTo>
                  <a:pt x="1862" y="533"/>
                </a:lnTo>
                <a:lnTo>
                  <a:pt x="1811" y="538"/>
                </a:lnTo>
                <a:lnTo>
                  <a:pt x="1762" y="554"/>
                </a:lnTo>
                <a:lnTo>
                  <a:pt x="1715" y="577"/>
                </a:lnTo>
                <a:lnTo>
                  <a:pt x="1669" y="607"/>
                </a:lnTo>
                <a:lnTo>
                  <a:pt x="1625" y="647"/>
                </a:lnTo>
                <a:lnTo>
                  <a:pt x="1587" y="691"/>
                </a:lnTo>
                <a:lnTo>
                  <a:pt x="1555" y="740"/>
                </a:lnTo>
                <a:lnTo>
                  <a:pt x="1532" y="791"/>
                </a:lnTo>
                <a:lnTo>
                  <a:pt x="1517" y="845"/>
                </a:lnTo>
                <a:lnTo>
                  <a:pt x="1510" y="899"/>
                </a:lnTo>
                <a:lnTo>
                  <a:pt x="1510" y="955"/>
                </a:lnTo>
                <a:lnTo>
                  <a:pt x="1517" y="1012"/>
                </a:lnTo>
                <a:lnTo>
                  <a:pt x="1532" y="1064"/>
                </a:lnTo>
                <a:lnTo>
                  <a:pt x="1555" y="1117"/>
                </a:lnTo>
                <a:lnTo>
                  <a:pt x="1587" y="1164"/>
                </a:lnTo>
                <a:lnTo>
                  <a:pt x="1625" y="1210"/>
                </a:lnTo>
                <a:lnTo>
                  <a:pt x="1673" y="1250"/>
                </a:lnTo>
                <a:lnTo>
                  <a:pt x="1725" y="1281"/>
                </a:lnTo>
                <a:lnTo>
                  <a:pt x="1781" y="1306"/>
                </a:lnTo>
                <a:lnTo>
                  <a:pt x="1843" y="1320"/>
                </a:lnTo>
                <a:lnTo>
                  <a:pt x="1904" y="1325"/>
                </a:lnTo>
                <a:lnTo>
                  <a:pt x="1967" y="1320"/>
                </a:lnTo>
                <a:lnTo>
                  <a:pt x="2027" y="1306"/>
                </a:lnTo>
                <a:lnTo>
                  <a:pt x="2085" y="1281"/>
                </a:lnTo>
                <a:lnTo>
                  <a:pt x="2137" y="1250"/>
                </a:lnTo>
                <a:lnTo>
                  <a:pt x="2185" y="1208"/>
                </a:lnTo>
                <a:lnTo>
                  <a:pt x="2223" y="1166"/>
                </a:lnTo>
                <a:lnTo>
                  <a:pt x="2253" y="1118"/>
                </a:lnTo>
                <a:lnTo>
                  <a:pt x="2274" y="1069"/>
                </a:lnTo>
                <a:lnTo>
                  <a:pt x="2288" y="1019"/>
                </a:lnTo>
                <a:lnTo>
                  <a:pt x="2295" y="966"/>
                </a:lnTo>
                <a:lnTo>
                  <a:pt x="2307" y="931"/>
                </a:lnTo>
                <a:lnTo>
                  <a:pt x="2318" y="896"/>
                </a:lnTo>
                <a:lnTo>
                  <a:pt x="2328" y="866"/>
                </a:lnTo>
                <a:lnTo>
                  <a:pt x="2337" y="843"/>
                </a:lnTo>
                <a:lnTo>
                  <a:pt x="2348" y="828"/>
                </a:lnTo>
                <a:lnTo>
                  <a:pt x="2360" y="819"/>
                </a:lnTo>
                <a:lnTo>
                  <a:pt x="2364" y="817"/>
                </a:lnTo>
                <a:lnTo>
                  <a:pt x="2367" y="817"/>
                </a:lnTo>
                <a:lnTo>
                  <a:pt x="2432" y="885"/>
                </a:lnTo>
                <a:lnTo>
                  <a:pt x="2493" y="952"/>
                </a:lnTo>
                <a:lnTo>
                  <a:pt x="2551" y="1017"/>
                </a:lnTo>
                <a:lnTo>
                  <a:pt x="2606" y="1078"/>
                </a:lnTo>
                <a:lnTo>
                  <a:pt x="2656" y="1136"/>
                </a:lnTo>
                <a:lnTo>
                  <a:pt x="2704" y="1190"/>
                </a:lnTo>
                <a:lnTo>
                  <a:pt x="2746" y="1239"/>
                </a:lnTo>
                <a:lnTo>
                  <a:pt x="2783" y="1285"/>
                </a:lnTo>
                <a:lnTo>
                  <a:pt x="2816" y="1325"/>
                </a:lnTo>
                <a:lnTo>
                  <a:pt x="2844" y="1360"/>
                </a:lnTo>
                <a:lnTo>
                  <a:pt x="2867" y="1388"/>
                </a:lnTo>
                <a:lnTo>
                  <a:pt x="2884" y="1409"/>
                </a:lnTo>
                <a:lnTo>
                  <a:pt x="1420" y="2843"/>
                </a:lnTo>
                <a:lnTo>
                  <a:pt x="0" y="1423"/>
                </a:lnTo>
                <a:lnTo>
                  <a:pt x="18" y="1402"/>
                </a:lnTo>
                <a:lnTo>
                  <a:pt x="39" y="1374"/>
                </a:lnTo>
                <a:lnTo>
                  <a:pt x="67" y="1341"/>
                </a:lnTo>
                <a:lnTo>
                  <a:pt x="98" y="1301"/>
                </a:lnTo>
                <a:lnTo>
                  <a:pt x="133" y="1257"/>
                </a:lnTo>
                <a:lnTo>
                  <a:pt x="175" y="1208"/>
                </a:lnTo>
                <a:lnTo>
                  <a:pt x="219" y="1155"/>
                </a:lnTo>
                <a:lnTo>
                  <a:pt x="268" y="1099"/>
                </a:lnTo>
                <a:lnTo>
                  <a:pt x="319" y="1040"/>
                </a:lnTo>
                <a:lnTo>
                  <a:pt x="375" y="976"/>
                </a:lnTo>
                <a:lnTo>
                  <a:pt x="435" y="912"/>
                </a:lnTo>
                <a:lnTo>
                  <a:pt x="496" y="843"/>
                </a:lnTo>
                <a:lnTo>
                  <a:pt x="502" y="843"/>
                </a:lnTo>
                <a:lnTo>
                  <a:pt x="507" y="845"/>
                </a:lnTo>
                <a:lnTo>
                  <a:pt x="512" y="847"/>
                </a:lnTo>
                <a:lnTo>
                  <a:pt x="519" y="850"/>
                </a:lnTo>
                <a:lnTo>
                  <a:pt x="526" y="857"/>
                </a:lnTo>
                <a:lnTo>
                  <a:pt x="533" y="868"/>
                </a:lnTo>
                <a:lnTo>
                  <a:pt x="542" y="882"/>
                </a:lnTo>
                <a:lnTo>
                  <a:pt x="549" y="903"/>
                </a:lnTo>
                <a:lnTo>
                  <a:pt x="554" y="929"/>
                </a:lnTo>
                <a:lnTo>
                  <a:pt x="559" y="962"/>
                </a:lnTo>
                <a:lnTo>
                  <a:pt x="561" y="1003"/>
                </a:lnTo>
                <a:lnTo>
                  <a:pt x="561" y="1010"/>
                </a:lnTo>
                <a:lnTo>
                  <a:pt x="565" y="1017"/>
                </a:lnTo>
                <a:lnTo>
                  <a:pt x="572" y="1036"/>
                </a:lnTo>
                <a:lnTo>
                  <a:pt x="586" y="1075"/>
                </a:lnTo>
                <a:lnTo>
                  <a:pt x="601" y="1118"/>
                </a:lnTo>
                <a:lnTo>
                  <a:pt x="622" y="1161"/>
                </a:lnTo>
                <a:lnTo>
                  <a:pt x="649" y="1203"/>
                </a:lnTo>
                <a:lnTo>
                  <a:pt x="682" y="1241"/>
                </a:lnTo>
                <a:lnTo>
                  <a:pt x="729" y="1280"/>
                </a:lnTo>
                <a:lnTo>
                  <a:pt x="780" y="1311"/>
                </a:lnTo>
                <a:lnTo>
                  <a:pt x="836" y="1334"/>
                </a:lnTo>
                <a:lnTo>
                  <a:pt x="896" y="1348"/>
                </a:lnTo>
                <a:lnTo>
                  <a:pt x="959" y="1353"/>
                </a:lnTo>
                <a:lnTo>
                  <a:pt x="1013" y="1350"/>
                </a:lnTo>
                <a:lnTo>
                  <a:pt x="1066" y="1339"/>
                </a:lnTo>
                <a:lnTo>
                  <a:pt x="1119" y="1322"/>
                </a:lnTo>
                <a:lnTo>
                  <a:pt x="1166" y="1297"/>
                </a:lnTo>
                <a:lnTo>
                  <a:pt x="1212" y="1267"/>
                </a:lnTo>
                <a:lnTo>
                  <a:pt x="1252" y="1232"/>
                </a:lnTo>
                <a:lnTo>
                  <a:pt x="1291" y="1189"/>
                </a:lnTo>
                <a:lnTo>
                  <a:pt x="1320" y="1139"/>
                </a:lnTo>
                <a:lnTo>
                  <a:pt x="1345" y="1089"/>
                </a:lnTo>
                <a:lnTo>
                  <a:pt x="1359" y="1034"/>
                </a:lnTo>
                <a:lnTo>
                  <a:pt x="1368" y="980"/>
                </a:lnTo>
                <a:lnTo>
                  <a:pt x="1368" y="924"/>
                </a:lnTo>
                <a:lnTo>
                  <a:pt x="1359" y="870"/>
                </a:lnTo>
                <a:lnTo>
                  <a:pt x="1343" y="815"/>
                </a:lnTo>
                <a:lnTo>
                  <a:pt x="1320" y="764"/>
                </a:lnTo>
                <a:lnTo>
                  <a:pt x="1291" y="715"/>
                </a:lnTo>
                <a:lnTo>
                  <a:pt x="1252" y="672"/>
                </a:lnTo>
                <a:lnTo>
                  <a:pt x="1210" y="635"/>
                </a:lnTo>
                <a:lnTo>
                  <a:pt x="1164" y="605"/>
                </a:lnTo>
                <a:lnTo>
                  <a:pt x="1113" y="582"/>
                </a:lnTo>
                <a:lnTo>
                  <a:pt x="1061" y="566"/>
                </a:lnTo>
                <a:lnTo>
                  <a:pt x="1005" y="558"/>
                </a:lnTo>
                <a:lnTo>
                  <a:pt x="999" y="558"/>
                </a:lnTo>
                <a:lnTo>
                  <a:pt x="954" y="549"/>
                </a:lnTo>
                <a:lnTo>
                  <a:pt x="919" y="540"/>
                </a:lnTo>
                <a:lnTo>
                  <a:pt x="891" y="528"/>
                </a:lnTo>
                <a:lnTo>
                  <a:pt x="870" y="514"/>
                </a:lnTo>
                <a:lnTo>
                  <a:pt x="859" y="498"/>
                </a:lnTo>
                <a:lnTo>
                  <a:pt x="857" y="493"/>
                </a:lnTo>
                <a:lnTo>
                  <a:pt x="856" y="489"/>
                </a:lnTo>
                <a:lnTo>
                  <a:pt x="856" y="486"/>
                </a:lnTo>
                <a:lnTo>
                  <a:pt x="922" y="424"/>
                </a:lnTo>
                <a:lnTo>
                  <a:pt x="987" y="365"/>
                </a:lnTo>
                <a:lnTo>
                  <a:pt x="1050" y="311"/>
                </a:lnTo>
                <a:lnTo>
                  <a:pt x="1110" y="258"/>
                </a:lnTo>
                <a:lnTo>
                  <a:pt x="1164" y="211"/>
                </a:lnTo>
                <a:lnTo>
                  <a:pt x="1217" y="167"/>
                </a:lnTo>
                <a:lnTo>
                  <a:pt x="1264" y="128"/>
                </a:lnTo>
                <a:lnTo>
                  <a:pt x="1308" y="93"/>
                </a:lnTo>
                <a:lnTo>
                  <a:pt x="1347" y="62"/>
                </a:lnTo>
                <a:lnTo>
                  <a:pt x="1378" y="35"/>
                </a:lnTo>
                <a:lnTo>
                  <a:pt x="1406" y="16"/>
                </a:lnTo>
                <a:lnTo>
                  <a:pt x="142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81C3D0-D65F-405F-899E-210604C0671D}"/>
              </a:ext>
            </a:extLst>
          </p:cNvPr>
          <p:cNvSpPr txBox="1"/>
          <p:nvPr/>
        </p:nvSpPr>
        <p:spPr>
          <a:xfrm>
            <a:off x="8548404" y="4155662"/>
            <a:ext cx="1454244" cy="11079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ZA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3FA9DC-90A8-4CFB-BB9E-C14E71A1B003}"/>
              </a:ext>
            </a:extLst>
          </p:cNvPr>
          <p:cNvSpPr txBox="1"/>
          <p:nvPr/>
        </p:nvSpPr>
        <p:spPr>
          <a:xfrm>
            <a:off x="7884975" y="5125158"/>
            <a:ext cx="2566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ZA" sz="1600" b="1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happening</a:t>
            </a:r>
            <a:br>
              <a:rPr lang="en-ZA" sz="1600" b="1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1600" b="1" dirty="0">
                <a:solidFill>
                  <a:srgbClr val="393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campus closure?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074805-57F0-4BB2-AE6B-BD1D5004D677}"/>
              </a:ext>
            </a:extLst>
          </p:cNvPr>
          <p:cNvSpPr/>
          <p:nvPr/>
        </p:nvSpPr>
        <p:spPr>
          <a:xfrm>
            <a:off x="1462171" y="1962292"/>
            <a:ext cx="2591466" cy="3360146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0BF5F2C-9909-44DB-9ACF-B3DD3D0BAEFE}"/>
              </a:ext>
            </a:extLst>
          </p:cNvPr>
          <p:cNvSpPr/>
          <p:nvPr/>
        </p:nvSpPr>
        <p:spPr>
          <a:xfrm>
            <a:off x="2172204" y="2094306"/>
            <a:ext cx="1188720" cy="1188720"/>
          </a:xfrm>
          <a:prstGeom prst="ellipse">
            <a:avLst/>
          </a:prstGeom>
          <a:solidFill>
            <a:schemeClr val="accent2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F7A6F2-8F28-4D7F-B9C1-4873B9DC10CB}"/>
              </a:ext>
            </a:extLst>
          </p:cNvPr>
          <p:cNvSpPr/>
          <p:nvPr/>
        </p:nvSpPr>
        <p:spPr>
          <a:xfrm>
            <a:off x="1543224" y="3186166"/>
            <a:ext cx="24293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kern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Resources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600" kern="0" dirty="0">
                <a:latin typeface="Arial" panose="020B0604020202020204" pitchFamily="34" charset="0"/>
                <a:cs typeface="Arial" pitchFamily="34" charset="0"/>
              </a:rPr>
              <a:t>Access the webinar  resources in our Google classroom:</a:t>
            </a:r>
          </a:p>
          <a:p>
            <a:pPr algn="ctr"/>
            <a:r>
              <a:rPr lang="en-US" sz="1300" kern="0" dirty="0">
                <a:latin typeface="Arial" panose="020B0604020202020204" pitchFamily="34" charset="0"/>
                <a:cs typeface="Arial" pitchFamily="34" charset="0"/>
                <a:hlinkClick r:id="rId2"/>
              </a:rPr>
              <a:t>https://classroom.google.com/</a:t>
            </a:r>
            <a:endParaRPr lang="en-US" sz="1300" kern="0" dirty="0">
              <a:latin typeface="Arial" panose="020B0604020202020204" pitchFamily="34" charset="0"/>
              <a:cs typeface="Arial" pitchFamily="34" charset="0"/>
            </a:endParaRPr>
          </a:p>
          <a:p>
            <a:pPr algn="ctr"/>
            <a:r>
              <a:rPr lang="en-US" sz="1300" kern="0" dirty="0">
                <a:latin typeface="Arial" panose="020B0604020202020204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600" kern="0" dirty="0">
                <a:latin typeface="Arial" panose="020B0604020202020204" pitchFamily="34" charset="0"/>
                <a:cs typeface="Arial" pitchFamily="34" charset="0"/>
              </a:rPr>
              <a:t> code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m7p5bd5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F647BE-D1A3-4EB6-A685-BDF76B606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02236" y="2389207"/>
            <a:ext cx="753684" cy="62051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2E6453C-EB18-4720-ABCF-33DB71A9D335}"/>
              </a:ext>
            </a:extLst>
          </p:cNvPr>
          <p:cNvSpPr/>
          <p:nvPr/>
        </p:nvSpPr>
        <p:spPr>
          <a:xfrm>
            <a:off x="4834445" y="2080761"/>
            <a:ext cx="1188720" cy="1188720"/>
          </a:xfrm>
          <a:prstGeom prst="ellipse">
            <a:avLst/>
          </a:prstGeom>
          <a:solidFill>
            <a:srgbClr val="F0F0F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73055A-BDFB-4647-8E24-F893F32C8AE0}"/>
              </a:ext>
            </a:extLst>
          </p:cNvPr>
          <p:cNvSpPr/>
          <p:nvPr/>
        </p:nvSpPr>
        <p:spPr>
          <a:xfrm>
            <a:off x="4134690" y="1962292"/>
            <a:ext cx="2591466" cy="3360146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903CE6-9CF9-470C-8B8F-7B486038E24D}"/>
              </a:ext>
            </a:extLst>
          </p:cNvPr>
          <p:cNvSpPr/>
          <p:nvPr/>
        </p:nvSpPr>
        <p:spPr>
          <a:xfrm>
            <a:off x="4180960" y="3187029"/>
            <a:ext cx="2429359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kern="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Resources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600" kern="0" dirty="0">
                <a:latin typeface="Arial" panose="020B0604020202020204" pitchFamily="34" charset="0"/>
                <a:cs typeface="Arial" pitchFamily="34" charset="0"/>
              </a:rPr>
              <a:t>Access resources on OER Africa: </a:t>
            </a:r>
          </a:p>
          <a:p>
            <a:pPr algn="ctr"/>
            <a:r>
              <a:rPr lang="en-US" sz="1300" kern="0" dirty="0">
                <a:latin typeface="Arial" panose="020B0604020202020204" pitchFamily="34" charset="0"/>
                <a:cs typeface="Arial" pitchFamily="34" charset="0"/>
                <a:hlinkClick r:id="rId5"/>
              </a:rPr>
              <a:t>https://www.oerafrica.org/aau-oer-africa-emergency-remote-teaching-webinar-series</a:t>
            </a:r>
            <a:r>
              <a:rPr lang="en-US" sz="1300" kern="0" dirty="0">
                <a:latin typeface="Arial" panose="020B0604020202020204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9" name="Picture 18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F1DC1D7-96DC-484F-BD4B-1A489B011D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511" y="2341168"/>
            <a:ext cx="716588" cy="71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4505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Corporate blu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FEB"/>
      </a:accent1>
      <a:accent2>
        <a:srgbClr val="9EA9B4"/>
      </a:accent2>
      <a:accent3>
        <a:srgbClr val="0078B6"/>
      </a:accent3>
      <a:accent4>
        <a:srgbClr val="434F5A"/>
      </a:accent4>
      <a:accent5>
        <a:srgbClr val="009FEB"/>
      </a:accent5>
      <a:accent6>
        <a:srgbClr val="0078B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71C1CDAF967A46A79000F98DB7E18D" ma:contentTypeVersion="12" ma:contentTypeDescription="Create a new document." ma:contentTypeScope="" ma:versionID="633702bb9756f9c61daae11ec871d527">
  <xsd:schema xmlns:xsd="http://www.w3.org/2001/XMLSchema" xmlns:xs="http://www.w3.org/2001/XMLSchema" xmlns:p="http://schemas.microsoft.com/office/2006/metadata/properties" xmlns:ns2="924b1161-432c-455c-a55a-309c1c07533a" xmlns:ns3="85282a53-827d-4236-8de6-76a7d51d147d" targetNamespace="http://schemas.microsoft.com/office/2006/metadata/properties" ma:root="true" ma:fieldsID="e8b66be98d88d20da6f3fa46a89acc6b" ns2:_="" ns3:_="">
    <xsd:import namespace="924b1161-432c-455c-a55a-309c1c07533a"/>
    <xsd:import namespace="85282a53-827d-4236-8de6-76a7d51d1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b1161-432c-455c-a55a-309c1c0753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82a53-827d-4236-8de6-76a7d51d1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81A58A-12A5-4DD1-B91C-51FAAC4C92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1F0304-A228-4B29-A816-BF89B38C03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4b1161-432c-455c-a55a-309c1c07533a"/>
    <ds:schemaRef ds:uri="85282a53-827d-4236-8de6-76a7d51d1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D9DDD5-7B6F-462C-843D-D3041153F352}">
  <ds:schemaRefs>
    <ds:schemaRef ds:uri="http://purl.org/dc/dcmitype/"/>
    <ds:schemaRef ds:uri="http://purl.org/dc/terms/"/>
    <ds:schemaRef ds:uri="924b1161-432c-455c-a55a-309c1c07533a"/>
    <ds:schemaRef ds:uri="85282a53-827d-4236-8de6-76a7d51d147d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2446</TotalTime>
  <Words>1274</Words>
  <Application>Microsoft Office PowerPoint</Application>
  <PresentationFormat>Widescreen</PresentationFormat>
  <Paragraphs>237</Paragraphs>
  <Slides>33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Open Sans</vt:lpstr>
      <vt:lpstr>Office Theme</vt:lpstr>
      <vt:lpstr>PowerPoint Presentation</vt:lpstr>
      <vt:lpstr>Webinar rules and etiquette</vt:lpstr>
      <vt:lpstr>AAU messages</vt:lpstr>
      <vt:lpstr>Today’s team</vt:lpstr>
      <vt:lpstr>Your facilitator</vt:lpstr>
      <vt:lpstr>ERT webinar series</vt:lpstr>
      <vt:lpstr>Webinar 3 – Agenda  Monitor learning during campus closure</vt:lpstr>
      <vt:lpstr>Demonstration: tips and tricks</vt:lpstr>
      <vt:lpstr>Webinar 3 resources </vt:lpstr>
      <vt:lpstr>Activities that give feedback</vt:lpstr>
      <vt:lpstr>Activity feedback</vt:lpstr>
      <vt:lpstr>Some open resources</vt:lpstr>
      <vt:lpstr>ERT assessment</vt:lpstr>
      <vt:lpstr>ERT assessment?</vt:lpstr>
      <vt:lpstr>ERT assessment?</vt:lpstr>
      <vt:lpstr>ERT assessment?</vt:lpstr>
      <vt:lpstr>Formative example</vt:lpstr>
      <vt:lpstr>PowerPoint Presentation</vt:lpstr>
      <vt:lpstr>Diagnostic tracking</vt:lpstr>
      <vt:lpstr>Diagnostic tracking </vt:lpstr>
      <vt:lpstr>LMS student tracking</vt:lpstr>
      <vt:lpstr>Diagnostic reports</vt:lpstr>
      <vt:lpstr>Some open resources</vt:lpstr>
      <vt:lpstr>Rethinking summative assessment</vt:lpstr>
      <vt:lpstr>Rethinking summative assessment</vt:lpstr>
      <vt:lpstr>Diagnostic reports</vt:lpstr>
      <vt:lpstr>Some open resources</vt:lpstr>
      <vt:lpstr>PowerPoint Presentation</vt:lpstr>
      <vt:lpstr>Demonstration</vt:lpstr>
      <vt:lpstr>PowerPoint Presentation</vt:lpstr>
      <vt:lpstr>PowerPoint Presentation</vt:lpstr>
      <vt:lpstr>PowerPoint Presentation</vt:lpstr>
      <vt:lpstr>Webinar 3 resources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Farjana Jaman</dc:creator>
  <cp:lastModifiedBy>Andrew Moore</cp:lastModifiedBy>
  <cp:revision>67</cp:revision>
  <dcterms:created xsi:type="dcterms:W3CDTF">2015-09-14T06:09:18Z</dcterms:created>
  <dcterms:modified xsi:type="dcterms:W3CDTF">2020-05-04T07:40:14Z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0x010100ED71C1CDAF967A46A79000F98DB7E18D</vt:lpwstr>
  </property>
</Properties>
</file>