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22" r:id="rId2"/>
    <p:sldId id="341" r:id="rId3"/>
    <p:sldId id="325" r:id="rId4"/>
    <p:sldId id="342" r:id="rId5"/>
    <p:sldId id="337" r:id="rId6"/>
    <p:sldId id="343" r:id="rId7"/>
    <p:sldId id="326" r:id="rId8"/>
    <p:sldId id="344" r:id="rId9"/>
    <p:sldId id="327" r:id="rId10"/>
    <p:sldId id="345" r:id="rId11"/>
    <p:sldId id="346" r:id="rId12"/>
    <p:sldId id="347"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ＭＳ Ｐゴシック" pitchFamily="-110"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10"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10"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10"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10" charset="-128"/>
        <a:cs typeface="+mn-cs"/>
      </a:defRPr>
    </a:lvl5pPr>
    <a:lvl6pPr marL="2286000" algn="l" defTabSz="914400" rtl="0" eaLnBrk="1" latinLnBrk="0" hangingPunct="1">
      <a:defRPr kern="1200">
        <a:solidFill>
          <a:schemeClr val="tx1"/>
        </a:solidFill>
        <a:latin typeface="Arial" charset="0"/>
        <a:ea typeface="ＭＳ Ｐゴシック" pitchFamily="-110" charset="-128"/>
        <a:cs typeface="+mn-cs"/>
      </a:defRPr>
    </a:lvl6pPr>
    <a:lvl7pPr marL="2743200" algn="l" defTabSz="914400" rtl="0" eaLnBrk="1" latinLnBrk="0" hangingPunct="1">
      <a:defRPr kern="1200">
        <a:solidFill>
          <a:schemeClr val="tx1"/>
        </a:solidFill>
        <a:latin typeface="Arial" charset="0"/>
        <a:ea typeface="ＭＳ Ｐゴシック" pitchFamily="-110" charset="-128"/>
        <a:cs typeface="+mn-cs"/>
      </a:defRPr>
    </a:lvl7pPr>
    <a:lvl8pPr marL="3200400" algn="l" defTabSz="914400" rtl="0" eaLnBrk="1" latinLnBrk="0" hangingPunct="1">
      <a:defRPr kern="1200">
        <a:solidFill>
          <a:schemeClr val="tx1"/>
        </a:solidFill>
        <a:latin typeface="Arial" charset="0"/>
        <a:ea typeface="ＭＳ Ｐゴシック" pitchFamily="-110" charset="-128"/>
        <a:cs typeface="+mn-cs"/>
      </a:defRPr>
    </a:lvl8pPr>
    <a:lvl9pPr marL="3657600" algn="l" defTabSz="914400" rtl="0" eaLnBrk="1" latinLnBrk="0" hangingPunct="1">
      <a:defRPr kern="1200">
        <a:solidFill>
          <a:schemeClr val="tx1"/>
        </a:solidFill>
        <a:latin typeface="Arial" charset="0"/>
        <a:ea typeface="ＭＳ Ｐゴシック" pitchFamily="-11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94660"/>
  </p:normalViewPr>
  <p:slideViewPr>
    <p:cSldViewPr>
      <p:cViewPr varScale="1">
        <p:scale>
          <a:sx n="65" d="100"/>
          <a:sy n="65" d="100"/>
        </p:scale>
        <p:origin x="-144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dgm:spPr>
        <a:solidFill>
          <a:schemeClr val="accent1"/>
        </a:solidFill>
      </dgm:spPr>
      <dgm:t>
        <a:bodyPr/>
        <a:lstStyle/>
        <a:p>
          <a:r>
            <a:rPr lang="en-ZA" dirty="0" smtClean="0"/>
            <a:t>GET</a:t>
          </a:r>
        </a:p>
        <a:p>
          <a:r>
            <a:rPr lang="en-ZA" dirty="0" smtClean="0"/>
            <a:t>Find OER</a:t>
          </a:r>
          <a:endParaRPr lang="en-ZA" dirty="0"/>
        </a:p>
      </dgm:t>
    </dgm:pt>
    <dgm:pt modelId="{14702F63-6A55-495B-8DB8-490491A48A01}" type="parTrans" cxnId="{877947A9-7AF5-4127-8047-9B68D820F192}">
      <dgm:prSet/>
      <dgm:spPr/>
      <dgm:t>
        <a:bodyPr/>
        <a:lstStyle/>
        <a:p>
          <a:endParaRPr lang="en-ZA"/>
        </a:p>
      </dgm:t>
    </dgm:pt>
    <dgm:pt modelId="{4F0CB8E1-4527-4206-A59A-709AB328C0AA}" type="sibTrans" cxnId="{877947A9-7AF5-4127-8047-9B68D820F192}">
      <dgm:prSet/>
      <dgm:spPr/>
      <dgm:t>
        <a:bodyPr/>
        <a:lstStyle/>
        <a:p>
          <a:endParaRPr lang="en-ZA"/>
        </a:p>
      </dgm:t>
    </dgm:pt>
    <dgm:pt modelId="{E9CBC323-059D-451B-BDBA-0ED8D0DBFD4B}">
      <dgm:prSet phldrT="[Text]"/>
      <dgm:spPr>
        <a:solidFill>
          <a:schemeClr val="accent1">
            <a:lumMod val="50000"/>
          </a:schemeClr>
        </a:solidFill>
      </dgm:spPr>
      <dgm:t>
        <a:bodyPr/>
        <a:lstStyle/>
        <a:p>
          <a:r>
            <a:rPr lang="en-ZA" dirty="0" smtClean="0"/>
            <a:t>Compose (Piece Together)</a:t>
          </a:r>
          <a:endParaRPr lang="en-ZA" dirty="0"/>
        </a:p>
      </dgm:t>
    </dgm:pt>
    <dgm:pt modelId="{FE852950-58DF-4F78-8E72-C2F79B90EDB7}" type="parTrans" cxnId="{C212C674-B185-466D-8838-D56DE9906FCE}">
      <dgm:prSet/>
      <dgm:spPr/>
      <dgm:t>
        <a:bodyPr/>
        <a:lstStyle/>
        <a:p>
          <a:endParaRPr lang="en-ZA"/>
        </a:p>
      </dgm:t>
    </dgm:pt>
    <dgm:pt modelId="{01F86152-15CE-4B79-BC8D-44DD8A49321B}" type="sibTrans" cxnId="{C212C674-B185-466D-8838-D56DE9906FCE}">
      <dgm:prSet/>
      <dgm:spPr/>
      <dgm:t>
        <a:bodyPr/>
        <a:lstStyle/>
        <a:p>
          <a:endParaRPr lang="en-ZA"/>
        </a:p>
      </dgm:t>
    </dgm:pt>
    <dgm:pt modelId="{072C91D5-7A38-483C-BC7E-15E22D43FEBD}">
      <dgm:prSet phldrT="[Text]"/>
      <dgm:spPr/>
      <dgm:t>
        <a:bodyPr/>
        <a:lstStyle/>
        <a:p>
          <a:r>
            <a:rPr lang="en-ZA" dirty="0" smtClean="0"/>
            <a:t>Adapt to Local Contexts</a:t>
          </a:r>
          <a:endParaRPr lang="en-ZA" dirty="0"/>
        </a:p>
      </dgm:t>
    </dgm:pt>
    <dgm:pt modelId="{D28CE62A-0AA4-40E1-91AB-9ECB4D3EB903}" type="parTrans" cxnId="{15C77342-71A4-4872-8BDB-F77C71436972}">
      <dgm:prSet/>
      <dgm:spPr/>
      <dgm:t>
        <a:bodyPr/>
        <a:lstStyle/>
        <a:p>
          <a:endParaRPr lang="en-ZA"/>
        </a:p>
      </dgm:t>
    </dgm:pt>
    <dgm:pt modelId="{BBEC2FF1-DC1A-404C-A202-82984C13E59B}" type="sibTrans" cxnId="{15C77342-71A4-4872-8BDB-F77C71436972}">
      <dgm:prSet/>
      <dgm:spPr/>
      <dgm:t>
        <a:bodyPr/>
        <a:lstStyle/>
        <a:p>
          <a:endParaRPr lang="en-ZA"/>
        </a:p>
      </dgm:t>
    </dgm:pt>
    <dgm:pt modelId="{9E7BBB2A-A066-46B8-8702-96AE8A0BD697}">
      <dgm:prSet phldrT="[Text]"/>
      <dgm:spPr/>
      <dgm:t>
        <a:bodyPr/>
        <a:lstStyle/>
        <a:p>
          <a:r>
            <a:rPr lang="en-ZA" dirty="0" smtClean="0"/>
            <a:t>Produce a Learning Resource</a:t>
          </a:r>
          <a:endParaRPr lang="en-ZA" dirty="0"/>
        </a:p>
      </dgm:t>
    </dgm:pt>
    <dgm:pt modelId="{5404544C-5786-4F0F-993B-9239A2D3733A}" type="parTrans" cxnId="{A771CBF7-0830-4396-8E33-335AB9394B66}">
      <dgm:prSet/>
      <dgm:spPr/>
      <dgm:t>
        <a:bodyPr/>
        <a:lstStyle/>
        <a:p>
          <a:endParaRPr lang="en-ZA"/>
        </a:p>
      </dgm:t>
    </dgm:pt>
    <dgm:pt modelId="{3FA5AAE4-0E21-4890-AA39-250F39CD895A}" type="sibTrans" cxnId="{A771CBF7-0830-4396-8E33-335AB9394B66}">
      <dgm:prSet/>
      <dgm:spPr/>
      <dgm:t>
        <a:bodyPr/>
        <a:lstStyle/>
        <a:p>
          <a:endParaRPr lang="en-ZA"/>
        </a:p>
      </dgm:t>
    </dgm:pt>
    <dgm:pt modelId="{C612C776-989D-4BEE-ABE9-B141B968C92A}">
      <dgm:prSet phldrT="[Text]"/>
      <dgm:spPr/>
      <dgm:t>
        <a:bodyPr/>
        <a:lstStyle/>
        <a:p>
          <a:r>
            <a:rPr lang="en-ZA" dirty="0" smtClean="0"/>
            <a:t>Refine Learning Resource</a:t>
          </a:r>
          <a:endParaRPr lang="en-ZA" dirty="0"/>
        </a:p>
      </dgm:t>
    </dgm:pt>
    <dgm:pt modelId="{7021DBEA-4B99-4F6C-9402-BC73EFDDFC39}" type="parTrans" cxnId="{57D71916-767F-4F2E-B93B-FCBF2BAB51FA}">
      <dgm:prSet/>
      <dgm:spPr/>
      <dgm:t>
        <a:bodyPr/>
        <a:lstStyle/>
        <a:p>
          <a:endParaRPr lang="en-ZA"/>
        </a:p>
      </dgm:t>
    </dgm:pt>
    <dgm:pt modelId="{727B04E5-ED2F-4734-BABC-B745687B8E78}" type="sibTrans" cxnId="{57D71916-767F-4F2E-B93B-FCBF2BAB51FA}">
      <dgm:prSet/>
      <dgm:spPr/>
      <dgm:t>
        <a:bodyPr/>
        <a:lstStyle/>
        <a:p>
          <a:endParaRPr lang="en-ZA"/>
        </a:p>
      </dgm:t>
    </dgm:pt>
    <dgm:pt modelId="{C88D87DD-9291-426A-BC4B-11566661E1DE}">
      <dgm:prSet phldrT="[Text]"/>
      <dgm:spPr/>
      <dgm:t>
        <a:bodyPr/>
        <a:lstStyle/>
        <a:p>
          <a:r>
            <a:rPr lang="en-ZA" dirty="0" smtClean="0"/>
            <a:t>Deploy and Use Resource</a:t>
          </a:r>
          <a:endParaRPr lang="en-ZA" dirty="0"/>
        </a:p>
      </dgm:t>
    </dgm:pt>
    <dgm:pt modelId="{F0C0498D-A920-4FAF-B6C6-9A8A37B5653C}" type="parTrans" cxnId="{8C418588-8189-4861-8C0C-735AEE3E07B9}">
      <dgm:prSet/>
      <dgm:spPr/>
      <dgm:t>
        <a:bodyPr/>
        <a:lstStyle/>
        <a:p>
          <a:endParaRPr lang="en-ZA"/>
        </a:p>
      </dgm:t>
    </dgm:pt>
    <dgm:pt modelId="{BEA03FA4-DA28-48DF-B709-3634A0B85A16}" type="sibTrans" cxnId="{8C418588-8189-4861-8C0C-735AEE3E07B9}">
      <dgm:prSet/>
      <dgm:spPr/>
      <dgm:t>
        <a:bodyPr/>
        <a:lstStyle/>
        <a:p>
          <a:endParaRPr lang="en-ZA"/>
        </a:p>
      </dgm:t>
    </dgm:pt>
    <dgm:pt modelId="{12137DEA-BEF2-4FB2-9A18-02262196E580}">
      <dgm:prSet phldrT="[Text]"/>
      <dgm:spPr/>
      <dgm:t>
        <a:bodyPr/>
        <a:lstStyle/>
        <a:p>
          <a:r>
            <a:rPr lang="en-ZA" dirty="0" smtClean="0"/>
            <a:t>Share and make available  for reuse</a:t>
          </a:r>
          <a:endParaRPr lang="en-ZA" dirty="0"/>
        </a:p>
      </dgm:t>
    </dgm:pt>
    <dgm:pt modelId="{F49C9531-171F-4BEA-A792-51C6F5F0D01E}" type="parTrans" cxnId="{7D34D456-CDA0-4FF1-AD13-55288FB2FB9F}">
      <dgm:prSet/>
      <dgm:spPr/>
      <dgm:t>
        <a:bodyPr/>
        <a:lstStyle/>
        <a:p>
          <a:endParaRPr lang="en-ZA"/>
        </a:p>
      </dgm:t>
    </dgm:pt>
    <dgm:pt modelId="{E71C5DBD-2D6D-42E4-A051-8004FEB661CA}" type="sibTrans" cxnId="{7D34D456-CDA0-4FF1-AD13-55288FB2FB9F}">
      <dgm:prSet/>
      <dgm:spPr/>
      <dgm:t>
        <a:bodyPr/>
        <a:lstStyle/>
        <a:p>
          <a:endParaRPr lang="en-ZA"/>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FB1BD90C-A770-4AAD-A3D1-1F9AA7DCB60B}" type="presOf" srcId="{FB73CBB5-A379-499A-B7D9-5212D720A307}" destId="{321EDADA-82AB-4942-B3D3-8D9B4C6F639A}" srcOrd="0" destOrd="0" presId="urn:microsoft.com/office/officeart/2005/8/layout/cycle5"/>
    <dgm:cxn modelId="{876BC4B8-326B-4C65-B72B-36D3CAFA0766}" type="presOf" srcId="{01F86152-15CE-4B79-BC8D-44DD8A49321B}" destId="{C3F99A59-8629-48AE-A223-CD9B8B9666C3}" srcOrd="0" destOrd="0" presId="urn:microsoft.com/office/officeart/2005/8/layout/cycle5"/>
    <dgm:cxn modelId="{C212C674-B185-466D-8838-D56DE9906FCE}" srcId="{FB73CBB5-A379-499A-B7D9-5212D720A307}" destId="{E9CBC323-059D-451B-BDBA-0ED8D0DBFD4B}" srcOrd="1" destOrd="0" parTransId="{FE852950-58DF-4F78-8E72-C2F79B90EDB7}" sibTransId="{01F86152-15CE-4B79-BC8D-44DD8A49321B}"/>
    <dgm:cxn modelId="{AE11A7CA-B4E6-4532-94DA-CFBAEECA59E1}" type="presOf" srcId="{7F5129D1-EE7C-452C-B856-93D1E8E79F56}" destId="{746AF9C3-5CB2-4AF4-BD2E-96CB3B2EE575}" srcOrd="0" destOrd="0" presId="urn:microsoft.com/office/officeart/2005/8/layout/cycle5"/>
    <dgm:cxn modelId="{ED1AD622-94DA-454C-B63F-6F3C21D13DF4}" type="presOf" srcId="{BBEC2FF1-DC1A-404C-A202-82984C13E59B}" destId="{5659EF2E-ACF9-4F7E-A904-A1C929873CDA}" srcOrd="0" destOrd="0" presId="urn:microsoft.com/office/officeart/2005/8/layout/cycle5"/>
    <dgm:cxn modelId="{57D71916-767F-4F2E-B93B-FCBF2BAB51FA}" srcId="{FB73CBB5-A379-499A-B7D9-5212D720A307}" destId="{C612C776-989D-4BEE-ABE9-B141B968C92A}" srcOrd="5" destOrd="0" parTransId="{7021DBEA-4B99-4F6C-9402-BC73EFDDFC39}" sibTransId="{727B04E5-ED2F-4734-BABC-B745687B8E78}"/>
    <dgm:cxn modelId="{E97C61C3-D817-44DD-83C9-BA94C1265669}" type="presOf" srcId="{E71C5DBD-2D6D-42E4-A051-8004FEB661CA}" destId="{900C0B26-C8BB-41BF-8EBE-E753C40B8719}" srcOrd="0" destOrd="0" presId="urn:microsoft.com/office/officeart/2005/8/layout/cycle5"/>
    <dgm:cxn modelId="{A87B51FB-2F89-4E0E-BF81-58E91920D49E}" type="presOf" srcId="{727B04E5-ED2F-4734-BABC-B745687B8E78}" destId="{482B9D9C-D069-4DE2-BC42-C25750148213}" srcOrd="0" destOrd="0" presId="urn:microsoft.com/office/officeart/2005/8/layout/cycle5"/>
    <dgm:cxn modelId="{8B20C49B-9675-466B-96DB-BC7446DAB32D}" type="presOf" srcId="{E9CBC323-059D-451B-BDBA-0ED8D0DBFD4B}" destId="{8DDA35F2-3989-46E1-B67B-E04106A02AAC}" srcOrd="0" destOrd="0" presId="urn:microsoft.com/office/officeart/2005/8/layout/cycle5"/>
    <dgm:cxn modelId="{12319030-498B-4377-8C1A-30EE7F188934}" type="presOf" srcId="{12137DEA-BEF2-4FB2-9A18-02262196E580}" destId="{5A05E3A4-939E-4C21-A656-DC075110C082}" srcOrd="0" destOrd="0" presId="urn:microsoft.com/office/officeart/2005/8/layout/cycle5"/>
    <dgm:cxn modelId="{15E0D979-F6B7-49C8-8FC0-354AA9F4EF92}" type="presOf" srcId="{4F0CB8E1-4527-4206-A59A-709AB328C0AA}" destId="{8D221EE1-38B8-4AA7-A4F1-AA1AD25D5643}" srcOrd="0" destOrd="0" presId="urn:microsoft.com/office/officeart/2005/8/layout/cycle5"/>
    <dgm:cxn modelId="{6E6F442A-6BA2-45A2-B05A-D558CC9857FA}" type="presOf" srcId="{C88D87DD-9291-426A-BC4B-11566661E1DE}" destId="{56660CBA-7FF2-411D-829E-73C72503184E}"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A771CBF7-0830-4396-8E33-335AB9394B66}" srcId="{FB73CBB5-A379-499A-B7D9-5212D720A307}" destId="{9E7BBB2A-A066-46B8-8702-96AE8A0BD697}" srcOrd="3" destOrd="0" parTransId="{5404544C-5786-4F0F-993B-9239A2D3733A}" sibTransId="{3FA5AAE4-0E21-4890-AA39-250F39CD895A}"/>
    <dgm:cxn modelId="{877947A9-7AF5-4127-8047-9B68D820F192}" srcId="{FB73CBB5-A379-499A-B7D9-5212D720A307}" destId="{7F5129D1-EE7C-452C-B856-93D1E8E79F56}" srcOrd="0" destOrd="0" parTransId="{14702F63-6A55-495B-8DB8-490491A48A01}" sibTransId="{4F0CB8E1-4527-4206-A59A-709AB328C0AA}"/>
    <dgm:cxn modelId="{15C77342-71A4-4872-8BDB-F77C71436972}" srcId="{FB73CBB5-A379-499A-B7D9-5212D720A307}" destId="{072C91D5-7A38-483C-BC7E-15E22D43FEBD}" srcOrd="2" destOrd="0" parTransId="{D28CE62A-0AA4-40E1-91AB-9ECB4D3EB903}" sibTransId="{BBEC2FF1-DC1A-404C-A202-82984C13E59B}"/>
    <dgm:cxn modelId="{637282F3-3E54-43E1-93A2-EBD60FCC1734}" type="presOf" srcId="{3FA5AAE4-0E21-4890-AA39-250F39CD895A}" destId="{F87E6D84-098F-4FC9-8A17-56D70108384F}" srcOrd="0" destOrd="0" presId="urn:microsoft.com/office/officeart/2005/8/layout/cycle5"/>
    <dgm:cxn modelId="{16CACB9A-5197-48EB-8868-5B64CE90F319}" type="presOf" srcId="{9E7BBB2A-A066-46B8-8702-96AE8A0BD697}" destId="{E8F3AE2B-58C3-4145-B090-7BDACD00EDDA}" srcOrd="0" destOrd="0" presId="urn:microsoft.com/office/officeart/2005/8/layout/cycle5"/>
    <dgm:cxn modelId="{312169F8-083F-40D8-9EB8-F27CE713074A}" type="presOf" srcId="{C612C776-989D-4BEE-ABE9-B141B968C92A}" destId="{9A42A9EA-424E-4C17-91AC-4830792709A2}" srcOrd="0" destOrd="0" presId="urn:microsoft.com/office/officeart/2005/8/layout/cycle5"/>
    <dgm:cxn modelId="{C54094C1-9DA4-462C-8156-AE0ACFCAF47F}" type="presOf" srcId="{072C91D5-7A38-483C-BC7E-15E22D43FEBD}" destId="{14A5D261-7EDF-4682-B280-C8C7BFF2A5DA}" srcOrd="0" destOrd="0" presId="urn:microsoft.com/office/officeart/2005/8/layout/cycle5"/>
    <dgm:cxn modelId="{94C18676-C335-426D-AC0F-A4B77E970BA1}" type="presOf" srcId="{BEA03FA4-DA28-48DF-B709-3634A0B85A16}" destId="{ACD1EDB9-A9F4-48DB-AC1C-F60CF29AF77A}"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479B1FD0-0022-49E6-8E09-815FD3B807A8}" type="presParOf" srcId="{321EDADA-82AB-4942-B3D3-8D9B4C6F639A}" destId="{746AF9C3-5CB2-4AF4-BD2E-96CB3B2EE575}" srcOrd="0" destOrd="0" presId="urn:microsoft.com/office/officeart/2005/8/layout/cycle5"/>
    <dgm:cxn modelId="{FEFB15C4-40E9-42AF-8104-4B676163A0BB}" type="presParOf" srcId="{321EDADA-82AB-4942-B3D3-8D9B4C6F639A}" destId="{B2CF4F64-7D2C-4027-91EB-3230A5463669}" srcOrd="1" destOrd="0" presId="urn:microsoft.com/office/officeart/2005/8/layout/cycle5"/>
    <dgm:cxn modelId="{2A0DB5C2-08C3-46B7-99F0-14EEB0495518}" type="presParOf" srcId="{321EDADA-82AB-4942-B3D3-8D9B4C6F639A}" destId="{8D221EE1-38B8-4AA7-A4F1-AA1AD25D5643}" srcOrd="2" destOrd="0" presId="urn:microsoft.com/office/officeart/2005/8/layout/cycle5"/>
    <dgm:cxn modelId="{11971635-6B45-4292-BDAE-63E994394441}" type="presParOf" srcId="{321EDADA-82AB-4942-B3D3-8D9B4C6F639A}" destId="{8DDA35F2-3989-46E1-B67B-E04106A02AAC}" srcOrd="3" destOrd="0" presId="urn:microsoft.com/office/officeart/2005/8/layout/cycle5"/>
    <dgm:cxn modelId="{7534E1EA-81D6-4661-ABC5-1413D8B6B7C6}" type="presParOf" srcId="{321EDADA-82AB-4942-B3D3-8D9B4C6F639A}" destId="{DDF1E6E3-7D6B-435E-A490-906177D703D6}" srcOrd="4" destOrd="0" presId="urn:microsoft.com/office/officeart/2005/8/layout/cycle5"/>
    <dgm:cxn modelId="{D3F274AE-5F13-4A7E-8ED7-8BFD2622958E}" type="presParOf" srcId="{321EDADA-82AB-4942-B3D3-8D9B4C6F639A}" destId="{C3F99A59-8629-48AE-A223-CD9B8B9666C3}" srcOrd="5" destOrd="0" presId="urn:microsoft.com/office/officeart/2005/8/layout/cycle5"/>
    <dgm:cxn modelId="{ACF5D8FD-52E2-4D65-B4A6-3F7DDC45F40D}" type="presParOf" srcId="{321EDADA-82AB-4942-B3D3-8D9B4C6F639A}" destId="{14A5D261-7EDF-4682-B280-C8C7BFF2A5DA}" srcOrd="6" destOrd="0" presId="urn:microsoft.com/office/officeart/2005/8/layout/cycle5"/>
    <dgm:cxn modelId="{F8EDD1FE-2892-46AF-898F-6693B1217134}" type="presParOf" srcId="{321EDADA-82AB-4942-B3D3-8D9B4C6F639A}" destId="{06A7EA8A-E663-4F2C-BF4E-9B01EE4ADE03}" srcOrd="7" destOrd="0" presId="urn:microsoft.com/office/officeart/2005/8/layout/cycle5"/>
    <dgm:cxn modelId="{CAD4A1C8-14D1-4FDB-9C35-0F1458BC3FC2}" type="presParOf" srcId="{321EDADA-82AB-4942-B3D3-8D9B4C6F639A}" destId="{5659EF2E-ACF9-4F7E-A904-A1C929873CDA}" srcOrd="8" destOrd="0" presId="urn:microsoft.com/office/officeart/2005/8/layout/cycle5"/>
    <dgm:cxn modelId="{9C01F729-48DF-433F-881B-CFBFDC7F8999}" type="presParOf" srcId="{321EDADA-82AB-4942-B3D3-8D9B4C6F639A}" destId="{E8F3AE2B-58C3-4145-B090-7BDACD00EDDA}" srcOrd="9" destOrd="0" presId="urn:microsoft.com/office/officeart/2005/8/layout/cycle5"/>
    <dgm:cxn modelId="{E42157FB-833F-4EA9-BDAB-DD8DE444FAA7}" type="presParOf" srcId="{321EDADA-82AB-4942-B3D3-8D9B4C6F639A}" destId="{403985F3-121E-4F2C-A62F-5F91B40DEA1D}" srcOrd="10" destOrd="0" presId="urn:microsoft.com/office/officeart/2005/8/layout/cycle5"/>
    <dgm:cxn modelId="{32F48F90-0F89-40D7-BC0E-01EB810C475C}" type="presParOf" srcId="{321EDADA-82AB-4942-B3D3-8D9B4C6F639A}" destId="{F87E6D84-098F-4FC9-8A17-56D70108384F}" srcOrd="11" destOrd="0" presId="urn:microsoft.com/office/officeart/2005/8/layout/cycle5"/>
    <dgm:cxn modelId="{0142CD70-2582-4A76-BA9C-46739DB4F623}" type="presParOf" srcId="{321EDADA-82AB-4942-B3D3-8D9B4C6F639A}" destId="{56660CBA-7FF2-411D-829E-73C72503184E}" srcOrd="12" destOrd="0" presId="urn:microsoft.com/office/officeart/2005/8/layout/cycle5"/>
    <dgm:cxn modelId="{51425192-8993-4C35-BA27-E09F761B6583}" type="presParOf" srcId="{321EDADA-82AB-4942-B3D3-8D9B4C6F639A}" destId="{D46907CA-BC29-454A-8795-80AAD0D2012C}" srcOrd="13" destOrd="0" presId="urn:microsoft.com/office/officeart/2005/8/layout/cycle5"/>
    <dgm:cxn modelId="{207CC0F6-A7D6-46A8-A7F1-144FA9D3D2CC}" type="presParOf" srcId="{321EDADA-82AB-4942-B3D3-8D9B4C6F639A}" destId="{ACD1EDB9-A9F4-48DB-AC1C-F60CF29AF77A}" srcOrd="14" destOrd="0" presId="urn:microsoft.com/office/officeart/2005/8/layout/cycle5"/>
    <dgm:cxn modelId="{0A87087D-12E1-4B5C-AD09-6F298451992C}" type="presParOf" srcId="{321EDADA-82AB-4942-B3D3-8D9B4C6F639A}" destId="{9A42A9EA-424E-4C17-91AC-4830792709A2}" srcOrd="15" destOrd="0" presId="urn:microsoft.com/office/officeart/2005/8/layout/cycle5"/>
    <dgm:cxn modelId="{D564436A-A1BD-447C-BCF9-0BD3E521D2CB}" type="presParOf" srcId="{321EDADA-82AB-4942-B3D3-8D9B4C6F639A}" destId="{51829D23-1ABC-46FE-9353-6A48E1565045}" srcOrd="16" destOrd="0" presId="urn:microsoft.com/office/officeart/2005/8/layout/cycle5"/>
    <dgm:cxn modelId="{9CAFABED-C0D5-481E-A04E-3BF625AA8F89}" type="presParOf" srcId="{321EDADA-82AB-4942-B3D3-8D9B4C6F639A}" destId="{482B9D9C-D069-4DE2-BC42-C25750148213}" srcOrd="17" destOrd="0" presId="urn:microsoft.com/office/officeart/2005/8/layout/cycle5"/>
    <dgm:cxn modelId="{E4A9FED5-E4B3-41F0-8F32-936BAFF5E969}" type="presParOf" srcId="{321EDADA-82AB-4942-B3D3-8D9B4C6F639A}" destId="{5A05E3A4-939E-4C21-A656-DC075110C082}" srcOrd="18" destOrd="0" presId="urn:microsoft.com/office/officeart/2005/8/layout/cycle5"/>
    <dgm:cxn modelId="{FFC2A881-EB90-40A8-9F4A-FD53158EC553}" type="presParOf" srcId="{321EDADA-82AB-4942-B3D3-8D9B4C6F639A}" destId="{D085E20E-4DC8-44B3-B678-89BBFDD1F7F4}" srcOrd="19" destOrd="0" presId="urn:microsoft.com/office/officeart/2005/8/layout/cycle5"/>
    <dgm:cxn modelId="{3D0154FC-0D89-4543-A61A-7BED7DDF840A}"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dgm:spPr>
        <a:solidFill>
          <a:schemeClr val="accent1"/>
        </a:solidFill>
      </dgm:spPr>
      <dgm:t>
        <a:bodyPr/>
        <a:lstStyle/>
        <a:p>
          <a:r>
            <a:rPr lang="en-ZA" dirty="0" smtClean="0"/>
            <a:t>Search &amp; find OER</a:t>
          </a:r>
          <a:endParaRPr lang="en-ZA" dirty="0"/>
        </a:p>
      </dgm:t>
    </dgm:pt>
    <dgm:pt modelId="{14702F63-6A55-495B-8DB8-490491A48A01}" type="parTrans" cxnId="{877947A9-7AF5-4127-8047-9B68D820F192}">
      <dgm:prSet/>
      <dgm:spPr/>
      <dgm:t>
        <a:bodyPr/>
        <a:lstStyle/>
        <a:p>
          <a:endParaRPr lang="en-ZA"/>
        </a:p>
      </dgm:t>
    </dgm:pt>
    <dgm:pt modelId="{4F0CB8E1-4527-4206-A59A-709AB328C0AA}" type="sibTrans" cxnId="{877947A9-7AF5-4127-8047-9B68D820F192}">
      <dgm:prSet/>
      <dgm:spPr/>
      <dgm:t>
        <a:bodyPr/>
        <a:lstStyle/>
        <a:p>
          <a:endParaRPr lang="en-ZA"/>
        </a:p>
      </dgm:t>
    </dgm:pt>
    <dgm:pt modelId="{E9CBC323-059D-451B-BDBA-0ED8D0DBFD4B}">
      <dgm:prSet phldrT="[Text]"/>
      <dgm:spPr>
        <a:solidFill>
          <a:schemeClr val="accent1"/>
        </a:solidFill>
      </dgm:spPr>
      <dgm:t>
        <a:bodyPr/>
        <a:lstStyle/>
        <a:p>
          <a:r>
            <a:rPr lang="en-ZA" dirty="0" smtClean="0"/>
            <a:t>Compose (Piece Together)</a:t>
          </a:r>
          <a:endParaRPr lang="en-ZA" dirty="0"/>
        </a:p>
      </dgm:t>
    </dgm:pt>
    <dgm:pt modelId="{FE852950-58DF-4F78-8E72-C2F79B90EDB7}" type="parTrans" cxnId="{C212C674-B185-466D-8838-D56DE9906FCE}">
      <dgm:prSet/>
      <dgm:spPr/>
      <dgm:t>
        <a:bodyPr/>
        <a:lstStyle/>
        <a:p>
          <a:endParaRPr lang="en-ZA"/>
        </a:p>
      </dgm:t>
    </dgm:pt>
    <dgm:pt modelId="{01F86152-15CE-4B79-BC8D-44DD8A49321B}" type="sibTrans" cxnId="{C212C674-B185-466D-8838-D56DE9906FCE}">
      <dgm:prSet/>
      <dgm:spPr/>
      <dgm:t>
        <a:bodyPr/>
        <a:lstStyle/>
        <a:p>
          <a:endParaRPr lang="en-ZA"/>
        </a:p>
      </dgm:t>
    </dgm:pt>
    <dgm:pt modelId="{072C91D5-7A38-483C-BC7E-15E22D43FEBD}">
      <dgm:prSet phldrT="[Text]"/>
      <dgm:spPr>
        <a:solidFill>
          <a:schemeClr val="accent1">
            <a:lumMod val="50000"/>
          </a:schemeClr>
        </a:solidFill>
      </dgm:spPr>
      <dgm:t>
        <a:bodyPr/>
        <a:lstStyle/>
        <a:p>
          <a:r>
            <a:rPr lang="en-ZA" dirty="0" smtClean="0"/>
            <a:t>Adapt to Local Contexts</a:t>
          </a:r>
          <a:endParaRPr lang="en-ZA" dirty="0"/>
        </a:p>
      </dgm:t>
    </dgm:pt>
    <dgm:pt modelId="{D28CE62A-0AA4-40E1-91AB-9ECB4D3EB903}" type="parTrans" cxnId="{15C77342-71A4-4872-8BDB-F77C71436972}">
      <dgm:prSet/>
      <dgm:spPr/>
      <dgm:t>
        <a:bodyPr/>
        <a:lstStyle/>
        <a:p>
          <a:endParaRPr lang="en-ZA"/>
        </a:p>
      </dgm:t>
    </dgm:pt>
    <dgm:pt modelId="{BBEC2FF1-DC1A-404C-A202-82984C13E59B}" type="sibTrans" cxnId="{15C77342-71A4-4872-8BDB-F77C71436972}">
      <dgm:prSet/>
      <dgm:spPr/>
      <dgm:t>
        <a:bodyPr/>
        <a:lstStyle/>
        <a:p>
          <a:endParaRPr lang="en-ZA"/>
        </a:p>
      </dgm:t>
    </dgm:pt>
    <dgm:pt modelId="{9E7BBB2A-A066-46B8-8702-96AE8A0BD697}">
      <dgm:prSet phldrT="[Text]"/>
      <dgm:spPr/>
      <dgm:t>
        <a:bodyPr/>
        <a:lstStyle/>
        <a:p>
          <a:r>
            <a:rPr lang="en-ZA" dirty="0" smtClean="0"/>
            <a:t>Produce a Learning Resource</a:t>
          </a:r>
          <a:endParaRPr lang="en-ZA" dirty="0"/>
        </a:p>
      </dgm:t>
    </dgm:pt>
    <dgm:pt modelId="{5404544C-5786-4F0F-993B-9239A2D3733A}" type="parTrans" cxnId="{A771CBF7-0830-4396-8E33-335AB9394B66}">
      <dgm:prSet/>
      <dgm:spPr/>
      <dgm:t>
        <a:bodyPr/>
        <a:lstStyle/>
        <a:p>
          <a:endParaRPr lang="en-ZA"/>
        </a:p>
      </dgm:t>
    </dgm:pt>
    <dgm:pt modelId="{3FA5AAE4-0E21-4890-AA39-250F39CD895A}" type="sibTrans" cxnId="{A771CBF7-0830-4396-8E33-335AB9394B66}">
      <dgm:prSet/>
      <dgm:spPr/>
      <dgm:t>
        <a:bodyPr/>
        <a:lstStyle/>
        <a:p>
          <a:endParaRPr lang="en-ZA"/>
        </a:p>
      </dgm:t>
    </dgm:pt>
    <dgm:pt modelId="{C612C776-989D-4BEE-ABE9-B141B968C92A}">
      <dgm:prSet phldrT="[Text]"/>
      <dgm:spPr/>
      <dgm:t>
        <a:bodyPr/>
        <a:lstStyle/>
        <a:p>
          <a:r>
            <a:rPr lang="en-ZA" dirty="0" smtClean="0"/>
            <a:t>Refine Learning Resource</a:t>
          </a:r>
          <a:endParaRPr lang="en-ZA" dirty="0"/>
        </a:p>
      </dgm:t>
    </dgm:pt>
    <dgm:pt modelId="{7021DBEA-4B99-4F6C-9402-BC73EFDDFC39}" type="parTrans" cxnId="{57D71916-767F-4F2E-B93B-FCBF2BAB51FA}">
      <dgm:prSet/>
      <dgm:spPr/>
      <dgm:t>
        <a:bodyPr/>
        <a:lstStyle/>
        <a:p>
          <a:endParaRPr lang="en-ZA"/>
        </a:p>
      </dgm:t>
    </dgm:pt>
    <dgm:pt modelId="{727B04E5-ED2F-4734-BABC-B745687B8E78}" type="sibTrans" cxnId="{57D71916-767F-4F2E-B93B-FCBF2BAB51FA}">
      <dgm:prSet/>
      <dgm:spPr/>
      <dgm:t>
        <a:bodyPr/>
        <a:lstStyle/>
        <a:p>
          <a:endParaRPr lang="en-ZA"/>
        </a:p>
      </dgm:t>
    </dgm:pt>
    <dgm:pt modelId="{C88D87DD-9291-426A-BC4B-11566661E1DE}">
      <dgm:prSet phldrT="[Text]"/>
      <dgm:spPr/>
      <dgm:t>
        <a:bodyPr/>
        <a:lstStyle/>
        <a:p>
          <a:r>
            <a:rPr lang="en-ZA" dirty="0" smtClean="0"/>
            <a:t>Deploy and Use Resource</a:t>
          </a:r>
          <a:endParaRPr lang="en-ZA" dirty="0"/>
        </a:p>
      </dgm:t>
    </dgm:pt>
    <dgm:pt modelId="{F0C0498D-A920-4FAF-B6C6-9A8A37B5653C}" type="parTrans" cxnId="{8C418588-8189-4861-8C0C-735AEE3E07B9}">
      <dgm:prSet/>
      <dgm:spPr/>
      <dgm:t>
        <a:bodyPr/>
        <a:lstStyle/>
        <a:p>
          <a:endParaRPr lang="en-ZA"/>
        </a:p>
      </dgm:t>
    </dgm:pt>
    <dgm:pt modelId="{BEA03FA4-DA28-48DF-B709-3634A0B85A16}" type="sibTrans" cxnId="{8C418588-8189-4861-8C0C-735AEE3E07B9}">
      <dgm:prSet/>
      <dgm:spPr/>
      <dgm:t>
        <a:bodyPr/>
        <a:lstStyle/>
        <a:p>
          <a:endParaRPr lang="en-ZA"/>
        </a:p>
      </dgm:t>
    </dgm:pt>
    <dgm:pt modelId="{12137DEA-BEF2-4FB2-9A18-02262196E580}">
      <dgm:prSet phldrT="[Text]"/>
      <dgm:spPr/>
      <dgm:t>
        <a:bodyPr/>
        <a:lstStyle/>
        <a:p>
          <a:r>
            <a:rPr lang="en-ZA" dirty="0" smtClean="0"/>
            <a:t>Share and make available  for reuse</a:t>
          </a:r>
          <a:endParaRPr lang="en-ZA" dirty="0"/>
        </a:p>
      </dgm:t>
    </dgm:pt>
    <dgm:pt modelId="{F49C9531-171F-4BEA-A792-51C6F5F0D01E}" type="parTrans" cxnId="{7D34D456-CDA0-4FF1-AD13-55288FB2FB9F}">
      <dgm:prSet/>
      <dgm:spPr/>
      <dgm:t>
        <a:bodyPr/>
        <a:lstStyle/>
        <a:p>
          <a:endParaRPr lang="en-ZA"/>
        </a:p>
      </dgm:t>
    </dgm:pt>
    <dgm:pt modelId="{E71C5DBD-2D6D-42E4-A051-8004FEB661CA}" type="sibTrans" cxnId="{7D34D456-CDA0-4FF1-AD13-55288FB2FB9F}">
      <dgm:prSet/>
      <dgm:spPr/>
      <dgm:t>
        <a:bodyPr/>
        <a:lstStyle/>
        <a:p>
          <a:endParaRPr lang="en-ZA"/>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C212C674-B185-466D-8838-D56DE9906FCE}" srcId="{FB73CBB5-A379-499A-B7D9-5212D720A307}" destId="{E9CBC323-059D-451B-BDBA-0ED8D0DBFD4B}" srcOrd="1" destOrd="0" parTransId="{FE852950-58DF-4F78-8E72-C2F79B90EDB7}" sibTransId="{01F86152-15CE-4B79-BC8D-44DD8A49321B}"/>
    <dgm:cxn modelId="{302B66A2-5CCE-4026-852F-BC1EB1F3FB97}" type="presOf" srcId="{7F5129D1-EE7C-452C-B856-93D1E8E79F56}" destId="{746AF9C3-5CB2-4AF4-BD2E-96CB3B2EE575}" srcOrd="0" destOrd="0" presId="urn:microsoft.com/office/officeart/2005/8/layout/cycle5"/>
    <dgm:cxn modelId="{5B536AE2-01C6-4A0E-9B52-62B44D8225B7}" type="presOf" srcId="{E71C5DBD-2D6D-42E4-A051-8004FEB661CA}" destId="{900C0B26-C8BB-41BF-8EBE-E753C40B8719}" srcOrd="0" destOrd="0" presId="urn:microsoft.com/office/officeart/2005/8/layout/cycle5"/>
    <dgm:cxn modelId="{60C4541D-18CE-4D7C-90E8-7C1672B49C07}" type="presOf" srcId="{C88D87DD-9291-426A-BC4B-11566661E1DE}" destId="{56660CBA-7FF2-411D-829E-73C72503184E}" srcOrd="0" destOrd="0" presId="urn:microsoft.com/office/officeart/2005/8/layout/cycle5"/>
    <dgm:cxn modelId="{57D71916-767F-4F2E-B93B-FCBF2BAB51FA}" srcId="{FB73CBB5-A379-499A-B7D9-5212D720A307}" destId="{C612C776-989D-4BEE-ABE9-B141B968C92A}" srcOrd="5" destOrd="0" parTransId="{7021DBEA-4B99-4F6C-9402-BC73EFDDFC39}" sibTransId="{727B04E5-ED2F-4734-BABC-B745687B8E78}"/>
    <dgm:cxn modelId="{CAE4844B-7009-48B7-8C55-43493479E61F}" type="presOf" srcId="{C612C776-989D-4BEE-ABE9-B141B968C92A}" destId="{9A42A9EA-424E-4C17-91AC-4830792709A2}" srcOrd="0" destOrd="0" presId="urn:microsoft.com/office/officeart/2005/8/layout/cycle5"/>
    <dgm:cxn modelId="{371F3025-C50D-49C8-8526-273E7496C683}" type="presOf" srcId="{4F0CB8E1-4527-4206-A59A-709AB328C0AA}" destId="{8D221EE1-38B8-4AA7-A4F1-AA1AD25D5643}" srcOrd="0" destOrd="0" presId="urn:microsoft.com/office/officeart/2005/8/layout/cycle5"/>
    <dgm:cxn modelId="{E882D085-F4DF-4242-92C4-14BC548C2753}" type="presOf" srcId="{12137DEA-BEF2-4FB2-9A18-02262196E580}" destId="{5A05E3A4-939E-4C21-A656-DC075110C082}" srcOrd="0" destOrd="0" presId="urn:microsoft.com/office/officeart/2005/8/layout/cycle5"/>
    <dgm:cxn modelId="{2D7C28AE-C5C9-4565-BFC8-E15B5985181D}" type="presOf" srcId="{9E7BBB2A-A066-46B8-8702-96AE8A0BD697}" destId="{E8F3AE2B-58C3-4145-B090-7BDACD00EDDA}" srcOrd="0" destOrd="0" presId="urn:microsoft.com/office/officeart/2005/8/layout/cycle5"/>
    <dgm:cxn modelId="{7253373E-FA7A-46D9-9748-165B361BAB34}" type="presOf" srcId="{01F86152-15CE-4B79-BC8D-44DD8A49321B}" destId="{C3F99A59-8629-48AE-A223-CD9B8B9666C3}" srcOrd="0" destOrd="0" presId="urn:microsoft.com/office/officeart/2005/8/layout/cycle5"/>
    <dgm:cxn modelId="{8CBC4991-6C2F-4A9A-BDA2-8963BF17555F}" type="presOf" srcId="{BBEC2FF1-DC1A-404C-A202-82984C13E59B}" destId="{5659EF2E-ACF9-4F7E-A904-A1C929873CDA}" srcOrd="0" destOrd="0" presId="urn:microsoft.com/office/officeart/2005/8/layout/cycle5"/>
    <dgm:cxn modelId="{BF7B05F9-77D3-4936-8E15-C63C2500525E}" type="presOf" srcId="{FB73CBB5-A379-499A-B7D9-5212D720A307}" destId="{321EDADA-82AB-4942-B3D3-8D9B4C6F639A}"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A771CBF7-0830-4396-8E33-335AB9394B66}" srcId="{FB73CBB5-A379-499A-B7D9-5212D720A307}" destId="{9E7BBB2A-A066-46B8-8702-96AE8A0BD697}" srcOrd="3" destOrd="0" parTransId="{5404544C-5786-4F0F-993B-9239A2D3733A}" sibTransId="{3FA5AAE4-0E21-4890-AA39-250F39CD895A}"/>
    <dgm:cxn modelId="{877947A9-7AF5-4127-8047-9B68D820F192}" srcId="{FB73CBB5-A379-499A-B7D9-5212D720A307}" destId="{7F5129D1-EE7C-452C-B856-93D1E8E79F56}" srcOrd="0" destOrd="0" parTransId="{14702F63-6A55-495B-8DB8-490491A48A01}" sibTransId="{4F0CB8E1-4527-4206-A59A-709AB328C0AA}"/>
    <dgm:cxn modelId="{80D82B96-3F00-4D4F-9EB7-0F4ECF651951}" type="presOf" srcId="{727B04E5-ED2F-4734-BABC-B745687B8E78}" destId="{482B9D9C-D069-4DE2-BC42-C25750148213}" srcOrd="0" destOrd="0" presId="urn:microsoft.com/office/officeart/2005/8/layout/cycle5"/>
    <dgm:cxn modelId="{15C77342-71A4-4872-8BDB-F77C71436972}" srcId="{FB73CBB5-A379-499A-B7D9-5212D720A307}" destId="{072C91D5-7A38-483C-BC7E-15E22D43FEBD}" srcOrd="2" destOrd="0" parTransId="{D28CE62A-0AA4-40E1-91AB-9ECB4D3EB903}" sibTransId="{BBEC2FF1-DC1A-404C-A202-82984C13E59B}"/>
    <dgm:cxn modelId="{70DDB6F2-99C1-4C7F-BE95-667521BB5F7F}" type="presOf" srcId="{3FA5AAE4-0E21-4890-AA39-250F39CD895A}" destId="{F87E6D84-098F-4FC9-8A17-56D70108384F}" srcOrd="0" destOrd="0" presId="urn:microsoft.com/office/officeart/2005/8/layout/cycle5"/>
    <dgm:cxn modelId="{568EAE78-DE6B-4CB8-817D-B063CA439F53}" type="presOf" srcId="{E9CBC323-059D-451B-BDBA-0ED8D0DBFD4B}" destId="{8DDA35F2-3989-46E1-B67B-E04106A02AAC}" srcOrd="0" destOrd="0" presId="urn:microsoft.com/office/officeart/2005/8/layout/cycle5"/>
    <dgm:cxn modelId="{64234515-1CE4-4D98-B256-5FBAFED4F578}" type="presOf" srcId="{BEA03FA4-DA28-48DF-B709-3634A0B85A16}" destId="{ACD1EDB9-A9F4-48DB-AC1C-F60CF29AF77A}" srcOrd="0" destOrd="0" presId="urn:microsoft.com/office/officeart/2005/8/layout/cycle5"/>
    <dgm:cxn modelId="{47E08C24-52A7-442B-BAC4-83A3154F2711}" type="presOf" srcId="{072C91D5-7A38-483C-BC7E-15E22D43FEBD}" destId="{14A5D261-7EDF-4682-B280-C8C7BFF2A5DA}"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BACF2027-3D7F-4C61-803B-DAF1A7D832FD}" type="presParOf" srcId="{321EDADA-82AB-4942-B3D3-8D9B4C6F639A}" destId="{746AF9C3-5CB2-4AF4-BD2E-96CB3B2EE575}" srcOrd="0" destOrd="0" presId="urn:microsoft.com/office/officeart/2005/8/layout/cycle5"/>
    <dgm:cxn modelId="{C5167865-C8B6-4D34-B4C7-5D0D93128E65}" type="presParOf" srcId="{321EDADA-82AB-4942-B3D3-8D9B4C6F639A}" destId="{B2CF4F64-7D2C-4027-91EB-3230A5463669}" srcOrd="1" destOrd="0" presId="urn:microsoft.com/office/officeart/2005/8/layout/cycle5"/>
    <dgm:cxn modelId="{F3DE5FF4-CD61-4FD2-AE66-2902FF99401D}" type="presParOf" srcId="{321EDADA-82AB-4942-B3D3-8D9B4C6F639A}" destId="{8D221EE1-38B8-4AA7-A4F1-AA1AD25D5643}" srcOrd="2" destOrd="0" presId="urn:microsoft.com/office/officeart/2005/8/layout/cycle5"/>
    <dgm:cxn modelId="{CF1F75D4-98E9-497A-BD8D-CD0C8F620A31}" type="presParOf" srcId="{321EDADA-82AB-4942-B3D3-8D9B4C6F639A}" destId="{8DDA35F2-3989-46E1-B67B-E04106A02AAC}" srcOrd="3" destOrd="0" presId="urn:microsoft.com/office/officeart/2005/8/layout/cycle5"/>
    <dgm:cxn modelId="{C0E405BD-0954-4F2F-BC3D-73FE6C0493DF}" type="presParOf" srcId="{321EDADA-82AB-4942-B3D3-8D9B4C6F639A}" destId="{DDF1E6E3-7D6B-435E-A490-906177D703D6}" srcOrd="4" destOrd="0" presId="urn:microsoft.com/office/officeart/2005/8/layout/cycle5"/>
    <dgm:cxn modelId="{9CF0A03E-C71A-447F-B017-8F5E240FDA94}" type="presParOf" srcId="{321EDADA-82AB-4942-B3D3-8D9B4C6F639A}" destId="{C3F99A59-8629-48AE-A223-CD9B8B9666C3}" srcOrd="5" destOrd="0" presId="urn:microsoft.com/office/officeart/2005/8/layout/cycle5"/>
    <dgm:cxn modelId="{E914AB7C-55BB-48B3-9421-956FB73B8598}" type="presParOf" srcId="{321EDADA-82AB-4942-B3D3-8D9B4C6F639A}" destId="{14A5D261-7EDF-4682-B280-C8C7BFF2A5DA}" srcOrd="6" destOrd="0" presId="urn:microsoft.com/office/officeart/2005/8/layout/cycle5"/>
    <dgm:cxn modelId="{ACFD6C91-A79A-4DA0-9FE3-ECE1338F6ECD}" type="presParOf" srcId="{321EDADA-82AB-4942-B3D3-8D9B4C6F639A}" destId="{06A7EA8A-E663-4F2C-BF4E-9B01EE4ADE03}" srcOrd="7" destOrd="0" presId="urn:microsoft.com/office/officeart/2005/8/layout/cycle5"/>
    <dgm:cxn modelId="{0ED509AD-834B-429E-9B68-223979696409}" type="presParOf" srcId="{321EDADA-82AB-4942-B3D3-8D9B4C6F639A}" destId="{5659EF2E-ACF9-4F7E-A904-A1C929873CDA}" srcOrd="8" destOrd="0" presId="urn:microsoft.com/office/officeart/2005/8/layout/cycle5"/>
    <dgm:cxn modelId="{47DA63AE-4D5D-49E6-B737-860A96604A69}" type="presParOf" srcId="{321EDADA-82AB-4942-B3D3-8D9B4C6F639A}" destId="{E8F3AE2B-58C3-4145-B090-7BDACD00EDDA}" srcOrd="9" destOrd="0" presId="urn:microsoft.com/office/officeart/2005/8/layout/cycle5"/>
    <dgm:cxn modelId="{5A752DBB-DC16-42F6-99EF-DC027BF39198}" type="presParOf" srcId="{321EDADA-82AB-4942-B3D3-8D9B4C6F639A}" destId="{403985F3-121E-4F2C-A62F-5F91B40DEA1D}" srcOrd="10" destOrd="0" presId="urn:microsoft.com/office/officeart/2005/8/layout/cycle5"/>
    <dgm:cxn modelId="{4E0E420D-877E-44DD-A006-0C8DF45092C6}" type="presParOf" srcId="{321EDADA-82AB-4942-B3D3-8D9B4C6F639A}" destId="{F87E6D84-098F-4FC9-8A17-56D70108384F}" srcOrd="11" destOrd="0" presId="urn:microsoft.com/office/officeart/2005/8/layout/cycle5"/>
    <dgm:cxn modelId="{2FEAAE42-6D18-4F09-9A16-8076C440A3D3}" type="presParOf" srcId="{321EDADA-82AB-4942-B3D3-8D9B4C6F639A}" destId="{56660CBA-7FF2-411D-829E-73C72503184E}" srcOrd="12" destOrd="0" presId="urn:microsoft.com/office/officeart/2005/8/layout/cycle5"/>
    <dgm:cxn modelId="{4E3102D3-B8DB-446A-AA99-FC8125DF9AC6}" type="presParOf" srcId="{321EDADA-82AB-4942-B3D3-8D9B4C6F639A}" destId="{D46907CA-BC29-454A-8795-80AAD0D2012C}" srcOrd="13" destOrd="0" presId="urn:microsoft.com/office/officeart/2005/8/layout/cycle5"/>
    <dgm:cxn modelId="{C9CDDB26-1DC5-4817-B18E-8A25A86CA486}" type="presParOf" srcId="{321EDADA-82AB-4942-B3D3-8D9B4C6F639A}" destId="{ACD1EDB9-A9F4-48DB-AC1C-F60CF29AF77A}" srcOrd="14" destOrd="0" presId="urn:microsoft.com/office/officeart/2005/8/layout/cycle5"/>
    <dgm:cxn modelId="{18934C35-05F2-42E6-82C9-3FE907ED5185}" type="presParOf" srcId="{321EDADA-82AB-4942-B3D3-8D9B4C6F639A}" destId="{9A42A9EA-424E-4C17-91AC-4830792709A2}" srcOrd="15" destOrd="0" presId="urn:microsoft.com/office/officeart/2005/8/layout/cycle5"/>
    <dgm:cxn modelId="{E712360C-2E90-4126-B5E8-3DADCDECEF60}" type="presParOf" srcId="{321EDADA-82AB-4942-B3D3-8D9B4C6F639A}" destId="{51829D23-1ABC-46FE-9353-6A48E1565045}" srcOrd="16" destOrd="0" presId="urn:microsoft.com/office/officeart/2005/8/layout/cycle5"/>
    <dgm:cxn modelId="{62F93362-3E7E-4A34-8BB3-D1C07D70DBBB}" type="presParOf" srcId="{321EDADA-82AB-4942-B3D3-8D9B4C6F639A}" destId="{482B9D9C-D069-4DE2-BC42-C25750148213}" srcOrd="17" destOrd="0" presId="urn:microsoft.com/office/officeart/2005/8/layout/cycle5"/>
    <dgm:cxn modelId="{3EAA7856-6F3F-41FA-9F78-9B3BF7950432}" type="presParOf" srcId="{321EDADA-82AB-4942-B3D3-8D9B4C6F639A}" destId="{5A05E3A4-939E-4C21-A656-DC075110C082}" srcOrd="18" destOrd="0" presId="urn:microsoft.com/office/officeart/2005/8/layout/cycle5"/>
    <dgm:cxn modelId="{D1C158F5-CE01-46C2-A4F4-84891A1272BF}" type="presParOf" srcId="{321EDADA-82AB-4942-B3D3-8D9B4C6F639A}" destId="{D085E20E-4DC8-44B3-B678-89BBFDD1F7F4}" srcOrd="19" destOrd="0" presId="urn:microsoft.com/office/officeart/2005/8/layout/cycle5"/>
    <dgm:cxn modelId="{62A3E184-08BB-46D8-99CA-F0048CB53431}"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dgm:spPr>
        <a:solidFill>
          <a:schemeClr val="accent1"/>
        </a:solidFill>
      </dgm:spPr>
      <dgm:t>
        <a:bodyPr/>
        <a:lstStyle/>
        <a:p>
          <a:r>
            <a:rPr lang="en-ZA" dirty="0" smtClean="0"/>
            <a:t>Search &amp; find OER</a:t>
          </a:r>
          <a:endParaRPr lang="en-ZA" dirty="0"/>
        </a:p>
      </dgm:t>
    </dgm:pt>
    <dgm:pt modelId="{14702F63-6A55-495B-8DB8-490491A48A01}" type="parTrans" cxnId="{877947A9-7AF5-4127-8047-9B68D820F192}">
      <dgm:prSet/>
      <dgm:spPr/>
      <dgm:t>
        <a:bodyPr/>
        <a:lstStyle/>
        <a:p>
          <a:endParaRPr lang="en-ZA"/>
        </a:p>
      </dgm:t>
    </dgm:pt>
    <dgm:pt modelId="{4F0CB8E1-4527-4206-A59A-709AB328C0AA}" type="sibTrans" cxnId="{877947A9-7AF5-4127-8047-9B68D820F192}">
      <dgm:prSet/>
      <dgm:spPr/>
      <dgm:t>
        <a:bodyPr/>
        <a:lstStyle/>
        <a:p>
          <a:endParaRPr lang="en-ZA"/>
        </a:p>
      </dgm:t>
    </dgm:pt>
    <dgm:pt modelId="{E9CBC323-059D-451B-BDBA-0ED8D0DBFD4B}">
      <dgm:prSet phldrT="[Text]"/>
      <dgm:spPr>
        <a:solidFill>
          <a:schemeClr val="accent1"/>
        </a:solidFill>
      </dgm:spPr>
      <dgm:t>
        <a:bodyPr/>
        <a:lstStyle/>
        <a:p>
          <a:r>
            <a:rPr lang="en-ZA" dirty="0" smtClean="0"/>
            <a:t>Compose (Piece Together)</a:t>
          </a:r>
          <a:endParaRPr lang="en-ZA" dirty="0"/>
        </a:p>
      </dgm:t>
    </dgm:pt>
    <dgm:pt modelId="{FE852950-58DF-4F78-8E72-C2F79B90EDB7}" type="parTrans" cxnId="{C212C674-B185-466D-8838-D56DE9906FCE}">
      <dgm:prSet/>
      <dgm:spPr/>
      <dgm:t>
        <a:bodyPr/>
        <a:lstStyle/>
        <a:p>
          <a:endParaRPr lang="en-ZA"/>
        </a:p>
      </dgm:t>
    </dgm:pt>
    <dgm:pt modelId="{01F86152-15CE-4B79-BC8D-44DD8A49321B}" type="sibTrans" cxnId="{C212C674-B185-466D-8838-D56DE9906FCE}">
      <dgm:prSet/>
      <dgm:spPr/>
      <dgm:t>
        <a:bodyPr/>
        <a:lstStyle/>
        <a:p>
          <a:endParaRPr lang="en-ZA"/>
        </a:p>
      </dgm:t>
    </dgm:pt>
    <dgm:pt modelId="{072C91D5-7A38-483C-BC7E-15E22D43FEBD}">
      <dgm:prSet phldrT="[Text]"/>
      <dgm:spPr>
        <a:solidFill>
          <a:schemeClr val="accent1"/>
        </a:solidFill>
      </dgm:spPr>
      <dgm:t>
        <a:bodyPr/>
        <a:lstStyle/>
        <a:p>
          <a:r>
            <a:rPr lang="en-ZA" dirty="0" smtClean="0"/>
            <a:t>Adapt to Local Contexts</a:t>
          </a:r>
          <a:endParaRPr lang="en-ZA" dirty="0"/>
        </a:p>
      </dgm:t>
    </dgm:pt>
    <dgm:pt modelId="{D28CE62A-0AA4-40E1-91AB-9ECB4D3EB903}" type="parTrans" cxnId="{15C77342-71A4-4872-8BDB-F77C71436972}">
      <dgm:prSet/>
      <dgm:spPr/>
      <dgm:t>
        <a:bodyPr/>
        <a:lstStyle/>
        <a:p>
          <a:endParaRPr lang="en-ZA"/>
        </a:p>
      </dgm:t>
    </dgm:pt>
    <dgm:pt modelId="{BBEC2FF1-DC1A-404C-A202-82984C13E59B}" type="sibTrans" cxnId="{15C77342-71A4-4872-8BDB-F77C71436972}">
      <dgm:prSet/>
      <dgm:spPr/>
      <dgm:t>
        <a:bodyPr/>
        <a:lstStyle/>
        <a:p>
          <a:endParaRPr lang="en-ZA"/>
        </a:p>
      </dgm:t>
    </dgm:pt>
    <dgm:pt modelId="{9E7BBB2A-A066-46B8-8702-96AE8A0BD697}">
      <dgm:prSet phldrT="[Text]"/>
      <dgm:spPr>
        <a:solidFill>
          <a:schemeClr val="accent1">
            <a:lumMod val="50000"/>
          </a:schemeClr>
        </a:solidFill>
      </dgm:spPr>
      <dgm:t>
        <a:bodyPr/>
        <a:lstStyle/>
        <a:p>
          <a:r>
            <a:rPr lang="en-ZA" dirty="0" smtClean="0"/>
            <a:t>Produce a Learning Resource</a:t>
          </a:r>
          <a:endParaRPr lang="en-ZA" dirty="0"/>
        </a:p>
      </dgm:t>
    </dgm:pt>
    <dgm:pt modelId="{5404544C-5786-4F0F-993B-9239A2D3733A}" type="parTrans" cxnId="{A771CBF7-0830-4396-8E33-335AB9394B66}">
      <dgm:prSet/>
      <dgm:spPr/>
      <dgm:t>
        <a:bodyPr/>
        <a:lstStyle/>
        <a:p>
          <a:endParaRPr lang="en-ZA"/>
        </a:p>
      </dgm:t>
    </dgm:pt>
    <dgm:pt modelId="{3FA5AAE4-0E21-4890-AA39-250F39CD895A}" type="sibTrans" cxnId="{A771CBF7-0830-4396-8E33-335AB9394B66}">
      <dgm:prSet/>
      <dgm:spPr/>
      <dgm:t>
        <a:bodyPr/>
        <a:lstStyle/>
        <a:p>
          <a:endParaRPr lang="en-ZA"/>
        </a:p>
      </dgm:t>
    </dgm:pt>
    <dgm:pt modelId="{C612C776-989D-4BEE-ABE9-B141B968C92A}">
      <dgm:prSet phldrT="[Text]"/>
      <dgm:spPr>
        <a:solidFill>
          <a:schemeClr val="accent1">
            <a:lumMod val="50000"/>
          </a:schemeClr>
        </a:solidFill>
      </dgm:spPr>
      <dgm:t>
        <a:bodyPr/>
        <a:lstStyle/>
        <a:p>
          <a:r>
            <a:rPr lang="en-ZA" dirty="0" smtClean="0"/>
            <a:t>Refine Learning Resource</a:t>
          </a:r>
          <a:endParaRPr lang="en-ZA" dirty="0"/>
        </a:p>
      </dgm:t>
    </dgm:pt>
    <dgm:pt modelId="{7021DBEA-4B99-4F6C-9402-BC73EFDDFC39}" type="parTrans" cxnId="{57D71916-767F-4F2E-B93B-FCBF2BAB51FA}">
      <dgm:prSet/>
      <dgm:spPr/>
      <dgm:t>
        <a:bodyPr/>
        <a:lstStyle/>
        <a:p>
          <a:endParaRPr lang="en-ZA"/>
        </a:p>
      </dgm:t>
    </dgm:pt>
    <dgm:pt modelId="{727B04E5-ED2F-4734-BABC-B745687B8E78}" type="sibTrans" cxnId="{57D71916-767F-4F2E-B93B-FCBF2BAB51FA}">
      <dgm:prSet/>
      <dgm:spPr/>
      <dgm:t>
        <a:bodyPr/>
        <a:lstStyle/>
        <a:p>
          <a:endParaRPr lang="en-ZA"/>
        </a:p>
      </dgm:t>
    </dgm:pt>
    <dgm:pt modelId="{C88D87DD-9291-426A-BC4B-11566661E1DE}">
      <dgm:prSet phldrT="[Text]"/>
      <dgm:spPr>
        <a:solidFill>
          <a:schemeClr val="accent1">
            <a:lumMod val="50000"/>
          </a:schemeClr>
        </a:solidFill>
      </dgm:spPr>
      <dgm:t>
        <a:bodyPr/>
        <a:lstStyle/>
        <a:p>
          <a:r>
            <a:rPr lang="en-ZA" dirty="0" smtClean="0"/>
            <a:t>Deploy and Use Resource</a:t>
          </a:r>
          <a:endParaRPr lang="en-ZA" dirty="0"/>
        </a:p>
      </dgm:t>
    </dgm:pt>
    <dgm:pt modelId="{F0C0498D-A920-4FAF-B6C6-9A8A37B5653C}" type="parTrans" cxnId="{8C418588-8189-4861-8C0C-735AEE3E07B9}">
      <dgm:prSet/>
      <dgm:spPr/>
      <dgm:t>
        <a:bodyPr/>
        <a:lstStyle/>
        <a:p>
          <a:endParaRPr lang="en-ZA"/>
        </a:p>
      </dgm:t>
    </dgm:pt>
    <dgm:pt modelId="{BEA03FA4-DA28-48DF-B709-3634A0B85A16}" type="sibTrans" cxnId="{8C418588-8189-4861-8C0C-735AEE3E07B9}">
      <dgm:prSet/>
      <dgm:spPr/>
      <dgm:t>
        <a:bodyPr/>
        <a:lstStyle/>
        <a:p>
          <a:endParaRPr lang="en-ZA"/>
        </a:p>
      </dgm:t>
    </dgm:pt>
    <dgm:pt modelId="{12137DEA-BEF2-4FB2-9A18-02262196E580}">
      <dgm:prSet phldrT="[Text]"/>
      <dgm:spPr/>
      <dgm:t>
        <a:bodyPr/>
        <a:lstStyle/>
        <a:p>
          <a:r>
            <a:rPr lang="en-ZA" dirty="0" smtClean="0"/>
            <a:t>Share and make available  for reuse</a:t>
          </a:r>
          <a:endParaRPr lang="en-ZA" dirty="0"/>
        </a:p>
      </dgm:t>
    </dgm:pt>
    <dgm:pt modelId="{F49C9531-171F-4BEA-A792-51C6F5F0D01E}" type="parTrans" cxnId="{7D34D456-CDA0-4FF1-AD13-55288FB2FB9F}">
      <dgm:prSet/>
      <dgm:spPr/>
      <dgm:t>
        <a:bodyPr/>
        <a:lstStyle/>
        <a:p>
          <a:endParaRPr lang="en-ZA"/>
        </a:p>
      </dgm:t>
    </dgm:pt>
    <dgm:pt modelId="{E71C5DBD-2D6D-42E4-A051-8004FEB661CA}" type="sibTrans" cxnId="{7D34D456-CDA0-4FF1-AD13-55288FB2FB9F}">
      <dgm:prSet/>
      <dgm:spPr/>
      <dgm:t>
        <a:bodyPr/>
        <a:lstStyle/>
        <a:p>
          <a:endParaRPr lang="en-ZA"/>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979DCF5B-0841-492D-9299-8352DC64DD91}" type="presOf" srcId="{7F5129D1-EE7C-452C-B856-93D1E8E79F56}" destId="{746AF9C3-5CB2-4AF4-BD2E-96CB3B2EE575}" srcOrd="0" destOrd="0" presId="urn:microsoft.com/office/officeart/2005/8/layout/cycle5"/>
    <dgm:cxn modelId="{A979EB86-DDA6-4345-A971-CE651513381A}" type="presOf" srcId="{BEA03FA4-DA28-48DF-B709-3634A0B85A16}" destId="{ACD1EDB9-A9F4-48DB-AC1C-F60CF29AF77A}" srcOrd="0" destOrd="0" presId="urn:microsoft.com/office/officeart/2005/8/layout/cycle5"/>
    <dgm:cxn modelId="{C212C674-B185-466D-8838-D56DE9906FCE}" srcId="{FB73CBB5-A379-499A-B7D9-5212D720A307}" destId="{E9CBC323-059D-451B-BDBA-0ED8D0DBFD4B}" srcOrd="1" destOrd="0" parTransId="{FE852950-58DF-4F78-8E72-C2F79B90EDB7}" sibTransId="{01F86152-15CE-4B79-BC8D-44DD8A49321B}"/>
    <dgm:cxn modelId="{5749704B-6AFA-4A8E-8398-28A055410A53}" type="presOf" srcId="{12137DEA-BEF2-4FB2-9A18-02262196E580}" destId="{5A05E3A4-939E-4C21-A656-DC075110C082}" srcOrd="0" destOrd="0" presId="urn:microsoft.com/office/officeart/2005/8/layout/cycle5"/>
    <dgm:cxn modelId="{57D71916-767F-4F2E-B93B-FCBF2BAB51FA}" srcId="{FB73CBB5-A379-499A-B7D9-5212D720A307}" destId="{C612C776-989D-4BEE-ABE9-B141B968C92A}" srcOrd="5" destOrd="0" parTransId="{7021DBEA-4B99-4F6C-9402-BC73EFDDFC39}" sibTransId="{727B04E5-ED2F-4734-BABC-B745687B8E78}"/>
    <dgm:cxn modelId="{54772A49-4140-4BB5-AD53-5199946CB1D4}" type="presOf" srcId="{9E7BBB2A-A066-46B8-8702-96AE8A0BD697}" destId="{E8F3AE2B-58C3-4145-B090-7BDACD00EDDA}" srcOrd="0" destOrd="0" presId="urn:microsoft.com/office/officeart/2005/8/layout/cycle5"/>
    <dgm:cxn modelId="{D64C56AB-5C6E-4F00-8BAB-09990487A5FC}" type="presOf" srcId="{01F86152-15CE-4B79-BC8D-44DD8A49321B}" destId="{C3F99A59-8629-48AE-A223-CD9B8B9666C3}" srcOrd="0" destOrd="0" presId="urn:microsoft.com/office/officeart/2005/8/layout/cycle5"/>
    <dgm:cxn modelId="{EA644677-158F-43F7-90EA-E3D2287C5EF1}" type="presOf" srcId="{072C91D5-7A38-483C-BC7E-15E22D43FEBD}" destId="{14A5D261-7EDF-4682-B280-C8C7BFF2A5DA}" srcOrd="0" destOrd="0" presId="urn:microsoft.com/office/officeart/2005/8/layout/cycle5"/>
    <dgm:cxn modelId="{8A3497DE-B086-4AE1-8CC0-603FFFA3A040}" type="presOf" srcId="{C612C776-989D-4BEE-ABE9-B141B968C92A}" destId="{9A42A9EA-424E-4C17-91AC-4830792709A2}" srcOrd="0" destOrd="0" presId="urn:microsoft.com/office/officeart/2005/8/layout/cycle5"/>
    <dgm:cxn modelId="{380285A1-D6E0-4B92-AE87-17F3DDB82F67}" type="presOf" srcId="{727B04E5-ED2F-4734-BABC-B745687B8E78}" destId="{482B9D9C-D069-4DE2-BC42-C25750148213}" srcOrd="0" destOrd="0" presId="urn:microsoft.com/office/officeart/2005/8/layout/cycle5"/>
    <dgm:cxn modelId="{6BDE2EA1-77A4-4AC1-90D0-2B25F5D260EE}" type="presOf" srcId="{E71C5DBD-2D6D-42E4-A051-8004FEB661CA}" destId="{900C0B26-C8BB-41BF-8EBE-E753C40B8719}" srcOrd="0" destOrd="0" presId="urn:microsoft.com/office/officeart/2005/8/layout/cycle5"/>
    <dgm:cxn modelId="{D74C8EFF-4BF8-40C6-B224-CC9DD0AF2592}" type="presOf" srcId="{4F0CB8E1-4527-4206-A59A-709AB328C0AA}" destId="{8D221EE1-38B8-4AA7-A4F1-AA1AD25D5643}" srcOrd="0" destOrd="0" presId="urn:microsoft.com/office/officeart/2005/8/layout/cycle5"/>
    <dgm:cxn modelId="{82492B4F-6A2A-4BD9-87D1-8AAFC52CFF3A}" type="presOf" srcId="{BBEC2FF1-DC1A-404C-A202-82984C13E59B}" destId="{5659EF2E-ACF9-4F7E-A904-A1C929873CDA}" srcOrd="0" destOrd="0" presId="urn:microsoft.com/office/officeart/2005/8/layout/cycle5"/>
    <dgm:cxn modelId="{6C830E03-B0A7-4875-877A-A4553937E7DC}" type="presOf" srcId="{C88D87DD-9291-426A-BC4B-11566661E1DE}" destId="{56660CBA-7FF2-411D-829E-73C72503184E}" srcOrd="0" destOrd="0" presId="urn:microsoft.com/office/officeart/2005/8/layout/cycle5"/>
    <dgm:cxn modelId="{8DC9152D-D920-4DBA-A6BD-C8A8C1ABC26A}" type="presOf" srcId="{E9CBC323-059D-451B-BDBA-0ED8D0DBFD4B}" destId="{8DDA35F2-3989-46E1-B67B-E04106A02AAC}" srcOrd="0" destOrd="0" presId="urn:microsoft.com/office/officeart/2005/8/layout/cycle5"/>
    <dgm:cxn modelId="{64DA1C0E-5845-430F-8924-9F3003A680A0}" type="presOf" srcId="{3FA5AAE4-0E21-4890-AA39-250F39CD895A}" destId="{F87E6D84-098F-4FC9-8A17-56D70108384F}"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7E302EA5-C7F5-4A00-A3FD-0D509605450E}" type="presOf" srcId="{FB73CBB5-A379-499A-B7D9-5212D720A307}" destId="{321EDADA-82AB-4942-B3D3-8D9B4C6F639A}" srcOrd="0" destOrd="0" presId="urn:microsoft.com/office/officeart/2005/8/layout/cycle5"/>
    <dgm:cxn modelId="{A771CBF7-0830-4396-8E33-335AB9394B66}" srcId="{FB73CBB5-A379-499A-B7D9-5212D720A307}" destId="{9E7BBB2A-A066-46B8-8702-96AE8A0BD697}" srcOrd="3" destOrd="0" parTransId="{5404544C-5786-4F0F-993B-9239A2D3733A}" sibTransId="{3FA5AAE4-0E21-4890-AA39-250F39CD895A}"/>
    <dgm:cxn modelId="{877947A9-7AF5-4127-8047-9B68D820F192}" srcId="{FB73CBB5-A379-499A-B7D9-5212D720A307}" destId="{7F5129D1-EE7C-452C-B856-93D1E8E79F56}" srcOrd="0" destOrd="0" parTransId="{14702F63-6A55-495B-8DB8-490491A48A01}" sibTransId="{4F0CB8E1-4527-4206-A59A-709AB328C0AA}"/>
    <dgm:cxn modelId="{15C77342-71A4-4872-8BDB-F77C71436972}" srcId="{FB73CBB5-A379-499A-B7D9-5212D720A307}" destId="{072C91D5-7A38-483C-BC7E-15E22D43FEBD}" srcOrd="2" destOrd="0" parTransId="{D28CE62A-0AA4-40E1-91AB-9ECB4D3EB903}" sibTransId="{BBEC2FF1-DC1A-404C-A202-82984C13E59B}"/>
    <dgm:cxn modelId="{8C418588-8189-4861-8C0C-735AEE3E07B9}" srcId="{FB73CBB5-A379-499A-B7D9-5212D720A307}" destId="{C88D87DD-9291-426A-BC4B-11566661E1DE}" srcOrd="4" destOrd="0" parTransId="{F0C0498D-A920-4FAF-B6C6-9A8A37B5653C}" sibTransId="{BEA03FA4-DA28-48DF-B709-3634A0B85A16}"/>
    <dgm:cxn modelId="{AA28EE48-0526-4576-9AE4-32C701B22235}" type="presParOf" srcId="{321EDADA-82AB-4942-B3D3-8D9B4C6F639A}" destId="{746AF9C3-5CB2-4AF4-BD2E-96CB3B2EE575}" srcOrd="0" destOrd="0" presId="urn:microsoft.com/office/officeart/2005/8/layout/cycle5"/>
    <dgm:cxn modelId="{31DB37C7-D823-4B57-A085-E017A88C2331}" type="presParOf" srcId="{321EDADA-82AB-4942-B3D3-8D9B4C6F639A}" destId="{B2CF4F64-7D2C-4027-91EB-3230A5463669}" srcOrd="1" destOrd="0" presId="urn:microsoft.com/office/officeart/2005/8/layout/cycle5"/>
    <dgm:cxn modelId="{FE5E867E-88B0-40BD-9049-8E9BB1401EC1}" type="presParOf" srcId="{321EDADA-82AB-4942-B3D3-8D9B4C6F639A}" destId="{8D221EE1-38B8-4AA7-A4F1-AA1AD25D5643}" srcOrd="2" destOrd="0" presId="urn:microsoft.com/office/officeart/2005/8/layout/cycle5"/>
    <dgm:cxn modelId="{11FA85D9-2852-41D8-A041-68DAA781B499}" type="presParOf" srcId="{321EDADA-82AB-4942-B3D3-8D9B4C6F639A}" destId="{8DDA35F2-3989-46E1-B67B-E04106A02AAC}" srcOrd="3" destOrd="0" presId="urn:microsoft.com/office/officeart/2005/8/layout/cycle5"/>
    <dgm:cxn modelId="{4226AC45-EBF8-475D-B709-85E5A90043BA}" type="presParOf" srcId="{321EDADA-82AB-4942-B3D3-8D9B4C6F639A}" destId="{DDF1E6E3-7D6B-435E-A490-906177D703D6}" srcOrd="4" destOrd="0" presId="urn:microsoft.com/office/officeart/2005/8/layout/cycle5"/>
    <dgm:cxn modelId="{9D7B5F6D-BCC4-4CBE-A30E-05302060F44E}" type="presParOf" srcId="{321EDADA-82AB-4942-B3D3-8D9B4C6F639A}" destId="{C3F99A59-8629-48AE-A223-CD9B8B9666C3}" srcOrd="5" destOrd="0" presId="urn:microsoft.com/office/officeart/2005/8/layout/cycle5"/>
    <dgm:cxn modelId="{AECF2BDD-D7B3-430E-A35A-14B43D7CD72C}" type="presParOf" srcId="{321EDADA-82AB-4942-B3D3-8D9B4C6F639A}" destId="{14A5D261-7EDF-4682-B280-C8C7BFF2A5DA}" srcOrd="6" destOrd="0" presId="urn:microsoft.com/office/officeart/2005/8/layout/cycle5"/>
    <dgm:cxn modelId="{3A31BC0D-E1BE-470B-84F3-B072B992B000}" type="presParOf" srcId="{321EDADA-82AB-4942-B3D3-8D9B4C6F639A}" destId="{06A7EA8A-E663-4F2C-BF4E-9B01EE4ADE03}" srcOrd="7" destOrd="0" presId="urn:microsoft.com/office/officeart/2005/8/layout/cycle5"/>
    <dgm:cxn modelId="{DFEA68F8-F82C-4D93-9B8B-BB2994A87C83}" type="presParOf" srcId="{321EDADA-82AB-4942-B3D3-8D9B4C6F639A}" destId="{5659EF2E-ACF9-4F7E-A904-A1C929873CDA}" srcOrd="8" destOrd="0" presId="urn:microsoft.com/office/officeart/2005/8/layout/cycle5"/>
    <dgm:cxn modelId="{128BFE1F-78BA-4FDA-ADAB-A268DC45150D}" type="presParOf" srcId="{321EDADA-82AB-4942-B3D3-8D9B4C6F639A}" destId="{E8F3AE2B-58C3-4145-B090-7BDACD00EDDA}" srcOrd="9" destOrd="0" presId="urn:microsoft.com/office/officeart/2005/8/layout/cycle5"/>
    <dgm:cxn modelId="{43463C12-4D0A-4B11-B16E-14218028DBF0}" type="presParOf" srcId="{321EDADA-82AB-4942-B3D3-8D9B4C6F639A}" destId="{403985F3-121E-4F2C-A62F-5F91B40DEA1D}" srcOrd="10" destOrd="0" presId="urn:microsoft.com/office/officeart/2005/8/layout/cycle5"/>
    <dgm:cxn modelId="{94DDC5E0-F653-44EF-9ECF-B63A620E2B27}" type="presParOf" srcId="{321EDADA-82AB-4942-B3D3-8D9B4C6F639A}" destId="{F87E6D84-098F-4FC9-8A17-56D70108384F}" srcOrd="11" destOrd="0" presId="urn:microsoft.com/office/officeart/2005/8/layout/cycle5"/>
    <dgm:cxn modelId="{DEEF4FEF-D1C1-4CF4-AC97-84805C97949F}" type="presParOf" srcId="{321EDADA-82AB-4942-B3D3-8D9B4C6F639A}" destId="{56660CBA-7FF2-411D-829E-73C72503184E}" srcOrd="12" destOrd="0" presId="urn:microsoft.com/office/officeart/2005/8/layout/cycle5"/>
    <dgm:cxn modelId="{A48DF01A-C96E-445F-AA39-6B61CC822616}" type="presParOf" srcId="{321EDADA-82AB-4942-B3D3-8D9B4C6F639A}" destId="{D46907CA-BC29-454A-8795-80AAD0D2012C}" srcOrd="13" destOrd="0" presId="urn:microsoft.com/office/officeart/2005/8/layout/cycle5"/>
    <dgm:cxn modelId="{FDE28882-8F20-47B9-9988-5921C57EC01D}" type="presParOf" srcId="{321EDADA-82AB-4942-B3D3-8D9B4C6F639A}" destId="{ACD1EDB9-A9F4-48DB-AC1C-F60CF29AF77A}" srcOrd="14" destOrd="0" presId="urn:microsoft.com/office/officeart/2005/8/layout/cycle5"/>
    <dgm:cxn modelId="{2F710C7F-9317-42FD-8931-B2DB5F4F5DBD}" type="presParOf" srcId="{321EDADA-82AB-4942-B3D3-8D9B4C6F639A}" destId="{9A42A9EA-424E-4C17-91AC-4830792709A2}" srcOrd="15" destOrd="0" presId="urn:microsoft.com/office/officeart/2005/8/layout/cycle5"/>
    <dgm:cxn modelId="{3E58F220-5083-4FF7-94E4-183868310365}" type="presParOf" srcId="{321EDADA-82AB-4942-B3D3-8D9B4C6F639A}" destId="{51829D23-1ABC-46FE-9353-6A48E1565045}" srcOrd="16" destOrd="0" presId="urn:microsoft.com/office/officeart/2005/8/layout/cycle5"/>
    <dgm:cxn modelId="{70FA3BA2-D51E-40BE-8C68-4E9B018A4320}" type="presParOf" srcId="{321EDADA-82AB-4942-B3D3-8D9B4C6F639A}" destId="{482B9D9C-D069-4DE2-BC42-C25750148213}" srcOrd="17" destOrd="0" presId="urn:microsoft.com/office/officeart/2005/8/layout/cycle5"/>
    <dgm:cxn modelId="{05221C08-69EA-4B7D-9A6A-55F2A25B4966}" type="presParOf" srcId="{321EDADA-82AB-4942-B3D3-8D9B4C6F639A}" destId="{5A05E3A4-939E-4C21-A656-DC075110C082}" srcOrd="18" destOrd="0" presId="urn:microsoft.com/office/officeart/2005/8/layout/cycle5"/>
    <dgm:cxn modelId="{A9E77D37-6736-4D1C-9B53-E6ECE5A1482D}" type="presParOf" srcId="{321EDADA-82AB-4942-B3D3-8D9B4C6F639A}" destId="{D085E20E-4DC8-44B3-B678-89BBFDD1F7F4}" srcOrd="19" destOrd="0" presId="urn:microsoft.com/office/officeart/2005/8/layout/cycle5"/>
    <dgm:cxn modelId="{56B81585-B4F7-4E48-A900-435449E27671}"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73CBB5-A379-499A-B7D9-5212D720A30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ZA"/>
        </a:p>
      </dgm:t>
    </dgm:pt>
    <dgm:pt modelId="{7F5129D1-EE7C-452C-B856-93D1E8E79F56}">
      <dgm:prSet phldrT="[Text]"/>
      <dgm:spPr>
        <a:solidFill>
          <a:schemeClr val="accent1"/>
        </a:solidFill>
      </dgm:spPr>
      <dgm:t>
        <a:bodyPr/>
        <a:lstStyle/>
        <a:p>
          <a:r>
            <a:rPr lang="en-ZA" dirty="0" smtClean="0"/>
            <a:t>Search &amp; find OER</a:t>
          </a:r>
          <a:endParaRPr lang="en-ZA" dirty="0"/>
        </a:p>
      </dgm:t>
    </dgm:pt>
    <dgm:pt modelId="{14702F63-6A55-495B-8DB8-490491A48A01}" type="parTrans" cxnId="{877947A9-7AF5-4127-8047-9B68D820F192}">
      <dgm:prSet/>
      <dgm:spPr/>
      <dgm:t>
        <a:bodyPr/>
        <a:lstStyle/>
        <a:p>
          <a:endParaRPr lang="en-ZA"/>
        </a:p>
      </dgm:t>
    </dgm:pt>
    <dgm:pt modelId="{4F0CB8E1-4527-4206-A59A-709AB328C0AA}" type="sibTrans" cxnId="{877947A9-7AF5-4127-8047-9B68D820F192}">
      <dgm:prSet/>
      <dgm:spPr/>
      <dgm:t>
        <a:bodyPr/>
        <a:lstStyle/>
        <a:p>
          <a:endParaRPr lang="en-ZA"/>
        </a:p>
      </dgm:t>
    </dgm:pt>
    <dgm:pt modelId="{E9CBC323-059D-451B-BDBA-0ED8D0DBFD4B}">
      <dgm:prSet phldrT="[Text]"/>
      <dgm:spPr>
        <a:solidFill>
          <a:schemeClr val="accent1"/>
        </a:solidFill>
      </dgm:spPr>
      <dgm:t>
        <a:bodyPr/>
        <a:lstStyle/>
        <a:p>
          <a:r>
            <a:rPr lang="en-ZA" dirty="0" smtClean="0"/>
            <a:t>Compose (Piece Together)</a:t>
          </a:r>
          <a:endParaRPr lang="en-ZA" dirty="0"/>
        </a:p>
      </dgm:t>
    </dgm:pt>
    <dgm:pt modelId="{FE852950-58DF-4F78-8E72-C2F79B90EDB7}" type="parTrans" cxnId="{C212C674-B185-466D-8838-D56DE9906FCE}">
      <dgm:prSet/>
      <dgm:spPr/>
      <dgm:t>
        <a:bodyPr/>
        <a:lstStyle/>
        <a:p>
          <a:endParaRPr lang="en-ZA"/>
        </a:p>
      </dgm:t>
    </dgm:pt>
    <dgm:pt modelId="{01F86152-15CE-4B79-BC8D-44DD8A49321B}" type="sibTrans" cxnId="{C212C674-B185-466D-8838-D56DE9906FCE}">
      <dgm:prSet/>
      <dgm:spPr/>
      <dgm:t>
        <a:bodyPr/>
        <a:lstStyle/>
        <a:p>
          <a:endParaRPr lang="en-ZA"/>
        </a:p>
      </dgm:t>
    </dgm:pt>
    <dgm:pt modelId="{072C91D5-7A38-483C-BC7E-15E22D43FEBD}">
      <dgm:prSet phldrT="[Text]"/>
      <dgm:spPr>
        <a:solidFill>
          <a:schemeClr val="accent1"/>
        </a:solidFill>
      </dgm:spPr>
      <dgm:t>
        <a:bodyPr/>
        <a:lstStyle/>
        <a:p>
          <a:r>
            <a:rPr lang="en-ZA" dirty="0" smtClean="0"/>
            <a:t>Adapt to Local Contexts</a:t>
          </a:r>
          <a:endParaRPr lang="en-ZA" dirty="0"/>
        </a:p>
      </dgm:t>
    </dgm:pt>
    <dgm:pt modelId="{D28CE62A-0AA4-40E1-91AB-9ECB4D3EB903}" type="parTrans" cxnId="{15C77342-71A4-4872-8BDB-F77C71436972}">
      <dgm:prSet/>
      <dgm:spPr/>
      <dgm:t>
        <a:bodyPr/>
        <a:lstStyle/>
        <a:p>
          <a:endParaRPr lang="en-ZA"/>
        </a:p>
      </dgm:t>
    </dgm:pt>
    <dgm:pt modelId="{BBEC2FF1-DC1A-404C-A202-82984C13E59B}" type="sibTrans" cxnId="{15C77342-71A4-4872-8BDB-F77C71436972}">
      <dgm:prSet/>
      <dgm:spPr/>
      <dgm:t>
        <a:bodyPr/>
        <a:lstStyle/>
        <a:p>
          <a:endParaRPr lang="en-ZA"/>
        </a:p>
      </dgm:t>
    </dgm:pt>
    <dgm:pt modelId="{9E7BBB2A-A066-46B8-8702-96AE8A0BD697}">
      <dgm:prSet phldrT="[Text]"/>
      <dgm:spPr/>
      <dgm:t>
        <a:bodyPr/>
        <a:lstStyle/>
        <a:p>
          <a:r>
            <a:rPr lang="en-ZA" dirty="0" smtClean="0"/>
            <a:t>Produce a Learning Resource</a:t>
          </a:r>
          <a:endParaRPr lang="en-ZA" dirty="0"/>
        </a:p>
      </dgm:t>
    </dgm:pt>
    <dgm:pt modelId="{5404544C-5786-4F0F-993B-9239A2D3733A}" type="parTrans" cxnId="{A771CBF7-0830-4396-8E33-335AB9394B66}">
      <dgm:prSet/>
      <dgm:spPr/>
      <dgm:t>
        <a:bodyPr/>
        <a:lstStyle/>
        <a:p>
          <a:endParaRPr lang="en-ZA"/>
        </a:p>
      </dgm:t>
    </dgm:pt>
    <dgm:pt modelId="{3FA5AAE4-0E21-4890-AA39-250F39CD895A}" type="sibTrans" cxnId="{A771CBF7-0830-4396-8E33-335AB9394B66}">
      <dgm:prSet/>
      <dgm:spPr/>
      <dgm:t>
        <a:bodyPr/>
        <a:lstStyle/>
        <a:p>
          <a:endParaRPr lang="en-ZA"/>
        </a:p>
      </dgm:t>
    </dgm:pt>
    <dgm:pt modelId="{C612C776-989D-4BEE-ABE9-B141B968C92A}">
      <dgm:prSet phldrT="[Text]"/>
      <dgm:spPr>
        <a:solidFill>
          <a:schemeClr val="accent1"/>
        </a:solidFill>
      </dgm:spPr>
      <dgm:t>
        <a:bodyPr/>
        <a:lstStyle/>
        <a:p>
          <a:r>
            <a:rPr lang="en-ZA" dirty="0" smtClean="0"/>
            <a:t>Refine Learning Resource</a:t>
          </a:r>
          <a:endParaRPr lang="en-ZA" dirty="0"/>
        </a:p>
      </dgm:t>
    </dgm:pt>
    <dgm:pt modelId="{7021DBEA-4B99-4F6C-9402-BC73EFDDFC39}" type="parTrans" cxnId="{57D71916-767F-4F2E-B93B-FCBF2BAB51FA}">
      <dgm:prSet/>
      <dgm:spPr/>
      <dgm:t>
        <a:bodyPr/>
        <a:lstStyle/>
        <a:p>
          <a:endParaRPr lang="en-ZA"/>
        </a:p>
      </dgm:t>
    </dgm:pt>
    <dgm:pt modelId="{727B04E5-ED2F-4734-BABC-B745687B8E78}" type="sibTrans" cxnId="{57D71916-767F-4F2E-B93B-FCBF2BAB51FA}">
      <dgm:prSet/>
      <dgm:spPr/>
      <dgm:t>
        <a:bodyPr/>
        <a:lstStyle/>
        <a:p>
          <a:endParaRPr lang="en-ZA"/>
        </a:p>
      </dgm:t>
    </dgm:pt>
    <dgm:pt modelId="{C88D87DD-9291-426A-BC4B-11566661E1DE}">
      <dgm:prSet phldrT="[Text]"/>
      <dgm:spPr/>
      <dgm:t>
        <a:bodyPr/>
        <a:lstStyle/>
        <a:p>
          <a:r>
            <a:rPr lang="en-ZA" dirty="0" smtClean="0"/>
            <a:t>Deploy and Use Resource</a:t>
          </a:r>
          <a:endParaRPr lang="en-ZA" dirty="0"/>
        </a:p>
      </dgm:t>
    </dgm:pt>
    <dgm:pt modelId="{F0C0498D-A920-4FAF-B6C6-9A8A37B5653C}" type="parTrans" cxnId="{8C418588-8189-4861-8C0C-735AEE3E07B9}">
      <dgm:prSet/>
      <dgm:spPr/>
      <dgm:t>
        <a:bodyPr/>
        <a:lstStyle/>
        <a:p>
          <a:endParaRPr lang="en-ZA"/>
        </a:p>
      </dgm:t>
    </dgm:pt>
    <dgm:pt modelId="{BEA03FA4-DA28-48DF-B709-3634A0B85A16}" type="sibTrans" cxnId="{8C418588-8189-4861-8C0C-735AEE3E07B9}">
      <dgm:prSet/>
      <dgm:spPr/>
      <dgm:t>
        <a:bodyPr/>
        <a:lstStyle/>
        <a:p>
          <a:endParaRPr lang="en-ZA"/>
        </a:p>
      </dgm:t>
    </dgm:pt>
    <dgm:pt modelId="{12137DEA-BEF2-4FB2-9A18-02262196E580}">
      <dgm:prSet phldrT="[Text]"/>
      <dgm:spPr>
        <a:solidFill>
          <a:schemeClr val="accent1">
            <a:lumMod val="50000"/>
          </a:schemeClr>
        </a:solidFill>
      </dgm:spPr>
      <dgm:t>
        <a:bodyPr/>
        <a:lstStyle/>
        <a:p>
          <a:r>
            <a:rPr lang="en-ZA" dirty="0" smtClean="0"/>
            <a:t>Share and make available  for reuse</a:t>
          </a:r>
          <a:endParaRPr lang="en-ZA" dirty="0"/>
        </a:p>
      </dgm:t>
    </dgm:pt>
    <dgm:pt modelId="{F49C9531-171F-4BEA-A792-51C6F5F0D01E}" type="parTrans" cxnId="{7D34D456-CDA0-4FF1-AD13-55288FB2FB9F}">
      <dgm:prSet/>
      <dgm:spPr/>
      <dgm:t>
        <a:bodyPr/>
        <a:lstStyle/>
        <a:p>
          <a:endParaRPr lang="en-ZA"/>
        </a:p>
      </dgm:t>
    </dgm:pt>
    <dgm:pt modelId="{E71C5DBD-2D6D-42E4-A051-8004FEB661CA}" type="sibTrans" cxnId="{7D34D456-CDA0-4FF1-AD13-55288FB2FB9F}">
      <dgm:prSet/>
      <dgm:spPr/>
      <dgm:t>
        <a:bodyPr/>
        <a:lstStyle/>
        <a:p>
          <a:endParaRPr lang="en-ZA"/>
        </a:p>
      </dgm:t>
    </dgm:pt>
    <dgm:pt modelId="{321EDADA-82AB-4942-B3D3-8D9B4C6F639A}" type="pres">
      <dgm:prSet presAssocID="{FB73CBB5-A379-499A-B7D9-5212D720A307}" presName="cycle" presStyleCnt="0">
        <dgm:presLayoutVars>
          <dgm:dir/>
          <dgm:resizeHandles val="exact"/>
        </dgm:presLayoutVars>
      </dgm:prSet>
      <dgm:spPr/>
      <dgm:t>
        <a:bodyPr/>
        <a:lstStyle/>
        <a:p>
          <a:endParaRPr lang="en-ZA"/>
        </a:p>
      </dgm:t>
    </dgm:pt>
    <dgm:pt modelId="{746AF9C3-5CB2-4AF4-BD2E-96CB3B2EE575}" type="pres">
      <dgm:prSet presAssocID="{7F5129D1-EE7C-452C-B856-93D1E8E79F56}" presName="node" presStyleLbl="node1" presStyleIdx="0" presStyleCnt="7">
        <dgm:presLayoutVars>
          <dgm:bulletEnabled val="1"/>
        </dgm:presLayoutVars>
      </dgm:prSet>
      <dgm:spPr/>
      <dgm:t>
        <a:bodyPr/>
        <a:lstStyle/>
        <a:p>
          <a:endParaRPr lang="en-ZA"/>
        </a:p>
      </dgm:t>
    </dgm:pt>
    <dgm:pt modelId="{B2CF4F64-7D2C-4027-91EB-3230A5463669}" type="pres">
      <dgm:prSet presAssocID="{7F5129D1-EE7C-452C-B856-93D1E8E79F56}" presName="spNode" presStyleCnt="0"/>
      <dgm:spPr/>
    </dgm:pt>
    <dgm:pt modelId="{8D221EE1-38B8-4AA7-A4F1-AA1AD25D5643}" type="pres">
      <dgm:prSet presAssocID="{4F0CB8E1-4527-4206-A59A-709AB328C0AA}" presName="sibTrans" presStyleLbl="sibTrans1D1" presStyleIdx="0" presStyleCnt="7"/>
      <dgm:spPr/>
      <dgm:t>
        <a:bodyPr/>
        <a:lstStyle/>
        <a:p>
          <a:endParaRPr lang="en-ZA"/>
        </a:p>
      </dgm:t>
    </dgm:pt>
    <dgm:pt modelId="{8DDA35F2-3989-46E1-B67B-E04106A02AAC}" type="pres">
      <dgm:prSet presAssocID="{E9CBC323-059D-451B-BDBA-0ED8D0DBFD4B}" presName="node" presStyleLbl="node1" presStyleIdx="1" presStyleCnt="7">
        <dgm:presLayoutVars>
          <dgm:bulletEnabled val="1"/>
        </dgm:presLayoutVars>
      </dgm:prSet>
      <dgm:spPr/>
      <dgm:t>
        <a:bodyPr/>
        <a:lstStyle/>
        <a:p>
          <a:endParaRPr lang="en-ZA"/>
        </a:p>
      </dgm:t>
    </dgm:pt>
    <dgm:pt modelId="{DDF1E6E3-7D6B-435E-A490-906177D703D6}" type="pres">
      <dgm:prSet presAssocID="{E9CBC323-059D-451B-BDBA-0ED8D0DBFD4B}" presName="spNode" presStyleCnt="0"/>
      <dgm:spPr/>
    </dgm:pt>
    <dgm:pt modelId="{C3F99A59-8629-48AE-A223-CD9B8B9666C3}" type="pres">
      <dgm:prSet presAssocID="{01F86152-15CE-4B79-BC8D-44DD8A49321B}" presName="sibTrans" presStyleLbl="sibTrans1D1" presStyleIdx="1" presStyleCnt="7"/>
      <dgm:spPr/>
      <dgm:t>
        <a:bodyPr/>
        <a:lstStyle/>
        <a:p>
          <a:endParaRPr lang="en-ZA"/>
        </a:p>
      </dgm:t>
    </dgm:pt>
    <dgm:pt modelId="{14A5D261-7EDF-4682-B280-C8C7BFF2A5DA}" type="pres">
      <dgm:prSet presAssocID="{072C91D5-7A38-483C-BC7E-15E22D43FEBD}" presName="node" presStyleLbl="node1" presStyleIdx="2" presStyleCnt="7">
        <dgm:presLayoutVars>
          <dgm:bulletEnabled val="1"/>
        </dgm:presLayoutVars>
      </dgm:prSet>
      <dgm:spPr/>
      <dgm:t>
        <a:bodyPr/>
        <a:lstStyle/>
        <a:p>
          <a:endParaRPr lang="en-ZA"/>
        </a:p>
      </dgm:t>
    </dgm:pt>
    <dgm:pt modelId="{06A7EA8A-E663-4F2C-BF4E-9B01EE4ADE03}" type="pres">
      <dgm:prSet presAssocID="{072C91D5-7A38-483C-BC7E-15E22D43FEBD}" presName="spNode" presStyleCnt="0"/>
      <dgm:spPr/>
    </dgm:pt>
    <dgm:pt modelId="{5659EF2E-ACF9-4F7E-A904-A1C929873CDA}" type="pres">
      <dgm:prSet presAssocID="{BBEC2FF1-DC1A-404C-A202-82984C13E59B}" presName="sibTrans" presStyleLbl="sibTrans1D1" presStyleIdx="2" presStyleCnt="7"/>
      <dgm:spPr/>
      <dgm:t>
        <a:bodyPr/>
        <a:lstStyle/>
        <a:p>
          <a:endParaRPr lang="en-ZA"/>
        </a:p>
      </dgm:t>
    </dgm:pt>
    <dgm:pt modelId="{E8F3AE2B-58C3-4145-B090-7BDACD00EDDA}" type="pres">
      <dgm:prSet presAssocID="{9E7BBB2A-A066-46B8-8702-96AE8A0BD697}" presName="node" presStyleLbl="node1" presStyleIdx="3" presStyleCnt="7">
        <dgm:presLayoutVars>
          <dgm:bulletEnabled val="1"/>
        </dgm:presLayoutVars>
      </dgm:prSet>
      <dgm:spPr/>
      <dgm:t>
        <a:bodyPr/>
        <a:lstStyle/>
        <a:p>
          <a:endParaRPr lang="en-ZA"/>
        </a:p>
      </dgm:t>
    </dgm:pt>
    <dgm:pt modelId="{403985F3-121E-4F2C-A62F-5F91B40DEA1D}" type="pres">
      <dgm:prSet presAssocID="{9E7BBB2A-A066-46B8-8702-96AE8A0BD697}" presName="spNode" presStyleCnt="0"/>
      <dgm:spPr/>
    </dgm:pt>
    <dgm:pt modelId="{F87E6D84-098F-4FC9-8A17-56D70108384F}" type="pres">
      <dgm:prSet presAssocID="{3FA5AAE4-0E21-4890-AA39-250F39CD895A}" presName="sibTrans" presStyleLbl="sibTrans1D1" presStyleIdx="3" presStyleCnt="7"/>
      <dgm:spPr/>
      <dgm:t>
        <a:bodyPr/>
        <a:lstStyle/>
        <a:p>
          <a:endParaRPr lang="en-ZA"/>
        </a:p>
      </dgm:t>
    </dgm:pt>
    <dgm:pt modelId="{56660CBA-7FF2-411D-829E-73C72503184E}" type="pres">
      <dgm:prSet presAssocID="{C88D87DD-9291-426A-BC4B-11566661E1DE}" presName="node" presStyleLbl="node1" presStyleIdx="4" presStyleCnt="7">
        <dgm:presLayoutVars>
          <dgm:bulletEnabled val="1"/>
        </dgm:presLayoutVars>
      </dgm:prSet>
      <dgm:spPr/>
      <dgm:t>
        <a:bodyPr/>
        <a:lstStyle/>
        <a:p>
          <a:endParaRPr lang="en-ZA"/>
        </a:p>
      </dgm:t>
    </dgm:pt>
    <dgm:pt modelId="{D46907CA-BC29-454A-8795-80AAD0D2012C}" type="pres">
      <dgm:prSet presAssocID="{C88D87DD-9291-426A-BC4B-11566661E1DE}" presName="spNode" presStyleCnt="0"/>
      <dgm:spPr/>
    </dgm:pt>
    <dgm:pt modelId="{ACD1EDB9-A9F4-48DB-AC1C-F60CF29AF77A}" type="pres">
      <dgm:prSet presAssocID="{BEA03FA4-DA28-48DF-B709-3634A0B85A16}" presName="sibTrans" presStyleLbl="sibTrans1D1" presStyleIdx="4" presStyleCnt="7"/>
      <dgm:spPr/>
      <dgm:t>
        <a:bodyPr/>
        <a:lstStyle/>
        <a:p>
          <a:endParaRPr lang="en-ZA"/>
        </a:p>
      </dgm:t>
    </dgm:pt>
    <dgm:pt modelId="{9A42A9EA-424E-4C17-91AC-4830792709A2}" type="pres">
      <dgm:prSet presAssocID="{C612C776-989D-4BEE-ABE9-B141B968C92A}" presName="node" presStyleLbl="node1" presStyleIdx="5" presStyleCnt="7">
        <dgm:presLayoutVars>
          <dgm:bulletEnabled val="1"/>
        </dgm:presLayoutVars>
      </dgm:prSet>
      <dgm:spPr/>
      <dgm:t>
        <a:bodyPr/>
        <a:lstStyle/>
        <a:p>
          <a:endParaRPr lang="en-ZA"/>
        </a:p>
      </dgm:t>
    </dgm:pt>
    <dgm:pt modelId="{51829D23-1ABC-46FE-9353-6A48E1565045}" type="pres">
      <dgm:prSet presAssocID="{C612C776-989D-4BEE-ABE9-B141B968C92A}" presName="spNode" presStyleCnt="0"/>
      <dgm:spPr/>
    </dgm:pt>
    <dgm:pt modelId="{482B9D9C-D069-4DE2-BC42-C25750148213}" type="pres">
      <dgm:prSet presAssocID="{727B04E5-ED2F-4734-BABC-B745687B8E78}" presName="sibTrans" presStyleLbl="sibTrans1D1" presStyleIdx="5" presStyleCnt="7"/>
      <dgm:spPr/>
      <dgm:t>
        <a:bodyPr/>
        <a:lstStyle/>
        <a:p>
          <a:endParaRPr lang="en-ZA"/>
        </a:p>
      </dgm:t>
    </dgm:pt>
    <dgm:pt modelId="{5A05E3A4-939E-4C21-A656-DC075110C082}" type="pres">
      <dgm:prSet presAssocID="{12137DEA-BEF2-4FB2-9A18-02262196E580}" presName="node" presStyleLbl="node1" presStyleIdx="6" presStyleCnt="7">
        <dgm:presLayoutVars>
          <dgm:bulletEnabled val="1"/>
        </dgm:presLayoutVars>
      </dgm:prSet>
      <dgm:spPr/>
      <dgm:t>
        <a:bodyPr/>
        <a:lstStyle/>
        <a:p>
          <a:endParaRPr lang="en-ZA"/>
        </a:p>
      </dgm:t>
    </dgm:pt>
    <dgm:pt modelId="{D085E20E-4DC8-44B3-B678-89BBFDD1F7F4}" type="pres">
      <dgm:prSet presAssocID="{12137DEA-BEF2-4FB2-9A18-02262196E580}" presName="spNode" presStyleCnt="0"/>
      <dgm:spPr/>
    </dgm:pt>
    <dgm:pt modelId="{900C0B26-C8BB-41BF-8EBE-E753C40B8719}" type="pres">
      <dgm:prSet presAssocID="{E71C5DBD-2D6D-42E4-A051-8004FEB661CA}" presName="sibTrans" presStyleLbl="sibTrans1D1" presStyleIdx="6" presStyleCnt="7"/>
      <dgm:spPr/>
      <dgm:t>
        <a:bodyPr/>
        <a:lstStyle/>
        <a:p>
          <a:endParaRPr lang="en-ZA"/>
        </a:p>
      </dgm:t>
    </dgm:pt>
  </dgm:ptLst>
  <dgm:cxnLst>
    <dgm:cxn modelId="{FAC9A13A-B029-4BCE-8F93-A36FEBC33040}" type="presOf" srcId="{9E7BBB2A-A066-46B8-8702-96AE8A0BD697}" destId="{E8F3AE2B-58C3-4145-B090-7BDACD00EDDA}" srcOrd="0" destOrd="0" presId="urn:microsoft.com/office/officeart/2005/8/layout/cycle5"/>
    <dgm:cxn modelId="{C212C674-B185-466D-8838-D56DE9906FCE}" srcId="{FB73CBB5-A379-499A-B7D9-5212D720A307}" destId="{E9CBC323-059D-451B-BDBA-0ED8D0DBFD4B}" srcOrd="1" destOrd="0" parTransId="{FE852950-58DF-4F78-8E72-C2F79B90EDB7}" sibTransId="{01F86152-15CE-4B79-BC8D-44DD8A49321B}"/>
    <dgm:cxn modelId="{57D71916-767F-4F2E-B93B-FCBF2BAB51FA}" srcId="{FB73CBB5-A379-499A-B7D9-5212D720A307}" destId="{C612C776-989D-4BEE-ABE9-B141B968C92A}" srcOrd="5" destOrd="0" parTransId="{7021DBEA-4B99-4F6C-9402-BC73EFDDFC39}" sibTransId="{727B04E5-ED2F-4734-BABC-B745687B8E78}"/>
    <dgm:cxn modelId="{77FA40B6-C67F-4D12-89A5-32F1422EBA46}" type="presOf" srcId="{072C91D5-7A38-483C-BC7E-15E22D43FEBD}" destId="{14A5D261-7EDF-4682-B280-C8C7BFF2A5DA}" srcOrd="0" destOrd="0" presId="urn:microsoft.com/office/officeart/2005/8/layout/cycle5"/>
    <dgm:cxn modelId="{57C6BD2A-FF97-44F9-8C2E-17D70F637A1C}" type="presOf" srcId="{C612C776-989D-4BEE-ABE9-B141B968C92A}" destId="{9A42A9EA-424E-4C17-91AC-4830792709A2}" srcOrd="0" destOrd="0" presId="urn:microsoft.com/office/officeart/2005/8/layout/cycle5"/>
    <dgm:cxn modelId="{BEB9969B-AAB9-4506-869B-31C1BD00D1B2}" type="presOf" srcId="{7F5129D1-EE7C-452C-B856-93D1E8E79F56}" destId="{746AF9C3-5CB2-4AF4-BD2E-96CB3B2EE575}" srcOrd="0" destOrd="0" presId="urn:microsoft.com/office/officeart/2005/8/layout/cycle5"/>
    <dgm:cxn modelId="{0DE23B49-4051-478E-8204-EEE75333102F}" type="presOf" srcId="{BBEC2FF1-DC1A-404C-A202-82984C13E59B}" destId="{5659EF2E-ACF9-4F7E-A904-A1C929873CDA}" srcOrd="0" destOrd="0" presId="urn:microsoft.com/office/officeart/2005/8/layout/cycle5"/>
    <dgm:cxn modelId="{93529259-7EDB-4456-867D-914160C09741}" type="presOf" srcId="{E9CBC323-059D-451B-BDBA-0ED8D0DBFD4B}" destId="{8DDA35F2-3989-46E1-B67B-E04106A02AAC}" srcOrd="0" destOrd="0" presId="urn:microsoft.com/office/officeart/2005/8/layout/cycle5"/>
    <dgm:cxn modelId="{F7010CD6-1D18-4809-9D11-9229A0AFEF45}" type="presOf" srcId="{C88D87DD-9291-426A-BC4B-11566661E1DE}" destId="{56660CBA-7FF2-411D-829E-73C72503184E}" srcOrd="0" destOrd="0" presId="urn:microsoft.com/office/officeart/2005/8/layout/cycle5"/>
    <dgm:cxn modelId="{E5A2F2BE-EAFD-460B-A47D-E66F33C6F501}" type="presOf" srcId="{BEA03FA4-DA28-48DF-B709-3634A0B85A16}" destId="{ACD1EDB9-A9F4-48DB-AC1C-F60CF29AF77A}" srcOrd="0" destOrd="0" presId="urn:microsoft.com/office/officeart/2005/8/layout/cycle5"/>
    <dgm:cxn modelId="{0813FD06-0036-49E1-87BE-CED8B2E445B6}" type="presOf" srcId="{727B04E5-ED2F-4734-BABC-B745687B8E78}" destId="{482B9D9C-D069-4DE2-BC42-C25750148213}" srcOrd="0" destOrd="0" presId="urn:microsoft.com/office/officeart/2005/8/layout/cycle5"/>
    <dgm:cxn modelId="{02BBC6A6-5202-449C-ACB1-D35E7563FF84}" type="presOf" srcId="{4F0CB8E1-4527-4206-A59A-709AB328C0AA}" destId="{8D221EE1-38B8-4AA7-A4F1-AA1AD25D5643}" srcOrd="0" destOrd="0" presId="urn:microsoft.com/office/officeart/2005/8/layout/cycle5"/>
    <dgm:cxn modelId="{7D34D456-CDA0-4FF1-AD13-55288FB2FB9F}" srcId="{FB73CBB5-A379-499A-B7D9-5212D720A307}" destId="{12137DEA-BEF2-4FB2-9A18-02262196E580}" srcOrd="6" destOrd="0" parTransId="{F49C9531-171F-4BEA-A792-51C6F5F0D01E}" sibTransId="{E71C5DBD-2D6D-42E4-A051-8004FEB661CA}"/>
    <dgm:cxn modelId="{A771CBF7-0830-4396-8E33-335AB9394B66}" srcId="{FB73CBB5-A379-499A-B7D9-5212D720A307}" destId="{9E7BBB2A-A066-46B8-8702-96AE8A0BD697}" srcOrd="3" destOrd="0" parTransId="{5404544C-5786-4F0F-993B-9239A2D3733A}" sibTransId="{3FA5AAE4-0E21-4890-AA39-250F39CD895A}"/>
    <dgm:cxn modelId="{877947A9-7AF5-4127-8047-9B68D820F192}" srcId="{FB73CBB5-A379-499A-B7D9-5212D720A307}" destId="{7F5129D1-EE7C-452C-B856-93D1E8E79F56}" srcOrd="0" destOrd="0" parTransId="{14702F63-6A55-495B-8DB8-490491A48A01}" sibTransId="{4F0CB8E1-4527-4206-A59A-709AB328C0AA}"/>
    <dgm:cxn modelId="{05714B9F-EB2E-4641-A1A2-CB8F8B27D05A}" type="presOf" srcId="{FB73CBB5-A379-499A-B7D9-5212D720A307}" destId="{321EDADA-82AB-4942-B3D3-8D9B4C6F639A}" srcOrd="0" destOrd="0" presId="urn:microsoft.com/office/officeart/2005/8/layout/cycle5"/>
    <dgm:cxn modelId="{301CA018-7CE4-42B3-8682-0EEDC85C6B69}" type="presOf" srcId="{E71C5DBD-2D6D-42E4-A051-8004FEB661CA}" destId="{900C0B26-C8BB-41BF-8EBE-E753C40B8719}" srcOrd="0" destOrd="0" presId="urn:microsoft.com/office/officeart/2005/8/layout/cycle5"/>
    <dgm:cxn modelId="{15C77342-71A4-4872-8BDB-F77C71436972}" srcId="{FB73CBB5-A379-499A-B7D9-5212D720A307}" destId="{072C91D5-7A38-483C-BC7E-15E22D43FEBD}" srcOrd="2" destOrd="0" parTransId="{D28CE62A-0AA4-40E1-91AB-9ECB4D3EB903}" sibTransId="{BBEC2FF1-DC1A-404C-A202-82984C13E59B}"/>
    <dgm:cxn modelId="{4838F91B-E19C-4959-B4CD-686CE11AD31C}" type="presOf" srcId="{12137DEA-BEF2-4FB2-9A18-02262196E580}" destId="{5A05E3A4-939E-4C21-A656-DC075110C082}" srcOrd="0" destOrd="0" presId="urn:microsoft.com/office/officeart/2005/8/layout/cycle5"/>
    <dgm:cxn modelId="{6D7A26C6-42BF-4541-B752-04B3F4910A09}" type="presOf" srcId="{01F86152-15CE-4B79-BC8D-44DD8A49321B}" destId="{C3F99A59-8629-48AE-A223-CD9B8B9666C3}" srcOrd="0" destOrd="0" presId="urn:microsoft.com/office/officeart/2005/8/layout/cycle5"/>
    <dgm:cxn modelId="{8C418588-8189-4861-8C0C-735AEE3E07B9}" srcId="{FB73CBB5-A379-499A-B7D9-5212D720A307}" destId="{C88D87DD-9291-426A-BC4B-11566661E1DE}" srcOrd="4" destOrd="0" parTransId="{F0C0498D-A920-4FAF-B6C6-9A8A37B5653C}" sibTransId="{BEA03FA4-DA28-48DF-B709-3634A0B85A16}"/>
    <dgm:cxn modelId="{9EBF3E6B-5E39-4312-83B0-E1CD9D64D331}" type="presOf" srcId="{3FA5AAE4-0E21-4890-AA39-250F39CD895A}" destId="{F87E6D84-098F-4FC9-8A17-56D70108384F}" srcOrd="0" destOrd="0" presId="urn:microsoft.com/office/officeart/2005/8/layout/cycle5"/>
    <dgm:cxn modelId="{9112058A-F276-4FF2-9DFB-20A4E0C2F594}" type="presParOf" srcId="{321EDADA-82AB-4942-B3D3-8D9B4C6F639A}" destId="{746AF9C3-5CB2-4AF4-BD2E-96CB3B2EE575}" srcOrd="0" destOrd="0" presId="urn:microsoft.com/office/officeart/2005/8/layout/cycle5"/>
    <dgm:cxn modelId="{1FBAEB41-91AC-4A9C-AE36-7242149D70E8}" type="presParOf" srcId="{321EDADA-82AB-4942-B3D3-8D9B4C6F639A}" destId="{B2CF4F64-7D2C-4027-91EB-3230A5463669}" srcOrd="1" destOrd="0" presId="urn:microsoft.com/office/officeart/2005/8/layout/cycle5"/>
    <dgm:cxn modelId="{88EC19FD-2637-44F0-BEDD-98ADB6A35CCF}" type="presParOf" srcId="{321EDADA-82AB-4942-B3D3-8D9B4C6F639A}" destId="{8D221EE1-38B8-4AA7-A4F1-AA1AD25D5643}" srcOrd="2" destOrd="0" presId="urn:microsoft.com/office/officeart/2005/8/layout/cycle5"/>
    <dgm:cxn modelId="{845C0E03-F1B2-4D2C-876C-BE2BF9351551}" type="presParOf" srcId="{321EDADA-82AB-4942-B3D3-8D9B4C6F639A}" destId="{8DDA35F2-3989-46E1-B67B-E04106A02AAC}" srcOrd="3" destOrd="0" presId="urn:microsoft.com/office/officeart/2005/8/layout/cycle5"/>
    <dgm:cxn modelId="{9C7E5822-1FFB-42CE-B03E-C7EB100FFA51}" type="presParOf" srcId="{321EDADA-82AB-4942-B3D3-8D9B4C6F639A}" destId="{DDF1E6E3-7D6B-435E-A490-906177D703D6}" srcOrd="4" destOrd="0" presId="urn:microsoft.com/office/officeart/2005/8/layout/cycle5"/>
    <dgm:cxn modelId="{C8E0218A-0BF1-41BB-81F5-CA8FF4C0DADC}" type="presParOf" srcId="{321EDADA-82AB-4942-B3D3-8D9B4C6F639A}" destId="{C3F99A59-8629-48AE-A223-CD9B8B9666C3}" srcOrd="5" destOrd="0" presId="urn:microsoft.com/office/officeart/2005/8/layout/cycle5"/>
    <dgm:cxn modelId="{26364F66-68C9-4CA7-87D3-88EA22C5AEAF}" type="presParOf" srcId="{321EDADA-82AB-4942-B3D3-8D9B4C6F639A}" destId="{14A5D261-7EDF-4682-B280-C8C7BFF2A5DA}" srcOrd="6" destOrd="0" presId="urn:microsoft.com/office/officeart/2005/8/layout/cycle5"/>
    <dgm:cxn modelId="{A2712F4F-921F-4FF6-894A-0A5978172B27}" type="presParOf" srcId="{321EDADA-82AB-4942-B3D3-8D9B4C6F639A}" destId="{06A7EA8A-E663-4F2C-BF4E-9B01EE4ADE03}" srcOrd="7" destOrd="0" presId="urn:microsoft.com/office/officeart/2005/8/layout/cycle5"/>
    <dgm:cxn modelId="{D6350F15-00F1-4558-AD37-5079C45CAB7C}" type="presParOf" srcId="{321EDADA-82AB-4942-B3D3-8D9B4C6F639A}" destId="{5659EF2E-ACF9-4F7E-A904-A1C929873CDA}" srcOrd="8" destOrd="0" presId="urn:microsoft.com/office/officeart/2005/8/layout/cycle5"/>
    <dgm:cxn modelId="{89ABFA46-1CF2-4569-8995-AA39D5E885FC}" type="presParOf" srcId="{321EDADA-82AB-4942-B3D3-8D9B4C6F639A}" destId="{E8F3AE2B-58C3-4145-B090-7BDACD00EDDA}" srcOrd="9" destOrd="0" presId="urn:microsoft.com/office/officeart/2005/8/layout/cycle5"/>
    <dgm:cxn modelId="{CC5D9912-9673-4E36-AA4C-4B5A98B1AF10}" type="presParOf" srcId="{321EDADA-82AB-4942-B3D3-8D9B4C6F639A}" destId="{403985F3-121E-4F2C-A62F-5F91B40DEA1D}" srcOrd="10" destOrd="0" presId="urn:microsoft.com/office/officeart/2005/8/layout/cycle5"/>
    <dgm:cxn modelId="{5A16D6E3-A691-441D-84D6-D72D8DB9C3C8}" type="presParOf" srcId="{321EDADA-82AB-4942-B3D3-8D9B4C6F639A}" destId="{F87E6D84-098F-4FC9-8A17-56D70108384F}" srcOrd="11" destOrd="0" presId="urn:microsoft.com/office/officeart/2005/8/layout/cycle5"/>
    <dgm:cxn modelId="{DE4910A6-DEC9-441E-A244-7039070F5575}" type="presParOf" srcId="{321EDADA-82AB-4942-B3D3-8D9B4C6F639A}" destId="{56660CBA-7FF2-411D-829E-73C72503184E}" srcOrd="12" destOrd="0" presId="urn:microsoft.com/office/officeart/2005/8/layout/cycle5"/>
    <dgm:cxn modelId="{AE7C1041-3B3B-45C7-AFB2-98C47C8D71C8}" type="presParOf" srcId="{321EDADA-82AB-4942-B3D3-8D9B4C6F639A}" destId="{D46907CA-BC29-454A-8795-80AAD0D2012C}" srcOrd="13" destOrd="0" presId="urn:microsoft.com/office/officeart/2005/8/layout/cycle5"/>
    <dgm:cxn modelId="{6C4F78C6-4F38-4AFE-BA78-32B638E68DAC}" type="presParOf" srcId="{321EDADA-82AB-4942-B3D3-8D9B4C6F639A}" destId="{ACD1EDB9-A9F4-48DB-AC1C-F60CF29AF77A}" srcOrd="14" destOrd="0" presId="urn:microsoft.com/office/officeart/2005/8/layout/cycle5"/>
    <dgm:cxn modelId="{08F19C6D-3C37-48D2-A0CE-7F685CD14B7F}" type="presParOf" srcId="{321EDADA-82AB-4942-B3D3-8D9B4C6F639A}" destId="{9A42A9EA-424E-4C17-91AC-4830792709A2}" srcOrd="15" destOrd="0" presId="urn:microsoft.com/office/officeart/2005/8/layout/cycle5"/>
    <dgm:cxn modelId="{638F4072-57EA-43B4-A650-CB309BEE4884}" type="presParOf" srcId="{321EDADA-82AB-4942-B3D3-8D9B4C6F639A}" destId="{51829D23-1ABC-46FE-9353-6A48E1565045}" srcOrd="16" destOrd="0" presId="urn:microsoft.com/office/officeart/2005/8/layout/cycle5"/>
    <dgm:cxn modelId="{1A6C73EC-34BC-4ABD-83CC-DA7EB9AED551}" type="presParOf" srcId="{321EDADA-82AB-4942-B3D3-8D9B4C6F639A}" destId="{482B9D9C-D069-4DE2-BC42-C25750148213}" srcOrd="17" destOrd="0" presId="urn:microsoft.com/office/officeart/2005/8/layout/cycle5"/>
    <dgm:cxn modelId="{435A0DF8-7CE0-46BC-9957-C064DA2D039D}" type="presParOf" srcId="{321EDADA-82AB-4942-B3D3-8D9B4C6F639A}" destId="{5A05E3A4-939E-4C21-A656-DC075110C082}" srcOrd="18" destOrd="0" presId="urn:microsoft.com/office/officeart/2005/8/layout/cycle5"/>
    <dgm:cxn modelId="{3FB0C31D-06CF-48D5-9D60-4612775FCC7F}" type="presParOf" srcId="{321EDADA-82AB-4942-B3D3-8D9B4C6F639A}" destId="{D085E20E-4DC8-44B3-B678-89BBFDD1F7F4}" srcOrd="19" destOrd="0" presId="urn:microsoft.com/office/officeart/2005/8/layout/cycle5"/>
    <dgm:cxn modelId="{27BBE33A-9008-486C-8A7A-57E78A6196C6}" type="presParOf" srcId="{321EDADA-82AB-4942-B3D3-8D9B4C6F639A}" destId="{900C0B26-C8BB-41BF-8EBE-E753C40B8719}" srcOrd="20"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GET</a:t>
          </a:r>
        </a:p>
        <a:p>
          <a:pPr lvl="0" algn="ctr" defTabSz="444500">
            <a:lnSpc>
              <a:spcPct val="90000"/>
            </a:lnSpc>
            <a:spcBef>
              <a:spcPct val="0"/>
            </a:spcBef>
            <a:spcAft>
              <a:spcPct val="35000"/>
            </a:spcAft>
          </a:pPr>
          <a:r>
            <a:rPr lang="en-ZA" sz="1000" kern="1200" dirty="0" smtClean="0"/>
            <a:t>Find OER</a:t>
          </a:r>
          <a:endParaRPr lang="en-ZA" sz="10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Compose (Piece Together)</a:t>
          </a:r>
          <a:endParaRPr lang="en-ZA" sz="10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Adapt to Local Contexts</a:t>
          </a:r>
          <a:endParaRPr lang="en-ZA" sz="10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Produce a Learning Resource</a:t>
          </a:r>
          <a:endParaRPr lang="en-ZA" sz="10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Deploy and Use Resource</a:t>
          </a:r>
          <a:endParaRPr lang="en-ZA" sz="10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Refine Learning Resource</a:t>
          </a:r>
          <a:endParaRPr lang="en-ZA" sz="10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Share and make available  for reuse</a:t>
          </a:r>
          <a:endParaRPr lang="en-ZA" sz="10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Search &amp; find OER</a:t>
          </a:r>
          <a:endParaRPr lang="en-ZA" sz="10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Compose (Piece Together)</a:t>
          </a:r>
          <a:endParaRPr lang="en-ZA" sz="10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Adapt to Local Contexts</a:t>
          </a:r>
          <a:endParaRPr lang="en-ZA" sz="10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Produce a Learning Resource</a:t>
          </a:r>
          <a:endParaRPr lang="en-ZA" sz="10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Deploy and Use Resource</a:t>
          </a:r>
          <a:endParaRPr lang="en-ZA" sz="10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Refine Learning Resource</a:t>
          </a:r>
          <a:endParaRPr lang="en-ZA" sz="10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Share and make available  for reuse</a:t>
          </a:r>
          <a:endParaRPr lang="en-ZA" sz="10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Search &amp; find OER</a:t>
          </a:r>
          <a:endParaRPr lang="en-ZA" sz="10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Compose (Piece Together)</a:t>
          </a:r>
          <a:endParaRPr lang="en-ZA" sz="10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Adapt to Local Contexts</a:t>
          </a:r>
          <a:endParaRPr lang="en-ZA" sz="10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Produce a Learning Resource</a:t>
          </a:r>
          <a:endParaRPr lang="en-ZA" sz="10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Deploy and Use Resource</a:t>
          </a:r>
          <a:endParaRPr lang="en-ZA" sz="10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Refine Learning Resource</a:t>
          </a:r>
          <a:endParaRPr lang="en-ZA" sz="10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Share and make available  for reuse</a:t>
          </a:r>
          <a:endParaRPr lang="en-ZA" sz="10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6AF9C3-5CB2-4AF4-BD2E-96CB3B2EE575}">
      <dsp:nvSpPr>
        <dsp:cNvPr id="0" name=""/>
        <dsp:cNvSpPr/>
      </dsp:nvSpPr>
      <dsp:spPr>
        <a:xfrm>
          <a:off x="3150393" y="447"/>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Search &amp; find OER</a:t>
          </a:r>
          <a:endParaRPr lang="en-ZA" sz="1000" kern="1200" dirty="0"/>
        </a:p>
      </dsp:txBody>
      <dsp:txXfrm>
        <a:off x="3187416" y="37470"/>
        <a:ext cx="1092766" cy="684382"/>
      </dsp:txXfrm>
    </dsp:sp>
    <dsp:sp modelId="{8D221EE1-38B8-4AA7-A4F1-AA1AD25D5643}">
      <dsp:nvSpPr>
        <dsp:cNvPr id="0" name=""/>
        <dsp:cNvSpPr/>
      </dsp:nvSpPr>
      <dsp:spPr>
        <a:xfrm>
          <a:off x="1569481" y="379661"/>
          <a:ext cx="4328636" cy="4328636"/>
        </a:xfrm>
        <a:custGeom>
          <a:avLst/>
          <a:gdLst/>
          <a:ahLst/>
          <a:cxnLst/>
          <a:rect l="0" t="0" r="0" b="0"/>
          <a:pathLst>
            <a:path>
              <a:moveTo>
                <a:pt x="2900452" y="129034"/>
              </a:moveTo>
              <a:arcTo wR="2164318" hR="2164318" stAng="17393062" swAng="77177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DA35F2-3989-46E1-B67B-E04106A02AAC}">
      <dsp:nvSpPr>
        <dsp:cNvPr id="0" name=""/>
        <dsp:cNvSpPr/>
      </dsp:nvSpPr>
      <dsp:spPr>
        <a:xfrm>
          <a:off x="4842525" y="815335"/>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Compose (Piece Together)</a:t>
          </a:r>
          <a:endParaRPr lang="en-ZA" sz="1000" kern="1200" dirty="0"/>
        </a:p>
      </dsp:txBody>
      <dsp:txXfrm>
        <a:off x="4879548" y="852358"/>
        <a:ext cx="1092766" cy="684382"/>
      </dsp:txXfrm>
    </dsp:sp>
    <dsp:sp modelId="{C3F99A59-8629-48AE-A223-CD9B8B9666C3}">
      <dsp:nvSpPr>
        <dsp:cNvPr id="0" name=""/>
        <dsp:cNvSpPr/>
      </dsp:nvSpPr>
      <dsp:spPr>
        <a:xfrm>
          <a:off x="1569481" y="379661"/>
          <a:ext cx="4328636" cy="4328636"/>
        </a:xfrm>
        <a:custGeom>
          <a:avLst/>
          <a:gdLst/>
          <a:ahLst/>
          <a:cxnLst/>
          <a:rect l="0" t="0" r="0" b="0"/>
          <a:pathLst>
            <a:path>
              <a:moveTo>
                <a:pt x="4187199" y="1394757"/>
              </a:moveTo>
              <a:arcTo wR="2164318" hR="2164318" stAng="20350307" swAng="106408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5D261-7EDF-4682-B280-C8C7BFF2A5DA}">
      <dsp:nvSpPr>
        <dsp:cNvPr id="0" name=""/>
        <dsp:cNvSpPr/>
      </dsp:nvSpPr>
      <dsp:spPr>
        <a:xfrm>
          <a:off x="5260448" y="2646372"/>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Adapt to Local Contexts</a:t>
          </a:r>
          <a:endParaRPr lang="en-ZA" sz="1000" kern="1200" dirty="0"/>
        </a:p>
      </dsp:txBody>
      <dsp:txXfrm>
        <a:off x="5297471" y="2683395"/>
        <a:ext cx="1092766" cy="684382"/>
      </dsp:txXfrm>
    </dsp:sp>
    <dsp:sp modelId="{5659EF2E-ACF9-4F7E-A904-A1C929873CDA}">
      <dsp:nvSpPr>
        <dsp:cNvPr id="0" name=""/>
        <dsp:cNvSpPr/>
      </dsp:nvSpPr>
      <dsp:spPr>
        <a:xfrm>
          <a:off x="1569481" y="379661"/>
          <a:ext cx="4328636" cy="4328636"/>
        </a:xfrm>
        <a:custGeom>
          <a:avLst/>
          <a:gdLst/>
          <a:ahLst/>
          <a:cxnLst/>
          <a:rect l="0" t="0" r="0" b="0"/>
          <a:pathLst>
            <a:path>
              <a:moveTo>
                <a:pt x="4074865" y="3181217"/>
              </a:moveTo>
              <a:arcTo wR="2164318" hR="2164318" stAng="1681463" swAng="83517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8F3AE2B-58C3-4145-B090-7BDACD00EDDA}">
      <dsp:nvSpPr>
        <dsp:cNvPr id="0" name=""/>
        <dsp:cNvSpPr/>
      </dsp:nvSpPr>
      <dsp:spPr>
        <a:xfrm>
          <a:off x="4089456"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Produce a Learning Resource</a:t>
          </a:r>
          <a:endParaRPr lang="en-ZA" sz="1000" kern="1200" dirty="0"/>
        </a:p>
      </dsp:txBody>
      <dsp:txXfrm>
        <a:off x="4126479" y="4151772"/>
        <a:ext cx="1092766" cy="684382"/>
      </dsp:txXfrm>
    </dsp:sp>
    <dsp:sp modelId="{F87E6D84-098F-4FC9-8A17-56D70108384F}">
      <dsp:nvSpPr>
        <dsp:cNvPr id="0" name=""/>
        <dsp:cNvSpPr/>
      </dsp:nvSpPr>
      <dsp:spPr>
        <a:xfrm>
          <a:off x="1569481" y="379661"/>
          <a:ext cx="4328636" cy="4328636"/>
        </a:xfrm>
        <a:custGeom>
          <a:avLst/>
          <a:gdLst/>
          <a:ahLst/>
          <a:cxnLst/>
          <a:rect l="0" t="0" r="0" b="0"/>
          <a:pathLst>
            <a:path>
              <a:moveTo>
                <a:pt x="2378978" y="4317965"/>
              </a:moveTo>
              <a:arcTo wR="2164318" hR="2164318" stAng="5058477" swAng="683046"/>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6660CBA-7FF2-411D-829E-73C72503184E}">
      <dsp:nvSpPr>
        <dsp:cNvPr id="0" name=""/>
        <dsp:cNvSpPr/>
      </dsp:nvSpPr>
      <dsp:spPr>
        <a:xfrm>
          <a:off x="2211331" y="4114749"/>
          <a:ext cx="1166812" cy="75842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Deploy and Use Resource</a:t>
          </a:r>
          <a:endParaRPr lang="en-ZA" sz="1000" kern="1200" dirty="0"/>
        </a:p>
      </dsp:txBody>
      <dsp:txXfrm>
        <a:off x="2248354" y="4151772"/>
        <a:ext cx="1092766" cy="684382"/>
      </dsp:txXfrm>
    </dsp:sp>
    <dsp:sp modelId="{ACD1EDB9-A9F4-48DB-AC1C-F60CF29AF77A}">
      <dsp:nvSpPr>
        <dsp:cNvPr id="0" name=""/>
        <dsp:cNvSpPr/>
      </dsp:nvSpPr>
      <dsp:spPr>
        <a:xfrm>
          <a:off x="1569481" y="379661"/>
          <a:ext cx="4328636" cy="4328636"/>
        </a:xfrm>
        <a:custGeom>
          <a:avLst/>
          <a:gdLst/>
          <a:ahLst/>
          <a:cxnLst/>
          <a:rect l="0" t="0" r="0" b="0"/>
          <a:pathLst>
            <a:path>
              <a:moveTo>
                <a:pt x="554501" y="3610957"/>
              </a:moveTo>
              <a:arcTo wR="2164318" hR="2164318" stAng="8283360" swAng="83517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A42A9EA-424E-4C17-91AC-4830792709A2}">
      <dsp:nvSpPr>
        <dsp:cNvPr id="0" name=""/>
        <dsp:cNvSpPr/>
      </dsp:nvSpPr>
      <dsp:spPr>
        <a:xfrm>
          <a:off x="1040339" y="2646372"/>
          <a:ext cx="1166812" cy="758428"/>
        </a:xfrm>
        <a:prstGeom prst="round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Refine Learning Resource</a:t>
          </a:r>
          <a:endParaRPr lang="en-ZA" sz="1000" kern="1200" dirty="0"/>
        </a:p>
      </dsp:txBody>
      <dsp:txXfrm>
        <a:off x="1077362" y="2683395"/>
        <a:ext cx="1092766" cy="684382"/>
      </dsp:txXfrm>
    </dsp:sp>
    <dsp:sp modelId="{482B9D9C-D069-4DE2-BC42-C25750148213}">
      <dsp:nvSpPr>
        <dsp:cNvPr id="0" name=""/>
        <dsp:cNvSpPr/>
      </dsp:nvSpPr>
      <dsp:spPr>
        <a:xfrm>
          <a:off x="1569481" y="379661"/>
          <a:ext cx="4328636" cy="4328636"/>
        </a:xfrm>
        <a:custGeom>
          <a:avLst/>
          <a:gdLst/>
          <a:ahLst/>
          <a:cxnLst/>
          <a:rect l="0" t="0" r="0" b="0"/>
          <a:pathLst>
            <a:path>
              <a:moveTo>
                <a:pt x="3153" y="2047522"/>
              </a:moveTo>
              <a:arcTo wR="2164318" hR="2164318" stAng="10985605" swAng="1064088"/>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A05E3A4-939E-4C21-A656-DC075110C082}">
      <dsp:nvSpPr>
        <dsp:cNvPr id="0" name=""/>
        <dsp:cNvSpPr/>
      </dsp:nvSpPr>
      <dsp:spPr>
        <a:xfrm>
          <a:off x="1458261" y="815335"/>
          <a:ext cx="1166812" cy="758428"/>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ZA" sz="1000" kern="1200" dirty="0" smtClean="0"/>
            <a:t>Share and make available  for reuse</a:t>
          </a:r>
          <a:endParaRPr lang="en-ZA" sz="1000" kern="1200" dirty="0"/>
        </a:p>
      </dsp:txBody>
      <dsp:txXfrm>
        <a:off x="1495284" y="852358"/>
        <a:ext cx="1092766" cy="684382"/>
      </dsp:txXfrm>
    </dsp:sp>
    <dsp:sp modelId="{900C0B26-C8BB-41BF-8EBE-E753C40B8719}">
      <dsp:nvSpPr>
        <dsp:cNvPr id="0" name=""/>
        <dsp:cNvSpPr/>
      </dsp:nvSpPr>
      <dsp:spPr>
        <a:xfrm>
          <a:off x="1569481" y="379661"/>
          <a:ext cx="4328636" cy="4328636"/>
        </a:xfrm>
        <a:custGeom>
          <a:avLst/>
          <a:gdLst/>
          <a:ahLst/>
          <a:cxnLst/>
          <a:rect l="0" t="0" r="0" b="0"/>
          <a:pathLst>
            <a:path>
              <a:moveTo>
                <a:pt x="993565" y="343985"/>
              </a:moveTo>
              <a:arcTo wR="2164318" hR="2164318" stAng="14235166" swAng="771772"/>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624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934554D-43C0-46FB-AF6A-04F1E8A1E955}" type="slidenum">
              <a:rPr lang="en-GB"/>
              <a:pPr>
                <a:defRPr/>
              </a:pPr>
              <a:t>‹#›</a:t>
            </a:fld>
            <a:endParaRPr lang="en-GB"/>
          </a:p>
        </p:txBody>
      </p:sp>
    </p:spTree>
    <p:extLst>
      <p:ext uri="{BB962C8B-B14F-4D97-AF65-F5344CB8AC3E}">
        <p14:creationId xmlns:p14="http://schemas.microsoft.com/office/powerpoint/2010/main" val="23406781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Slide Number Placeholder 3"/>
          <p:cNvSpPr>
            <a:spLocks noGrp="1"/>
          </p:cNvSpPr>
          <p:nvPr>
            <p:ph type="sldNum" sz="quarter" idx="10"/>
          </p:nvPr>
        </p:nvSpPr>
        <p:spPr/>
        <p:txBody>
          <a:bodyPr/>
          <a:lstStyle/>
          <a:p>
            <a:pPr>
              <a:defRPr/>
            </a:pPr>
            <a:fld id="{0934554D-43C0-46FB-AF6A-04F1E8A1E955}" type="slidenum">
              <a:rPr lang="en-GB" smtClean="0"/>
              <a:pPr>
                <a:defRPr/>
              </a:pPr>
              <a:t>11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s/slide3.xm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ea typeface="+mn-ea"/>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ea typeface="+mn-ea"/>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ea typeface="+mn-ea"/>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ea typeface="+mn-ea"/>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ea typeface="+mn-ea"/>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ea typeface="+mn-ea"/>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smtClean="0"/>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smtClean="0"/>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smtClean="0"/>
            </a:lvl1pPr>
          </a:lstStyle>
          <a:p>
            <a:pPr>
              <a:defRPr/>
            </a:pPr>
            <a:fld id="{56A48AEF-991E-45BA-9303-AA7C993D1399}" type="slidenum">
              <a:rPr lang="en-GB"/>
              <a:pPr>
                <a:defRPr/>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BE5A43D-7BFD-4AD2-8475-6DE6CE8802F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B4927FE-5035-4F48-B926-76D8129255C6}"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8" descr="http://www.oerafrica.org/Portals/_default/Skins/OERAfricaExousia/images/oer_logo_and_strapline.gif">
            <a:hlinkClick r:id="rId2" action="ppaction://hlinksldjump"/>
          </p:cNvPr>
          <p:cNvPicPr>
            <a:picLocks noChangeAspect="1" noChangeArrowheads="1"/>
          </p:cNvPicPr>
          <p:nvPr userDrawn="1"/>
        </p:nvPicPr>
        <p:blipFill>
          <a:blip r:embed="rId3" cstate="print"/>
          <a:srcRect r="43704" b="19643"/>
          <a:stretch>
            <a:fillRect/>
          </a:stretch>
        </p:blipFill>
        <p:spPr bwMode="auto">
          <a:xfrm>
            <a:off x="285750" y="6286500"/>
            <a:ext cx="1143000" cy="442913"/>
          </a:xfrm>
          <a:prstGeom prst="rect">
            <a:avLst/>
          </a:prstGeom>
          <a:noFill/>
          <a:ln w="9525">
            <a:noFill/>
            <a:miter lim="800000"/>
            <a:headEnd/>
            <a:tailEnd/>
          </a:ln>
        </p:spPr>
      </p:pic>
      <p:pic>
        <p:nvPicPr>
          <p:cNvPr id="5" name="Picture 2" descr="http://www.iadpnet.org/../../Themes/OERAfrica/images/IADP/iadp-logo.gif"/>
          <p:cNvPicPr>
            <a:picLocks noChangeAspect="1" noChangeArrowheads="1"/>
          </p:cNvPicPr>
          <p:nvPr userDrawn="1"/>
        </p:nvPicPr>
        <p:blipFill>
          <a:blip r:embed="rId4" cstate="print"/>
          <a:srcRect/>
          <a:stretch>
            <a:fillRect/>
          </a:stretch>
        </p:blipFill>
        <p:spPr bwMode="auto">
          <a:xfrm>
            <a:off x="1500188" y="6215063"/>
            <a:ext cx="642937" cy="5429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6"/>
          <p:cNvSpPr>
            <a:spLocks noGrp="1"/>
          </p:cNvSpPr>
          <p:nvPr>
            <p:ph type="dt" sz="half" idx="10"/>
          </p:nvPr>
        </p:nvSpPr>
        <p:spPr/>
        <p:txBody>
          <a:bodyPr/>
          <a:lstStyle>
            <a:lvl1pPr>
              <a:defRPr smtClean="0"/>
            </a:lvl1pPr>
          </a:lstStyle>
          <a:p>
            <a:pPr>
              <a:defRPr/>
            </a:pPr>
            <a:endParaRPr lang="en-US"/>
          </a:p>
        </p:txBody>
      </p:sp>
      <p:sp>
        <p:nvSpPr>
          <p:cNvPr id="7" name="Slide Number Placeholder 8"/>
          <p:cNvSpPr>
            <a:spLocks noGrp="1"/>
          </p:cNvSpPr>
          <p:nvPr>
            <p:ph type="sldNum" sz="quarter" idx="11"/>
          </p:nvPr>
        </p:nvSpPr>
        <p:spPr/>
        <p:txBody>
          <a:bodyPr/>
          <a:lstStyle>
            <a:lvl1pPr>
              <a:defRPr smtClean="0"/>
            </a:lvl1pPr>
          </a:lstStyle>
          <a:p>
            <a:pPr>
              <a:defRPr/>
            </a:pPr>
            <a:fld id="{291EAE95-A2F1-4F9B-A75C-6FE2A86643C2}" type="slidenum">
              <a:rPr lang="en-GB"/>
              <a:pPr>
                <a:defRPr/>
              </a:pPr>
              <a:t>‹#›</a:t>
            </a:fld>
            <a:endParaRPr lang="en-GB"/>
          </a:p>
        </p:txBody>
      </p:sp>
      <p:sp>
        <p:nvSpPr>
          <p:cNvPr id="9" name="Footer Placeholder 9"/>
          <p:cNvSpPr>
            <a:spLocks noGrp="1"/>
          </p:cNvSpPr>
          <p:nvPr>
            <p:ph type="ftr" sz="quarter" idx="12"/>
          </p:nvPr>
        </p:nvSpPr>
        <p:spPr/>
        <p:txBody>
          <a:bodyPr/>
          <a:lstStyle>
            <a:lvl1pPr>
              <a:defRPr smtClean="0"/>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ea typeface="+mn-ea"/>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ea typeface="+mn-ea"/>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ea typeface="+mn-ea"/>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ea typeface="+mn-ea"/>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ea typeface="+mn-ea"/>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ea typeface="+mn-ea"/>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smtClean="0"/>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smtClean="0"/>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smtClean="0"/>
            </a:lvl1pPr>
          </a:lstStyle>
          <a:p>
            <a:pPr>
              <a:defRPr/>
            </a:pPr>
            <a:fld id="{3F991CDD-09E4-4FA8-8AC2-498F1BC6F599}"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01CA9CA6-8A97-4FC4-831C-B410B3C216D4}"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6A8D6339-E588-4C5A-A06C-ECB5F7C8243D}"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A4EDFDD7-DA8A-4B26-B44F-608C6AECFB7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B5C1F50B-F321-4FB3-83A3-218CDE366320}"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ea typeface="+mn-ea"/>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mn-ea"/>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ea typeface="+mn-ea"/>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ea typeface="+mn-ea"/>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ea typeface="+mn-ea"/>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a:lstStyle>
            <a:lvl1pPr>
              <a:defRPr smtClean="0"/>
            </a:lvl1pPr>
          </a:lstStyle>
          <a:p>
            <a:pPr>
              <a:defRPr/>
            </a:pPr>
            <a:endParaRPr lang="en-US"/>
          </a:p>
        </p:txBody>
      </p:sp>
      <p:sp>
        <p:nvSpPr>
          <p:cNvPr id="13" name="Slide Number Placeholder 21"/>
          <p:cNvSpPr>
            <a:spLocks noGrp="1"/>
          </p:cNvSpPr>
          <p:nvPr>
            <p:ph type="sldNum" sz="quarter" idx="11"/>
          </p:nvPr>
        </p:nvSpPr>
        <p:spPr/>
        <p:txBody>
          <a:bodyPr/>
          <a:lstStyle>
            <a:lvl1pPr>
              <a:defRPr smtClean="0"/>
            </a:lvl1pPr>
          </a:lstStyle>
          <a:p>
            <a:pPr>
              <a:defRPr/>
            </a:pPr>
            <a:fld id="{EA10819B-76E9-48D5-9FFE-E0A4BE8AD4CD}" type="slidenum">
              <a:rPr lang="en-GB"/>
              <a:pPr>
                <a:defRPr/>
              </a:pPr>
              <a:t>‹#›</a:t>
            </a:fld>
            <a:endParaRPr lang="en-GB"/>
          </a:p>
        </p:txBody>
      </p:sp>
      <p:sp>
        <p:nvSpPr>
          <p:cNvPr id="14" name="Footer Placeholder 22"/>
          <p:cNvSpPr>
            <a:spLocks noGrp="1"/>
          </p:cNvSpPr>
          <p:nvPr>
            <p:ph type="ftr" sz="quarter" idx="12"/>
          </p:nvPr>
        </p:nvSpPr>
        <p:spPr/>
        <p:txBody>
          <a:bodyPr/>
          <a:lstStyle>
            <a:lvl1pPr>
              <a:defRPr smtClean="0"/>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ea typeface="+mn-ea"/>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ea typeface="+mn-ea"/>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ea typeface="+mn-ea"/>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ea typeface="+mn-ea"/>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ea typeface="+mn-ea"/>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a:lstStyle>
            <a:lvl1pPr>
              <a:defRPr smtClean="0"/>
            </a:lvl1pPr>
          </a:lstStyle>
          <a:p>
            <a:pPr>
              <a:defRPr/>
            </a:pPr>
            <a:endParaRPr lang="en-US"/>
          </a:p>
        </p:txBody>
      </p:sp>
      <p:sp>
        <p:nvSpPr>
          <p:cNvPr id="13" name="Slide Number Placeholder 17"/>
          <p:cNvSpPr>
            <a:spLocks noGrp="1"/>
          </p:cNvSpPr>
          <p:nvPr>
            <p:ph type="sldNum" sz="quarter" idx="11"/>
          </p:nvPr>
        </p:nvSpPr>
        <p:spPr/>
        <p:txBody>
          <a:bodyPr/>
          <a:lstStyle>
            <a:lvl1pPr>
              <a:defRPr smtClean="0"/>
            </a:lvl1pPr>
          </a:lstStyle>
          <a:p>
            <a:pPr>
              <a:defRPr/>
            </a:pPr>
            <a:fld id="{74DB26D6-37BF-42C4-8B0E-746877DD0CD8}" type="slidenum">
              <a:rPr lang="en-GB"/>
              <a:pPr>
                <a:defRPr/>
              </a:pPr>
              <a:t>‹#›</a:t>
            </a:fld>
            <a:endParaRPr lang="en-GB"/>
          </a:p>
        </p:txBody>
      </p:sp>
      <p:sp>
        <p:nvSpPr>
          <p:cNvPr id="14" name="Footer Placeholder 20"/>
          <p:cNvSpPr>
            <a:spLocks noGrp="1"/>
          </p:cNvSpPr>
          <p:nvPr>
            <p:ph type="ftr" sz="quarter" idx="12"/>
          </p:nvPr>
        </p:nvSpPr>
        <p:spPr/>
        <p:txBody>
          <a:bodyPr/>
          <a:lstStyle>
            <a:lvl1pPr>
              <a:defRPr smtClean="0"/>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ea typeface="+mn-ea"/>
            </a:endParaRPr>
          </a:p>
        </p:txBody>
      </p:sp>
      <p:sp>
        <p:nvSpPr>
          <p:cNvPr id="22" name="Title Placeholder 21"/>
          <p:cNvSpPr>
            <a:spLocks noGrp="1"/>
          </p:cNvSpPr>
          <p:nvPr>
            <p:ph type="title"/>
          </p:nvPr>
        </p:nvSpPr>
        <p:spPr>
          <a:xfrm>
            <a:off x="457200" y="274638"/>
            <a:ext cx="7467600" cy="1143000"/>
          </a:xfrm>
          <a:prstGeom prst="rect">
            <a:avLst/>
          </a:prstGeom>
        </p:spPr>
        <p:txBody>
          <a:bodyPr vert="horz" wrap="square" lIns="91440" tIns="45720" rIns="91440" bIns="45720" numCol="1" anchor="b" anchorCtr="0" compatLnSpc="1">
            <a:prstTxWarp prst="textNoShape">
              <a:avLst/>
            </a:prstTxWarp>
            <a:normAutofit/>
          </a:bodyPr>
          <a:lstStyle/>
          <a:p>
            <a:pPr lvl="0"/>
            <a:r>
              <a:rPr lang="en-US" smtClean="0"/>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chemeClr val="tx2"/>
                </a:solidFill>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chemeClr val="tx2"/>
                </a:solidFill>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ea typeface="+mn-ea"/>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ea typeface="+mn-ea"/>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ea typeface="+mn-ea"/>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ＭＳ Ｐゴシック" pitchFamily="-110" charset="-128"/>
            </a:endParaRPr>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smtClean="0">
                <a:solidFill>
                  <a:srgbClr val="FFFFFF"/>
                </a:solidFill>
              </a:defRPr>
            </a:lvl1pPr>
          </a:lstStyle>
          <a:p>
            <a:pPr>
              <a:defRPr/>
            </a:pPr>
            <a:fld id="{B1642C90-2A0F-4829-9A47-D022D8E426B4}" type="slidenum">
              <a:rPr lang="en-GB"/>
              <a:pPr>
                <a:defRPr/>
              </a:pPr>
              <a:t>‹#›</a:t>
            </a:fld>
            <a:endParaRPr lang="en-GB"/>
          </a:p>
        </p:txBody>
      </p:sp>
      <p:pic>
        <p:nvPicPr>
          <p:cNvPr id="1037" name="Picture 7" descr="3circles_blackConverted"/>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7596188" y="115888"/>
            <a:ext cx="1428750" cy="4286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27" r:id="rId4"/>
    <p:sldLayoutId id="2147483728" r:id="rId5"/>
    <p:sldLayoutId id="2147483729" r:id="rId6"/>
    <p:sldLayoutId id="2147483730" r:id="rId7"/>
    <p:sldLayoutId id="2147483736" r:id="rId8"/>
    <p:sldLayoutId id="2147483737" r:id="rId9"/>
    <p:sldLayoutId id="2147483731" r:id="rId10"/>
    <p:sldLayoutId id="2147483732" r:id="rId11"/>
  </p:sldLayoutIdLst>
  <p:txStyles>
    <p:titleStyle>
      <a:lvl1pPr algn="l" rtl="0" eaLnBrk="0" fontAlgn="base" hangingPunct="0">
        <a:spcBef>
          <a:spcPct val="0"/>
        </a:spcBef>
        <a:spcAft>
          <a:spcPct val="0"/>
        </a:spcAft>
        <a:defRPr sz="3000" kern="1200" cap="small">
          <a:solidFill>
            <a:schemeClr val="tx2"/>
          </a:solidFill>
          <a:latin typeface="+mj-lt"/>
          <a:ea typeface="ＭＳ Ｐゴシック" pitchFamily="-110" charset="-128"/>
          <a:cs typeface="+mj-cs"/>
        </a:defRPr>
      </a:lvl1pPr>
      <a:lvl2pPr algn="l" rtl="0" eaLnBrk="0" fontAlgn="base" hangingPunct="0">
        <a:spcBef>
          <a:spcPct val="0"/>
        </a:spcBef>
        <a:spcAft>
          <a:spcPct val="0"/>
        </a:spcAft>
        <a:defRPr sz="3000">
          <a:solidFill>
            <a:schemeClr val="tx2"/>
          </a:solidFill>
          <a:latin typeface="Verdana" pitchFamily="34" charset="0"/>
          <a:ea typeface="ＭＳ Ｐゴシック" pitchFamily="-110" charset="-128"/>
        </a:defRPr>
      </a:lvl2pPr>
      <a:lvl3pPr algn="l" rtl="0" eaLnBrk="0" fontAlgn="base" hangingPunct="0">
        <a:spcBef>
          <a:spcPct val="0"/>
        </a:spcBef>
        <a:spcAft>
          <a:spcPct val="0"/>
        </a:spcAft>
        <a:defRPr sz="3000">
          <a:solidFill>
            <a:schemeClr val="tx2"/>
          </a:solidFill>
          <a:latin typeface="Verdana" pitchFamily="34" charset="0"/>
          <a:ea typeface="ＭＳ Ｐゴシック" pitchFamily="-110" charset="-128"/>
        </a:defRPr>
      </a:lvl3pPr>
      <a:lvl4pPr algn="l" rtl="0" eaLnBrk="0" fontAlgn="base" hangingPunct="0">
        <a:spcBef>
          <a:spcPct val="0"/>
        </a:spcBef>
        <a:spcAft>
          <a:spcPct val="0"/>
        </a:spcAft>
        <a:defRPr sz="3000">
          <a:solidFill>
            <a:schemeClr val="tx2"/>
          </a:solidFill>
          <a:latin typeface="Verdana" pitchFamily="34" charset="0"/>
          <a:ea typeface="ＭＳ Ｐゴシック" pitchFamily="-110" charset="-128"/>
        </a:defRPr>
      </a:lvl4pPr>
      <a:lvl5pPr algn="l" rtl="0" eaLnBrk="0" fontAlgn="base" hangingPunct="0">
        <a:spcBef>
          <a:spcPct val="0"/>
        </a:spcBef>
        <a:spcAft>
          <a:spcPct val="0"/>
        </a:spcAft>
        <a:defRPr sz="3000">
          <a:solidFill>
            <a:schemeClr val="tx2"/>
          </a:solidFill>
          <a:latin typeface="Verdana" pitchFamily="34" charset="0"/>
          <a:ea typeface="ＭＳ Ｐゴシック" pitchFamily="-110" charset="-128"/>
        </a:defRPr>
      </a:lvl5pPr>
      <a:lvl6pPr marL="457200" algn="l" rtl="0" fontAlgn="base">
        <a:spcBef>
          <a:spcPct val="0"/>
        </a:spcBef>
        <a:spcAft>
          <a:spcPct val="0"/>
        </a:spcAft>
        <a:defRPr sz="3000">
          <a:solidFill>
            <a:schemeClr val="tx2"/>
          </a:solidFill>
          <a:latin typeface="Verdana" pitchFamily="34" charset="0"/>
        </a:defRPr>
      </a:lvl6pPr>
      <a:lvl7pPr marL="914400" algn="l" rtl="0" fontAlgn="base">
        <a:spcBef>
          <a:spcPct val="0"/>
        </a:spcBef>
        <a:spcAft>
          <a:spcPct val="0"/>
        </a:spcAft>
        <a:defRPr sz="3000">
          <a:solidFill>
            <a:schemeClr val="tx2"/>
          </a:solidFill>
          <a:latin typeface="Verdana" pitchFamily="34" charset="0"/>
        </a:defRPr>
      </a:lvl7pPr>
      <a:lvl8pPr marL="1371600" algn="l" rtl="0" fontAlgn="base">
        <a:spcBef>
          <a:spcPct val="0"/>
        </a:spcBef>
        <a:spcAft>
          <a:spcPct val="0"/>
        </a:spcAft>
        <a:defRPr sz="3000">
          <a:solidFill>
            <a:schemeClr val="tx2"/>
          </a:solidFill>
          <a:latin typeface="Verdana" pitchFamily="34" charset="0"/>
        </a:defRPr>
      </a:lvl8pPr>
      <a:lvl9pPr marL="1828800" algn="l" rtl="0" fontAlgn="base">
        <a:spcBef>
          <a:spcPct val="0"/>
        </a:spcBef>
        <a:spcAft>
          <a:spcPct val="0"/>
        </a:spcAft>
        <a:defRPr sz="3000">
          <a:solidFill>
            <a:schemeClr val="tx2"/>
          </a:solidFill>
          <a:latin typeface="Verdana" pitchFamily="34"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110" charset="2"/>
        <a:buChar char=""/>
        <a:defRPr sz="2400" kern="1200">
          <a:solidFill>
            <a:schemeClr val="tx1"/>
          </a:solidFill>
          <a:latin typeface="+mn-lt"/>
          <a:ea typeface="ＭＳ Ｐゴシック" pitchFamily="-110" charset="-128"/>
          <a:cs typeface="+mn-cs"/>
        </a:defRPr>
      </a:lvl1pPr>
      <a:lvl2pPr marL="639763" indent="-273050" algn="l" rtl="0" eaLnBrk="0" fontAlgn="base" hangingPunct="0">
        <a:spcBef>
          <a:spcPct val="20000"/>
        </a:spcBef>
        <a:spcAft>
          <a:spcPct val="0"/>
        </a:spcAft>
        <a:buClr>
          <a:schemeClr val="accent1"/>
        </a:buClr>
        <a:buSzPct val="80000"/>
        <a:buFont typeface="Wingdings 2" pitchFamily="-110" charset="2"/>
        <a:buChar char=""/>
        <a:defRPr sz="2100" kern="1200">
          <a:solidFill>
            <a:schemeClr val="tx1"/>
          </a:solidFill>
          <a:latin typeface="+mn-lt"/>
          <a:ea typeface="ＭＳ Ｐゴシック" pitchFamily="-110" charset="-128"/>
          <a:cs typeface="+mn-cs"/>
        </a:defRPr>
      </a:lvl2pPr>
      <a:lvl3pPr marL="914400" indent="-182563" algn="l" rtl="0" eaLnBrk="0" fontAlgn="base" hangingPunct="0">
        <a:spcBef>
          <a:spcPct val="20000"/>
        </a:spcBef>
        <a:spcAft>
          <a:spcPct val="0"/>
        </a:spcAft>
        <a:buClr>
          <a:srgbClr val="E0752F"/>
        </a:buClr>
        <a:buSzPct val="60000"/>
        <a:buFont typeface="Wingdings" pitchFamily="-110" charset="2"/>
        <a:buChar char=""/>
        <a:defRPr kern="1200">
          <a:solidFill>
            <a:schemeClr val="tx1"/>
          </a:solidFill>
          <a:latin typeface="+mn-lt"/>
          <a:ea typeface="ＭＳ Ｐゴシック" pitchFamily="-110" charset="-128"/>
          <a:cs typeface="+mn-cs"/>
        </a:defRPr>
      </a:lvl3pPr>
      <a:lvl4pPr marL="1187450" indent="-182563" algn="l" rtl="0" eaLnBrk="0" fontAlgn="base" hangingPunct="0">
        <a:spcBef>
          <a:spcPct val="20000"/>
        </a:spcBef>
        <a:spcAft>
          <a:spcPct val="0"/>
        </a:spcAft>
        <a:buClr>
          <a:srgbClr val="FEC3AE"/>
        </a:buClr>
        <a:buSzPct val="60000"/>
        <a:buFont typeface="Wingdings" pitchFamily="-110" charset="2"/>
        <a:buChar char=""/>
        <a:defRPr kern="1200">
          <a:solidFill>
            <a:schemeClr val="tx1"/>
          </a:solidFill>
          <a:latin typeface="+mn-lt"/>
          <a:ea typeface="ＭＳ Ｐゴシック" pitchFamily="-110" charset="-128"/>
          <a:cs typeface="+mn-cs"/>
        </a:defRPr>
      </a:lvl4pPr>
      <a:lvl5pPr marL="1462088" indent="-182563" algn="l" rtl="0" eaLnBrk="0" fontAlgn="base" hangingPunct="0">
        <a:spcBef>
          <a:spcPct val="20000"/>
        </a:spcBef>
        <a:spcAft>
          <a:spcPct val="0"/>
        </a:spcAft>
        <a:buClr>
          <a:srgbClr val="BDCAE9"/>
        </a:buClr>
        <a:buSzPct val="68000"/>
        <a:buFont typeface="Wingdings 2" pitchFamily="-110" charset="2"/>
        <a:buChar char=""/>
        <a:defRPr sz="1600" kern="1200">
          <a:solidFill>
            <a:schemeClr val="tx1"/>
          </a:solidFill>
          <a:latin typeface="+mn-lt"/>
          <a:ea typeface="ＭＳ Ｐゴシック" pitchFamily="-110" charset="-128"/>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bwMode="auto">
          <a:xfrm>
            <a:off x="2286000" y="2895600"/>
            <a:ext cx="6172200" cy="2054225"/>
          </a:xfrm>
        </p:spPr>
        <p:txBody>
          <a:bodyPr/>
          <a:lstStyle/>
          <a:p>
            <a:pPr eaLnBrk="1" hangingPunct="1"/>
            <a:r>
              <a:rPr lang="en-ZA" cap="none" smtClean="0"/>
              <a:t>OER LIFE CYCLE</a:t>
            </a:r>
          </a:p>
        </p:txBody>
      </p:sp>
      <p:sp>
        <p:nvSpPr>
          <p:cNvPr id="43011" name="Text Placeholder 2"/>
          <p:cNvSpPr>
            <a:spLocks noGrp="1"/>
          </p:cNvSpPr>
          <p:nvPr>
            <p:ph type="body" idx="1"/>
          </p:nvPr>
        </p:nvSpPr>
        <p:spPr/>
        <p:txBody>
          <a:bodyPr/>
          <a:lstStyle/>
          <a:p>
            <a:pPr eaLnBrk="1" hangingPunct="1"/>
            <a:r>
              <a:rPr lang="en-ZA" dirty="0" smtClean="0"/>
              <a:t>Andrew Moore and Tessa Welch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319"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a typeface="ＭＳ Ｐゴシック" pitchFamily="34" charset="-128"/>
            </a:endParaRPr>
          </a:p>
        </p:txBody>
      </p:sp>
      <p:grpSp>
        <p:nvGrpSpPr>
          <p:cNvPr id="140289" name="Group 1"/>
          <p:cNvGrpSpPr>
            <a:grpSpLocks noChangeAspect="1"/>
          </p:cNvGrpSpPr>
          <p:nvPr/>
        </p:nvGrpSpPr>
        <p:grpSpPr bwMode="auto">
          <a:xfrm>
            <a:off x="755576" y="1268760"/>
            <a:ext cx="7956376" cy="5350017"/>
            <a:chOff x="2274" y="8066"/>
            <a:chExt cx="12277" cy="8139"/>
          </a:xfrm>
        </p:grpSpPr>
        <p:sp>
          <p:nvSpPr>
            <p:cNvPr id="140318" name="AutoShape 30"/>
            <p:cNvSpPr>
              <a:spLocks noChangeAspect="1" noChangeArrowheads="1" noTextEdit="1"/>
            </p:cNvSpPr>
            <p:nvPr/>
          </p:nvSpPr>
          <p:spPr bwMode="auto">
            <a:xfrm>
              <a:off x="2274" y="8066"/>
              <a:ext cx="12277" cy="8139"/>
            </a:xfrm>
            <a:prstGeom prst="rect">
              <a:avLst/>
            </a:prstGeom>
            <a:noFill/>
          </p:spPr>
          <p:txBody>
            <a:bodyPr vert="horz" wrap="square" lIns="91440" tIns="45720" rIns="91440" bIns="45720" numCol="1" anchor="t" anchorCtr="0" compatLnSpc="1">
              <a:prstTxWarp prst="textNoShape">
                <a:avLst/>
              </a:prstTxWarp>
            </a:bodyPr>
            <a:lstStyle/>
            <a:p>
              <a:endParaRPr lang="en-ZA"/>
            </a:p>
          </p:txBody>
        </p:sp>
        <p:sp>
          <p:nvSpPr>
            <p:cNvPr id="140317" name="Oval 29"/>
            <p:cNvSpPr>
              <a:spLocks noChangeArrowheads="1"/>
            </p:cNvSpPr>
            <p:nvPr/>
          </p:nvSpPr>
          <p:spPr bwMode="auto">
            <a:xfrm>
              <a:off x="3951" y="8066"/>
              <a:ext cx="8771" cy="8139"/>
            </a:xfrm>
            <a:prstGeom prst="ellipse">
              <a:avLst/>
            </a:prstGeom>
            <a:solidFill>
              <a:srgbClr val="FFFFFF"/>
            </a:solidFill>
            <a:ln w="38100">
              <a:solidFill>
                <a:srgbClr val="99CC00"/>
              </a:solidFill>
              <a:prstDash val="sysDot"/>
              <a:round/>
              <a:headEnd/>
              <a:tailEnd/>
            </a:ln>
          </p:spPr>
          <p:txBody>
            <a:bodyPr vert="horz" wrap="square" lIns="54864" tIns="27432" rIns="54864" bIns="2743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a typeface="ＭＳ Ｐゴシック" pitchFamily="34" charset="-128"/>
              </a:endParaRPr>
            </a:p>
          </p:txBody>
        </p:sp>
        <p:sp>
          <p:nvSpPr>
            <p:cNvPr id="140316" name="Oval 28"/>
            <p:cNvSpPr>
              <a:spLocks noChangeArrowheads="1"/>
            </p:cNvSpPr>
            <p:nvPr/>
          </p:nvSpPr>
          <p:spPr bwMode="auto">
            <a:xfrm>
              <a:off x="4739" y="8745"/>
              <a:ext cx="7388" cy="6854"/>
            </a:xfrm>
            <a:prstGeom prst="ellipse">
              <a:avLst/>
            </a:prstGeom>
            <a:solidFill>
              <a:srgbClr val="FFFFFF"/>
            </a:solidFill>
            <a:ln w="38100">
              <a:solidFill>
                <a:srgbClr val="800080"/>
              </a:solidFill>
              <a:prstDash val="dash"/>
              <a:round/>
              <a:headEnd/>
              <a:tailEnd/>
            </a:ln>
          </p:spPr>
          <p:txBody>
            <a:bodyPr vert="horz" wrap="square" lIns="54864" tIns="27432" rIns="54864" bIns="2743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a typeface="ＭＳ Ｐゴシック" pitchFamily="34" charset="-128"/>
              </a:endParaRPr>
            </a:p>
          </p:txBody>
        </p:sp>
        <p:sp>
          <p:nvSpPr>
            <p:cNvPr id="140315" name="Line 27"/>
            <p:cNvSpPr>
              <a:spLocks noChangeShapeType="1"/>
            </p:cNvSpPr>
            <p:nvPr/>
          </p:nvSpPr>
          <p:spPr bwMode="auto">
            <a:xfrm rot="10657289">
              <a:off x="5233" y="9232"/>
              <a:ext cx="5916" cy="593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ZA"/>
            </a:p>
          </p:txBody>
        </p:sp>
        <p:sp>
          <p:nvSpPr>
            <p:cNvPr id="140314" name="Line 26"/>
            <p:cNvSpPr>
              <a:spLocks noChangeShapeType="1"/>
            </p:cNvSpPr>
            <p:nvPr/>
          </p:nvSpPr>
          <p:spPr bwMode="auto">
            <a:xfrm rot="4020000">
              <a:off x="5082" y="9882"/>
              <a:ext cx="6706" cy="4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ZA"/>
            </a:p>
          </p:txBody>
        </p:sp>
        <p:sp>
          <p:nvSpPr>
            <p:cNvPr id="140313" name="Line 25"/>
            <p:cNvSpPr>
              <a:spLocks noChangeShapeType="1"/>
            </p:cNvSpPr>
            <p:nvPr/>
          </p:nvSpPr>
          <p:spPr bwMode="auto">
            <a:xfrm rot="6192509">
              <a:off x="5521" y="9142"/>
              <a:ext cx="5707" cy="609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ZA"/>
            </a:p>
          </p:txBody>
        </p:sp>
        <p:sp>
          <p:nvSpPr>
            <p:cNvPr id="140312" name="Line 24"/>
            <p:cNvSpPr>
              <a:spLocks noChangeShapeType="1"/>
            </p:cNvSpPr>
            <p:nvPr/>
          </p:nvSpPr>
          <p:spPr bwMode="auto">
            <a:xfrm rot="8325000">
              <a:off x="5094" y="9221"/>
              <a:ext cx="6363" cy="594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ZA"/>
            </a:p>
          </p:txBody>
        </p:sp>
        <p:sp>
          <p:nvSpPr>
            <p:cNvPr id="140311" name="Oval 23"/>
            <p:cNvSpPr>
              <a:spLocks noChangeArrowheads="1"/>
            </p:cNvSpPr>
            <p:nvPr/>
          </p:nvSpPr>
          <p:spPr bwMode="auto">
            <a:xfrm>
              <a:off x="6910" y="11272"/>
              <a:ext cx="2858" cy="1720"/>
            </a:xfrm>
            <a:prstGeom prst="ellipse">
              <a:avLst/>
            </a:prstGeom>
            <a:solidFill>
              <a:srgbClr val="CCFF33"/>
            </a:solidFill>
            <a:ln w="9525">
              <a:solidFill>
                <a:srgbClr val="000000"/>
              </a:solidFill>
              <a:round/>
              <a:headEnd/>
              <a:tailEnd/>
            </a:ln>
          </p:spPr>
          <p:txBody>
            <a:bodyPr vert="horz" wrap="square" lIns="54864" tIns="27432" rIns="54864" bIns="2743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Arial" pitchFamily="34" charset="0"/>
                  <a:ea typeface="ＭＳ Ｐゴシック" pitchFamily="34" charset="-128"/>
                </a:rPr>
                <a:t>Working with teachers</a:t>
              </a:r>
              <a:endParaRPr kumimoji="0" lang="en-GB" sz="24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10" name="Text Box 22"/>
            <p:cNvSpPr txBox="1">
              <a:spLocks noChangeArrowheads="1"/>
            </p:cNvSpPr>
            <p:nvPr/>
          </p:nvSpPr>
          <p:spPr bwMode="auto">
            <a:xfrm>
              <a:off x="9868" y="11272"/>
              <a:ext cx="906" cy="553"/>
            </a:xfrm>
            <a:prstGeom prst="rect">
              <a:avLst/>
            </a:prstGeom>
            <a:no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Course </a:t>
              </a:r>
              <a:endParaRPr kumimoji="0" lang="en-GB" sz="9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design</a:t>
              </a:r>
              <a:endParaRPr kumimoji="0" lang="en-ZA" sz="20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9" name="Text Box 21"/>
            <p:cNvSpPr txBox="1">
              <a:spLocks noChangeArrowheads="1"/>
            </p:cNvSpPr>
            <p:nvPr/>
          </p:nvSpPr>
          <p:spPr bwMode="auto">
            <a:xfrm>
              <a:off x="9064" y="10301"/>
              <a:ext cx="1279" cy="553"/>
            </a:xfrm>
            <a:prstGeom prst="rect">
              <a:avLst/>
            </a:prstGeom>
            <a:no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Curriculum </a:t>
              </a:r>
              <a:endParaRPr kumimoji="0" lang="en-GB" sz="9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mapping </a:t>
              </a:r>
              <a:endParaRPr kumimoji="0" lang="en-ZA" sz="20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8" name="Text Box 20"/>
            <p:cNvSpPr txBox="1">
              <a:spLocks noChangeArrowheads="1"/>
            </p:cNvSpPr>
            <p:nvPr/>
          </p:nvSpPr>
          <p:spPr bwMode="auto">
            <a:xfrm>
              <a:off x="9688" y="12501"/>
              <a:ext cx="1170" cy="553"/>
            </a:xfrm>
            <a:prstGeom prst="rect">
              <a:avLst/>
            </a:prstGeom>
            <a:no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Materials </a:t>
              </a:r>
              <a:endParaRPr kumimoji="0" lang="en-GB" sz="9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adaptation</a:t>
              </a:r>
              <a:endParaRPr kumimoji="0" lang="en-ZA" sz="20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7" name="Text Box 19"/>
            <p:cNvSpPr txBox="1">
              <a:spLocks noChangeArrowheads="1"/>
            </p:cNvSpPr>
            <p:nvPr/>
          </p:nvSpPr>
          <p:spPr bwMode="auto">
            <a:xfrm>
              <a:off x="7995" y="13509"/>
              <a:ext cx="2060" cy="553"/>
            </a:xfrm>
            <a:prstGeom prst="rect">
              <a:avLst/>
            </a:prstGeom>
            <a:noFill/>
            <a:ln w="9525">
              <a:noFill/>
              <a:miter lim="800000"/>
              <a:headEnd/>
              <a:tailEnd/>
            </a:ln>
          </p:spPr>
          <p:txBody>
            <a:bodyPr vert="horz" wrap="square" lIns="54864" tIns="27432" rIns="54864" bIns="27432"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Teaching </a:t>
              </a:r>
              <a:endParaRPr kumimoji="0" lang="en-GB" sz="9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and learning</a:t>
              </a:r>
              <a:endParaRPr kumimoji="0" lang="en-ZA" sz="20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6" name="Text Box 18"/>
            <p:cNvSpPr txBox="1">
              <a:spLocks noChangeArrowheads="1"/>
            </p:cNvSpPr>
            <p:nvPr/>
          </p:nvSpPr>
          <p:spPr bwMode="auto">
            <a:xfrm>
              <a:off x="6319" y="13314"/>
              <a:ext cx="1331" cy="318"/>
            </a:xfrm>
            <a:prstGeom prst="rect">
              <a:avLst/>
            </a:prstGeom>
            <a:no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Assessment</a:t>
              </a:r>
              <a:endParaRPr kumimoji="0" lang="en-ZA" sz="20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5" name="Text Box 17"/>
            <p:cNvSpPr txBox="1">
              <a:spLocks noChangeArrowheads="1"/>
            </p:cNvSpPr>
            <p:nvPr/>
          </p:nvSpPr>
          <p:spPr bwMode="auto">
            <a:xfrm>
              <a:off x="5430" y="12214"/>
              <a:ext cx="1101" cy="553"/>
            </a:xfrm>
            <a:prstGeom prst="rect">
              <a:avLst/>
            </a:prstGeom>
            <a:no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Reflective</a:t>
              </a:r>
              <a:endParaRPr kumimoji="0" lang="en-GB" sz="9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practice</a:t>
              </a:r>
              <a:endParaRPr kumimoji="0" lang="en-ZA" sz="20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4" name="Text Box 16"/>
            <p:cNvSpPr txBox="1">
              <a:spLocks noChangeArrowheads="1"/>
            </p:cNvSpPr>
            <p:nvPr/>
          </p:nvSpPr>
          <p:spPr bwMode="auto">
            <a:xfrm>
              <a:off x="5135" y="10980"/>
              <a:ext cx="1259" cy="553"/>
            </a:xfrm>
            <a:prstGeom prst="rect">
              <a:avLst/>
            </a:prstGeom>
            <a:no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Community</a:t>
              </a:r>
              <a:endParaRPr kumimoji="0" lang="en-GB" sz="9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of practice</a:t>
              </a:r>
              <a:endParaRPr kumimoji="0" lang="en-ZA" sz="20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3" name="Text Box 15"/>
            <p:cNvSpPr txBox="1">
              <a:spLocks noChangeArrowheads="1"/>
            </p:cNvSpPr>
            <p:nvPr/>
          </p:nvSpPr>
          <p:spPr bwMode="auto">
            <a:xfrm>
              <a:off x="6496" y="9328"/>
              <a:ext cx="2222" cy="1849"/>
            </a:xfrm>
            <a:prstGeom prst="rect">
              <a:avLst/>
            </a:prstGeom>
            <a:noFill/>
            <a:ln w="9525">
              <a:noFill/>
              <a:miter lim="800000"/>
              <a:headEnd/>
              <a:tailEnd/>
            </a:ln>
          </p:spPr>
          <p:txBody>
            <a:bodyPr vert="horz" wrap="square" lIns="54864" tIns="27432" rIns="54864" bIns="2743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ZA" sz="900" b="1" i="0" u="none" strike="noStrike" cap="none" normalizeH="0" baseline="0" dirty="0" smtClean="0">
                <a:ln>
                  <a:noFill/>
                </a:ln>
                <a:solidFill>
                  <a:srgbClr val="000000"/>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ZA" sz="900" b="1" dirty="0">
                <a:solidFill>
                  <a:srgbClr val="000000"/>
                </a:solidFill>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Getting to know</a:t>
              </a:r>
              <a:endParaRPr kumimoji="0" lang="en-GB" sz="9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the TESSA </a:t>
              </a:r>
              <a:endParaRPr kumimoji="0" lang="en-GB" sz="9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1" i="0" u="none" strike="noStrike" cap="none" normalizeH="0" baseline="0" dirty="0" smtClean="0">
                  <a:ln>
                    <a:noFill/>
                  </a:ln>
                  <a:solidFill>
                    <a:srgbClr val="000000"/>
                  </a:solidFill>
                  <a:effectLst/>
                  <a:latin typeface="Arial" pitchFamily="34" charset="0"/>
                  <a:ea typeface="ＭＳ Ｐゴシック" pitchFamily="34" charset="-128"/>
                </a:rPr>
                <a:t>materials</a:t>
              </a:r>
              <a:r>
                <a:rPr kumimoji="0" lang="en-ZA" sz="1200" b="1" i="0" u="none" strike="noStrike" cap="none" normalizeH="0" baseline="0" dirty="0" smtClean="0">
                  <a:ln>
                    <a:noFill/>
                  </a:ln>
                  <a:solidFill>
                    <a:srgbClr val="000000"/>
                  </a:solidFill>
                  <a:effectLst/>
                  <a:latin typeface="Arial" pitchFamily="34" charset="0"/>
                  <a:ea typeface="ＭＳ Ｐゴシック" pitchFamily="34" charset="-128"/>
                </a:rPr>
                <a:t> </a:t>
              </a:r>
              <a:endParaRPr kumimoji="0" lang="en-ZA"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2" name="Text Box 14"/>
            <p:cNvSpPr txBox="1">
              <a:spLocks noChangeArrowheads="1"/>
            </p:cNvSpPr>
            <p:nvPr/>
          </p:nvSpPr>
          <p:spPr bwMode="auto">
            <a:xfrm>
              <a:off x="9473" y="9035"/>
              <a:ext cx="2669" cy="553"/>
            </a:xfrm>
            <a:prstGeom prst="rect">
              <a:avLst/>
            </a:prstGeom>
            <a:solidFill>
              <a:srgbClr val="FFFFFF"/>
            </a:solid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Which TESSA materials are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suitable for your teachers?</a:t>
              </a:r>
              <a:endParaRPr kumimoji="0" lang="en-ZA" sz="24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1" name="Text Box 13"/>
            <p:cNvSpPr txBox="1">
              <a:spLocks noChangeArrowheads="1"/>
            </p:cNvSpPr>
            <p:nvPr/>
          </p:nvSpPr>
          <p:spPr bwMode="auto">
            <a:xfrm>
              <a:off x="11268" y="10594"/>
              <a:ext cx="3283" cy="787"/>
            </a:xfrm>
            <a:prstGeom prst="rect">
              <a:avLst/>
            </a:prstGeom>
            <a:solidFill>
              <a:srgbClr val="FFFFFF"/>
            </a:solidFill>
            <a:ln w="9525">
              <a:noFill/>
              <a:miter lim="800000"/>
              <a:headEnd/>
              <a:tailEnd/>
            </a:ln>
          </p:spPr>
          <p:txBody>
            <a:bodyPr vert="horz" wrap="square" lIns="54864" tIns="27432" rIns="54864" bIns="27432"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How will you plan to use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the selected TESSA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materials in your context?</a:t>
              </a:r>
              <a:endParaRPr kumimoji="0" lang="en-ZA" sz="24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300" name="Text Box 12"/>
            <p:cNvSpPr txBox="1">
              <a:spLocks noChangeArrowheads="1"/>
            </p:cNvSpPr>
            <p:nvPr/>
          </p:nvSpPr>
          <p:spPr bwMode="auto">
            <a:xfrm>
              <a:off x="10850" y="13411"/>
              <a:ext cx="2449" cy="787"/>
            </a:xfrm>
            <a:prstGeom prst="rect">
              <a:avLst/>
            </a:prstGeom>
            <a:solidFill>
              <a:srgbClr val="FFFFFF"/>
            </a:solid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How will you adapt the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TESSA materials for your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context?</a:t>
              </a:r>
              <a:endParaRPr kumimoji="0" lang="en-ZA" sz="24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299" name="Text Box 11"/>
            <p:cNvSpPr txBox="1">
              <a:spLocks noChangeArrowheads="1"/>
            </p:cNvSpPr>
            <p:nvPr/>
          </p:nvSpPr>
          <p:spPr bwMode="auto">
            <a:xfrm>
              <a:off x="8092" y="14870"/>
              <a:ext cx="3914" cy="973"/>
            </a:xfrm>
            <a:prstGeom prst="rect">
              <a:avLst/>
            </a:prstGeom>
            <a:solidFill>
              <a:srgbClr val="FFFFFF"/>
            </a:solidFill>
            <a:ln w="9525">
              <a:noFill/>
              <a:miter lim="800000"/>
              <a:headEnd/>
              <a:tailEnd/>
            </a:ln>
          </p:spPr>
          <p:txBody>
            <a:bodyPr vert="horz" wrap="square" lIns="54864" tIns="27432" rIns="54864" bIns="2743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How will you use the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selected TESSA materials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with your teachers</a:t>
              </a:r>
              <a:r>
                <a:rPr kumimoji="0" lang="en-ZA" sz="800" b="0" i="0" u="none" strike="noStrike" cap="none" normalizeH="0" baseline="0" dirty="0" smtClean="0">
                  <a:ln>
                    <a:noFill/>
                  </a:ln>
                  <a:solidFill>
                    <a:srgbClr val="000000"/>
                  </a:solidFill>
                  <a:effectLst/>
                  <a:latin typeface="Arial" pitchFamily="34" charset="0"/>
                  <a:ea typeface="ＭＳ Ｐゴシック" pitchFamily="34" charset="-128"/>
                </a:rPr>
                <a:t>?</a:t>
              </a:r>
              <a:endParaRPr kumimoji="0" lang="en-ZA"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298" name="Text Box 10"/>
            <p:cNvSpPr txBox="1">
              <a:spLocks noChangeArrowheads="1"/>
            </p:cNvSpPr>
            <p:nvPr/>
          </p:nvSpPr>
          <p:spPr bwMode="auto">
            <a:xfrm>
              <a:off x="3360" y="14480"/>
              <a:ext cx="4141" cy="787"/>
            </a:xfrm>
            <a:prstGeom prst="rect">
              <a:avLst/>
            </a:prstGeom>
            <a:solidFill>
              <a:srgbClr val="FFFFFF"/>
            </a:solidFill>
            <a:ln w="9525">
              <a:noFill/>
              <a:miter lim="800000"/>
              <a:headEnd/>
              <a:tailEnd/>
            </a:ln>
          </p:spPr>
          <p:txBody>
            <a:bodyPr vert="horz" wrap="square" lIns="54864" tIns="27432" rIns="54864" bIns="27432"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How can you encourage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Reflective Practice by the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kinds of assessment you use?</a:t>
              </a:r>
              <a:endParaRPr kumimoji="0" lang="en-ZA" sz="24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297" name="Text Box 9"/>
            <p:cNvSpPr txBox="1">
              <a:spLocks noChangeArrowheads="1"/>
            </p:cNvSpPr>
            <p:nvPr/>
          </p:nvSpPr>
          <p:spPr bwMode="auto">
            <a:xfrm>
              <a:off x="2385" y="12557"/>
              <a:ext cx="2810" cy="1021"/>
            </a:xfrm>
            <a:prstGeom prst="rect">
              <a:avLst/>
            </a:prstGeom>
            <a:solidFill>
              <a:srgbClr val="FFFFFF"/>
            </a:solidFill>
            <a:ln w="9525">
              <a:noFill/>
              <a:miter lim="800000"/>
              <a:headEnd/>
              <a:tailEnd/>
            </a:ln>
          </p:spPr>
          <p:txBody>
            <a:bodyPr vert="horz" wrap="square" lIns="54864" tIns="27432" rIns="54864" bIns="27432"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How can you evaluate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and improve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your use of the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TESSA materials?</a:t>
              </a:r>
              <a:endParaRPr kumimoji="0" lang="en-ZA" sz="24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296" name="Text Box 8"/>
            <p:cNvSpPr txBox="1">
              <a:spLocks noChangeArrowheads="1"/>
            </p:cNvSpPr>
            <p:nvPr/>
          </p:nvSpPr>
          <p:spPr bwMode="auto">
            <a:xfrm>
              <a:off x="2764" y="10010"/>
              <a:ext cx="2071" cy="1021"/>
            </a:xfrm>
            <a:prstGeom prst="rect">
              <a:avLst/>
            </a:prstGeom>
            <a:solidFill>
              <a:srgbClr val="FFFFFF"/>
            </a:solidFill>
            <a:ln w="9525">
              <a:noFill/>
              <a:miter lim="800000"/>
              <a:headEnd/>
              <a:tailEnd/>
            </a:ln>
          </p:spPr>
          <p:txBody>
            <a:bodyPr vert="horz" wrap="none" lIns="54864" tIns="27432" rIns="54864" bIns="27432"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How can you deepen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your engagement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with the TESSA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community?</a:t>
              </a:r>
              <a:endParaRPr kumimoji="0" lang="en-ZA" sz="18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295" name="Text Box 7"/>
            <p:cNvSpPr txBox="1">
              <a:spLocks noChangeArrowheads="1"/>
            </p:cNvSpPr>
            <p:nvPr/>
          </p:nvSpPr>
          <p:spPr bwMode="auto">
            <a:xfrm>
              <a:off x="5430" y="8584"/>
              <a:ext cx="2399" cy="787"/>
            </a:xfrm>
            <a:prstGeom prst="rect">
              <a:avLst/>
            </a:prstGeom>
            <a:solidFill>
              <a:srgbClr val="FFFFFF"/>
            </a:solidFill>
            <a:ln w="9525">
              <a:noFill/>
              <a:miter lim="800000"/>
              <a:headEnd/>
              <a:tailEnd/>
            </a:ln>
          </p:spPr>
          <p:txBody>
            <a:bodyPr vert="horz" wrap="square" lIns="54864" tIns="27432" rIns="54864" bIns="27432"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How are the TESSA materials </a:t>
              </a:r>
              <a:endParaRPr kumimoji="0" lang="en-GB" sz="1000" b="0" i="0" u="none" strike="noStrike" cap="none" normalizeH="0" baseline="0" dirty="0" smtClean="0">
                <a:ln>
                  <a:noFill/>
                </a:ln>
                <a:solidFill>
                  <a:schemeClr val="tx1"/>
                </a:solidFill>
                <a:effectLst/>
                <a:latin typeface="Arial" pitchFamily="34" charset="0"/>
                <a:ea typeface="ＭＳ Ｐゴシック"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ZA" sz="1000" b="0" i="0" u="none" strike="noStrike" cap="none" normalizeH="0" baseline="0" dirty="0" smtClean="0">
                  <a:ln>
                    <a:noFill/>
                  </a:ln>
                  <a:solidFill>
                    <a:srgbClr val="000000"/>
                  </a:solidFill>
                  <a:effectLst/>
                  <a:latin typeface="Arial" pitchFamily="34" charset="0"/>
                  <a:ea typeface="ＭＳ Ｐゴシック" pitchFamily="34" charset="-128"/>
                </a:rPr>
                <a:t>structured?</a:t>
              </a:r>
              <a:endParaRPr kumimoji="0" lang="en-ZA" sz="2400" b="0" i="0" u="none" strike="noStrike" cap="none" normalizeH="0" baseline="0" dirty="0" smtClean="0">
                <a:ln>
                  <a:noFill/>
                </a:ln>
                <a:solidFill>
                  <a:schemeClr val="tx1"/>
                </a:solidFill>
                <a:effectLst/>
                <a:latin typeface="Arial" pitchFamily="34" charset="0"/>
                <a:ea typeface="ＭＳ Ｐゴシック" pitchFamily="34" charset="-128"/>
              </a:endParaRPr>
            </a:p>
          </p:txBody>
        </p:sp>
        <p:sp>
          <p:nvSpPr>
            <p:cNvPr id="140294" name="Text Box 6"/>
            <p:cNvSpPr txBox="1">
              <a:spLocks noChangeArrowheads="1"/>
            </p:cNvSpPr>
            <p:nvPr/>
          </p:nvSpPr>
          <p:spPr bwMode="auto">
            <a:xfrm>
              <a:off x="3975" y="8392"/>
              <a:ext cx="1315" cy="129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START HERE</a:t>
              </a:r>
              <a:r>
                <a:rPr kumimoji="0" lang="en-GB" sz="1200" b="1"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endParaRPr kumimoji="0" lang="en-GB" sz="1800" b="0" i="0" u="none" strike="noStrike" cap="none" normalizeH="0" baseline="0" smtClean="0">
                <a:ln>
                  <a:noFill/>
                </a:ln>
                <a:solidFill>
                  <a:schemeClr val="tx1"/>
                </a:solidFill>
                <a:effectLst/>
                <a:latin typeface="Arial" pitchFamily="34" charset="0"/>
                <a:ea typeface="ＭＳ Ｐゴシック" pitchFamily="34" charset="-128"/>
              </a:endParaRPr>
            </a:p>
          </p:txBody>
        </p:sp>
        <p:sp>
          <p:nvSpPr>
            <p:cNvPr id="140293" name="Text Box 5"/>
            <p:cNvSpPr txBox="1">
              <a:spLocks noChangeArrowheads="1"/>
            </p:cNvSpPr>
            <p:nvPr/>
          </p:nvSpPr>
          <p:spPr bwMode="auto">
            <a:xfrm>
              <a:off x="8060" y="8844"/>
              <a:ext cx="1052" cy="77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ea typeface="ＭＳ Ｐゴシック" pitchFamily="34" charset="-128"/>
                </a:rPr>
                <a:t>→</a:t>
              </a:r>
              <a:endParaRPr kumimoji="0" lang="en-GB" sz="1800" b="0" i="0" u="none" strike="noStrike" cap="none" normalizeH="0" baseline="0" smtClean="0">
                <a:ln>
                  <a:noFill/>
                </a:ln>
                <a:solidFill>
                  <a:schemeClr val="tx1"/>
                </a:solidFill>
                <a:effectLst/>
                <a:latin typeface="Arial" pitchFamily="34" charset="0"/>
                <a:ea typeface="ＭＳ Ｐゴシック" pitchFamily="34" charset="-128"/>
              </a:endParaRPr>
            </a:p>
          </p:txBody>
        </p:sp>
        <p:sp>
          <p:nvSpPr>
            <p:cNvPr id="140292" name="Text Box 4"/>
            <p:cNvSpPr txBox="1">
              <a:spLocks noChangeArrowheads="1"/>
            </p:cNvSpPr>
            <p:nvPr/>
          </p:nvSpPr>
          <p:spPr bwMode="auto">
            <a:xfrm>
              <a:off x="11217" y="11955"/>
              <a:ext cx="526" cy="77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ea typeface="ＭＳ Ｐゴシック" pitchFamily="34" charset="-128"/>
                </a:rPr>
                <a:t>↓</a:t>
              </a:r>
              <a:endParaRPr kumimoji="0" lang="en-GB" sz="1800" b="0" i="0" u="none" strike="noStrike" cap="none" normalizeH="0" baseline="0" smtClean="0">
                <a:ln>
                  <a:noFill/>
                </a:ln>
                <a:solidFill>
                  <a:schemeClr val="tx1"/>
                </a:solidFill>
                <a:effectLst/>
                <a:latin typeface="Arial" pitchFamily="34" charset="0"/>
                <a:ea typeface="ＭＳ Ｐゴシック" pitchFamily="34" charset="-128"/>
              </a:endParaRPr>
            </a:p>
          </p:txBody>
        </p:sp>
        <p:sp>
          <p:nvSpPr>
            <p:cNvPr id="140291" name="Text Box 3"/>
            <p:cNvSpPr txBox="1">
              <a:spLocks noChangeArrowheads="1"/>
            </p:cNvSpPr>
            <p:nvPr/>
          </p:nvSpPr>
          <p:spPr bwMode="auto">
            <a:xfrm>
              <a:off x="7797" y="14547"/>
              <a:ext cx="1052" cy="51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ea typeface="ＭＳ Ｐゴシック" pitchFamily="34" charset="-128"/>
                </a:rPr>
                <a:t>←</a:t>
              </a:r>
              <a:endParaRPr kumimoji="0" lang="en-GB" sz="1800" b="0" i="0" u="none" strike="noStrike" cap="none" normalizeH="0" baseline="0" smtClean="0">
                <a:ln>
                  <a:noFill/>
                </a:ln>
                <a:solidFill>
                  <a:schemeClr val="tx1"/>
                </a:solidFill>
                <a:effectLst/>
                <a:latin typeface="Arial" pitchFamily="34" charset="0"/>
                <a:ea typeface="ＭＳ Ｐゴシック" pitchFamily="34" charset="-128"/>
              </a:endParaRPr>
            </a:p>
          </p:txBody>
        </p:sp>
        <p:sp>
          <p:nvSpPr>
            <p:cNvPr id="140290" name="Text Box 2"/>
            <p:cNvSpPr txBox="1">
              <a:spLocks noChangeArrowheads="1"/>
            </p:cNvSpPr>
            <p:nvPr/>
          </p:nvSpPr>
          <p:spPr bwMode="auto">
            <a:xfrm>
              <a:off x="4904" y="11955"/>
              <a:ext cx="526" cy="63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pitchFamily="34" charset="0"/>
                  <a:ea typeface="ＭＳ Ｐゴシック" pitchFamily="34" charset="-128"/>
                </a:rPr>
                <a:t>↑</a:t>
              </a:r>
              <a:endParaRPr kumimoji="0" lang="en-GB" sz="1800" b="0" i="0" u="none" strike="noStrike" cap="none" normalizeH="0" baseline="0" smtClean="0">
                <a:ln>
                  <a:noFill/>
                </a:ln>
                <a:solidFill>
                  <a:schemeClr val="tx1"/>
                </a:solidFill>
                <a:effectLst/>
                <a:latin typeface="Arial" pitchFamily="34" charset="0"/>
                <a:ea typeface="ＭＳ Ｐゴシック" pitchFamily="34" charset="-128"/>
              </a:endParaRPr>
            </a:p>
          </p:txBody>
        </p:sp>
      </p:grpSp>
      <p:sp>
        <p:nvSpPr>
          <p:cNvPr id="140344" name="Rectangle 56"/>
          <p:cNvSpPr>
            <a:spLocks noChangeArrowheads="1"/>
          </p:cNvSpPr>
          <p:nvPr/>
        </p:nvSpPr>
        <p:spPr bwMode="auto">
          <a:xfrm>
            <a:off x="0" y="4044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Cambria" pitchFamily="18" charset="0"/>
              <a:ea typeface="ＭＳ Ｐゴシック" pitchFamily="34"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mbria" pitchFamily="18" charset="0"/>
                <a:ea typeface="ＭＳ Ｐゴシック" pitchFamily="34" charset="-128"/>
                <a:cs typeface="Times New Roman" pitchFamily="18" charset="0"/>
              </a:rPr>
              <a:t/>
            </a:r>
            <a:br>
              <a:rPr kumimoji="0" lang="en-GB" sz="1200" b="0" i="0" u="none" strike="noStrike" cap="none" normalizeH="0" baseline="0" smtClean="0">
                <a:ln>
                  <a:noFill/>
                </a:ln>
                <a:solidFill>
                  <a:schemeClr val="tx1"/>
                </a:solidFill>
                <a:effectLst/>
                <a:latin typeface="Cambria" pitchFamily="18" charset="0"/>
                <a:ea typeface="ＭＳ Ｐゴシック" pitchFamily="34" charset="-128"/>
                <a:cs typeface="Times New Roman" pitchFamily="18" charset="0"/>
              </a:rPr>
            </a:br>
            <a:endParaRPr kumimoji="0" lang="en-GB" sz="1800" b="0" i="0" u="none" strike="noStrike" cap="none" normalizeH="0" baseline="0" smtClean="0">
              <a:ln>
                <a:noFill/>
              </a:ln>
              <a:solidFill>
                <a:schemeClr val="tx1"/>
              </a:solidFill>
              <a:effectLst/>
              <a:latin typeface="Arial" pitchFamily="34" charset="0"/>
              <a:ea typeface="ＭＳ Ｐゴシック" pitchFamily="34" charset="-128"/>
            </a:endParaRPr>
          </a:p>
        </p:txBody>
      </p:sp>
      <p:sp>
        <p:nvSpPr>
          <p:cNvPr id="34" name="Title 33"/>
          <p:cNvSpPr>
            <a:spLocks noGrp="1"/>
          </p:cNvSpPr>
          <p:nvPr>
            <p:ph type="title"/>
          </p:nvPr>
        </p:nvSpPr>
        <p:spPr>
          <a:xfrm>
            <a:off x="395536" y="0"/>
            <a:ext cx="7467600" cy="1143000"/>
          </a:xfrm>
        </p:spPr>
        <p:txBody>
          <a:bodyPr>
            <a:normAutofit/>
          </a:bodyPr>
          <a:lstStyle/>
          <a:p>
            <a:r>
              <a:rPr lang="en-ZA" sz="2400" dirty="0" smtClean="0"/>
              <a:t>What is the Same and what is different about this version of the OER Life Cycle?</a:t>
            </a:r>
            <a:endParaRPr lang="en-ZA"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3408"/>
            <a:ext cx="7920880" cy="1143000"/>
          </a:xfrm>
        </p:spPr>
        <p:txBody>
          <a:bodyPr>
            <a:normAutofit/>
          </a:bodyPr>
          <a:lstStyle/>
          <a:p>
            <a:r>
              <a:rPr lang="en-ZA" sz="2800" dirty="0" smtClean="0"/>
              <a:t>TESSA key questions in Google Portuguese</a:t>
            </a:r>
            <a:endParaRPr lang="en-ZA" sz="2800" dirty="0"/>
          </a:p>
        </p:txBody>
      </p:sp>
      <p:sp>
        <p:nvSpPr>
          <p:cNvPr id="4" name="Content Placeholder 3"/>
          <p:cNvSpPr>
            <a:spLocks noGrp="1"/>
          </p:cNvSpPr>
          <p:nvPr>
            <p:ph sz="quarter" idx="1"/>
          </p:nvPr>
        </p:nvSpPr>
        <p:spPr>
          <a:xfrm>
            <a:off x="179512" y="980728"/>
            <a:ext cx="8640960" cy="5877272"/>
          </a:xfrm>
        </p:spPr>
        <p:txBody>
          <a:bodyPr/>
          <a:lstStyle/>
          <a:p>
            <a:pPr marL="342900" indent="-342900">
              <a:buFont typeface="+mj-lt"/>
              <a:buAutoNum type="arabicPeriod"/>
            </a:pPr>
            <a:r>
              <a:rPr lang="pt-PT" sz="1800" dirty="0" smtClean="0"/>
              <a:t>Como são as matérias TESSA estruturado? [Conhecer os materiais TESSA] </a:t>
            </a:r>
          </a:p>
          <a:p>
            <a:pPr marL="342900" indent="-342900">
              <a:buFont typeface="+mj-lt"/>
              <a:buAutoNum type="arabicPeriod"/>
            </a:pPr>
            <a:r>
              <a:rPr lang="pt-PT" sz="1800" dirty="0" smtClean="0"/>
              <a:t>Quais materiais TESSA são adequados para seus professores?</a:t>
            </a:r>
            <a:br>
              <a:rPr lang="pt-PT" sz="1800" dirty="0" smtClean="0"/>
            </a:br>
            <a:r>
              <a:rPr lang="pt-PT" sz="1800" dirty="0" smtClean="0"/>
              <a:t>[mapeamento Curriculum] </a:t>
            </a:r>
          </a:p>
          <a:p>
            <a:pPr marL="342900" indent="-342900">
              <a:buFont typeface="+mj-lt"/>
              <a:buAutoNum type="arabicPeriod"/>
            </a:pPr>
            <a:r>
              <a:rPr lang="pt-PT" sz="1800" dirty="0" smtClean="0"/>
              <a:t>Como você planeja usar os materiais selecionados TESSA no seu contexto? [Curso de design] </a:t>
            </a:r>
          </a:p>
          <a:p>
            <a:pPr marL="342900" indent="-342900">
              <a:buFont typeface="+mj-lt"/>
              <a:buAutoNum type="arabicPeriod"/>
            </a:pPr>
            <a:r>
              <a:rPr lang="pt-PT" sz="1800" dirty="0" smtClean="0"/>
              <a:t>Como você pode acessar e adaptar os materiais TESSA para o seu contexto, semperder sua essência? [adaptação de materiais]</a:t>
            </a:r>
          </a:p>
          <a:p>
            <a:pPr marL="342900" indent="-342900">
              <a:buFont typeface="+mj-lt"/>
              <a:buAutoNum type="arabicPeriod"/>
            </a:pPr>
            <a:r>
              <a:rPr lang="pt-PT" sz="1800" dirty="0" smtClean="0"/>
              <a:t>Como você vai usar os materiais selecionados TESSA com seus professores? [O ensino e aprendizagem] </a:t>
            </a:r>
          </a:p>
          <a:p>
            <a:pPr marL="342900" indent="-342900">
              <a:buFont typeface="+mj-lt"/>
              <a:buAutoNum type="arabicPeriod"/>
            </a:pPr>
            <a:r>
              <a:rPr lang="pt-PT" sz="1800" dirty="0" smtClean="0"/>
              <a:t>Como você pode estimular a prática reflexiva sobre as atividades TESSA atravésdo tipo de avaliação que você usa? [Avaliação] </a:t>
            </a:r>
          </a:p>
          <a:p>
            <a:pPr marL="342900" indent="-342900">
              <a:buFont typeface="+mj-lt"/>
              <a:buAutoNum type="arabicPeriod"/>
            </a:pPr>
            <a:r>
              <a:rPr lang="pt-PT" sz="1800" dirty="0" smtClean="0"/>
              <a:t>Como você pode avaliar e melhorar o uso dos materiais TESSA?</a:t>
            </a:r>
            <a:br>
              <a:rPr lang="pt-PT" sz="1800" dirty="0" smtClean="0"/>
            </a:br>
            <a:r>
              <a:rPr lang="pt-PT" sz="1800" dirty="0" smtClean="0"/>
              <a:t>[prática reflexiva] </a:t>
            </a:r>
          </a:p>
          <a:p>
            <a:pPr marL="342900" indent="-342900">
              <a:buFont typeface="+mj-lt"/>
              <a:buAutoNum type="arabicPeriod"/>
            </a:pPr>
            <a:r>
              <a:rPr lang="pt-PT" sz="1800" dirty="0" smtClean="0"/>
              <a:t>Como você pode aprofundar seu envolvimento com a comunidade Tessa  outrosenvolvidos no trabalho com professores em um ambiente OER? </a:t>
            </a:r>
            <a:r>
              <a:rPr lang="en-ZA" sz="1800" dirty="0" smtClean="0"/>
              <a:t>[</a:t>
            </a:r>
            <a:r>
              <a:rPr lang="en-ZA" sz="1800" dirty="0" err="1" smtClean="0"/>
              <a:t>Comunidade</a:t>
            </a:r>
            <a:r>
              <a:rPr lang="en-ZA" sz="1800" dirty="0" smtClean="0"/>
              <a:t> de </a:t>
            </a:r>
            <a:r>
              <a:rPr lang="en-ZA" sz="1800" dirty="0" err="1" smtClean="0"/>
              <a:t>prática</a:t>
            </a:r>
            <a:r>
              <a:rPr lang="en-ZA" sz="1800" dirty="0" smtClean="0"/>
              <a:t>] </a:t>
            </a:r>
          </a:p>
          <a:p>
            <a:endParaRPr lang="en-ZA"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3200" dirty="0" smtClean="0"/>
              <a:t>Some words of wisdom from others</a:t>
            </a:r>
            <a:endParaRPr lang="en-ZA" sz="3200" dirty="0"/>
          </a:p>
        </p:txBody>
      </p:sp>
      <p:sp>
        <p:nvSpPr>
          <p:cNvPr id="3" name="Content Placeholder 2"/>
          <p:cNvSpPr>
            <a:spLocks noGrp="1"/>
          </p:cNvSpPr>
          <p:nvPr>
            <p:ph idx="1"/>
          </p:nvPr>
        </p:nvSpPr>
        <p:spPr>
          <a:xfrm>
            <a:off x="457200" y="1513078"/>
            <a:ext cx="8229600" cy="4525963"/>
          </a:xfrm>
        </p:spPr>
        <p:txBody>
          <a:bodyPr/>
          <a:lstStyle/>
          <a:p>
            <a:pPr lvl="0"/>
            <a:r>
              <a:rPr lang="en-ZA" sz="2800" dirty="0" smtClean="0"/>
              <a:t>To unlock the potential of OERs, they ‘have to be first located, then adapted, used and the adaptations (perhaps with commentary on the form and impact of their use) made available to a wider community; otherwise they remain just another piece of ‘content’, merely stuff rather than a tool (</a:t>
            </a:r>
            <a:r>
              <a:rPr lang="en-ZA" sz="2800" dirty="0" err="1" smtClean="0"/>
              <a:t>Cantoni</a:t>
            </a:r>
            <a:r>
              <a:rPr lang="en-ZA" sz="2800" dirty="0" smtClean="0"/>
              <a:t>, quoted in </a:t>
            </a:r>
            <a:r>
              <a:rPr lang="en-ZA" sz="2800" dirty="0" err="1" smtClean="0"/>
              <a:t>Conole</a:t>
            </a:r>
            <a:r>
              <a:rPr lang="en-ZA" sz="2800" dirty="0" smtClean="0"/>
              <a:t> &amp; Weller, 2008, p.11).’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bwMode="auto"/>
        <p:txBody>
          <a:bodyPr/>
          <a:lstStyle/>
          <a:p>
            <a:pPr eaLnBrk="1" hangingPunct="1"/>
            <a:r>
              <a:rPr lang="en-ZA" b="1" cap="none" smtClean="0"/>
              <a:t>OER LIFE CYCLE</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095017410"/>
              </p:ext>
            </p:extLst>
          </p:nvPr>
        </p:nvGraphicFramePr>
        <p:xfrm>
          <a:off x="457200" y="1500174"/>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bwMode="auto"/>
        <p:txBody>
          <a:bodyPr/>
          <a:lstStyle/>
          <a:p>
            <a:pPr eaLnBrk="1" hangingPunct="1"/>
            <a:r>
              <a:rPr lang="en-ZA" b="1" cap="none" smtClean="0"/>
              <a:t>COMPOSE</a:t>
            </a:r>
          </a:p>
        </p:txBody>
      </p:sp>
      <p:sp>
        <p:nvSpPr>
          <p:cNvPr id="47107" name="Content Placeholder 2"/>
          <p:cNvSpPr>
            <a:spLocks noGrp="1"/>
          </p:cNvSpPr>
          <p:nvPr>
            <p:ph sz="quarter" idx="1"/>
          </p:nvPr>
        </p:nvSpPr>
        <p:spPr>
          <a:xfrm>
            <a:off x="457200" y="1600200"/>
            <a:ext cx="7467600" cy="4873625"/>
          </a:xfrm>
        </p:spPr>
        <p:txBody>
          <a:bodyPr/>
          <a:lstStyle/>
          <a:p>
            <a:pPr eaLnBrk="1" hangingPunct="1"/>
            <a:r>
              <a:rPr lang="en-ZA" smtClean="0"/>
              <a:t>Link to Outcomes</a:t>
            </a:r>
          </a:p>
          <a:p>
            <a:pPr eaLnBrk="1" hangingPunct="1"/>
            <a:r>
              <a:rPr lang="en-ZA" smtClean="0"/>
              <a:t>Language (translation, remove colloquialisms)</a:t>
            </a:r>
          </a:p>
          <a:p>
            <a:pPr eaLnBrk="1" hangingPunct="1"/>
            <a:r>
              <a:rPr lang="en-ZA" smtClean="0"/>
              <a:t>Pitch at your learners level</a:t>
            </a:r>
          </a:p>
          <a:p>
            <a:pPr eaLnBrk="1" hangingPunct="1"/>
            <a:r>
              <a:rPr lang="en-ZA" smtClean="0"/>
              <a:t>Chunk information appropriately </a:t>
            </a:r>
          </a:p>
          <a:p>
            <a:pPr eaLnBrk="1" hangingPunct="1"/>
            <a:r>
              <a:rPr lang="en-ZA" smtClean="0"/>
              <a:t>Insert into your methodology/pedagogy</a:t>
            </a:r>
          </a:p>
          <a:p>
            <a:pPr eaLnBrk="1" hangingPunct="1"/>
            <a:r>
              <a:rPr lang="en-ZA" smtClean="0"/>
              <a:t>Contextualise materials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bwMode="auto"/>
        <p:txBody>
          <a:bodyPr/>
          <a:lstStyle/>
          <a:p>
            <a:pPr eaLnBrk="1" hangingPunct="1"/>
            <a:r>
              <a:rPr lang="en-ZA" b="1" cap="none" smtClean="0"/>
              <a:t>OER LIFE CYCLE</a:t>
            </a:r>
          </a:p>
        </p:txBody>
      </p:sp>
      <p:graphicFrame>
        <p:nvGraphicFramePr>
          <p:cNvPr id="4" name="Content Placeholder 3"/>
          <p:cNvGraphicFramePr>
            <a:graphicFrameLocks noGrp="1"/>
          </p:cNvGraphicFramePr>
          <p:nvPr>
            <p:ph sz="quarter" idx="1"/>
          </p:nvPr>
        </p:nvGraphicFramePr>
        <p:xfrm>
          <a:off x="457200" y="1500174"/>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p:txBody>
          <a:bodyPr/>
          <a:lstStyle/>
          <a:p>
            <a:pPr eaLnBrk="1" hangingPunct="1"/>
            <a:r>
              <a:rPr lang="en-ZA" b="1" cap="none" smtClean="0"/>
              <a:t>ADAPT</a:t>
            </a:r>
          </a:p>
        </p:txBody>
      </p:sp>
      <p:sp>
        <p:nvSpPr>
          <p:cNvPr id="49155" name="Content Placeholder 2"/>
          <p:cNvSpPr>
            <a:spLocks noGrp="1"/>
          </p:cNvSpPr>
          <p:nvPr>
            <p:ph sz="quarter" idx="1"/>
          </p:nvPr>
        </p:nvSpPr>
        <p:spPr>
          <a:xfrm>
            <a:off x="457200" y="1600200"/>
            <a:ext cx="7467600" cy="4873625"/>
          </a:xfrm>
        </p:spPr>
        <p:txBody>
          <a:bodyPr/>
          <a:lstStyle/>
          <a:p>
            <a:pPr eaLnBrk="1" hangingPunct="1"/>
            <a:r>
              <a:rPr lang="en-ZA" b="1" dirty="0" err="1" smtClean="0"/>
              <a:t>ReUse</a:t>
            </a:r>
            <a:r>
              <a:rPr lang="en-ZA" b="1" dirty="0" smtClean="0"/>
              <a:t> </a:t>
            </a:r>
            <a:r>
              <a:rPr lang="en-ZA" dirty="0" smtClean="0"/>
              <a:t>(Use OERs as per original)</a:t>
            </a:r>
            <a:endParaRPr lang="en-ZA" b="1" dirty="0" smtClean="0"/>
          </a:p>
          <a:p>
            <a:pPr eaLnBrk="1" hangingPunct="1"/>
            <a:r>
              <a:rPr lang="en-ZA" b="1" dirty="0" smtClean="0"/>
              <a:t>Rework</a:t>
            </a:r>
            <a:r>
              <a:rPr lang="en-ZA" dirty="0" smtClean="0"/>
              <a:t> (Rework OER but remain true to its message)</a:t>
            </a:r>
          </a:p>
          <a:p>
            <a:pPr eaLnBrk="1" hangingPunct="1"/>
            <a:r>
              <a:rPr lang="en-ZA" b="1" dirty="0" smtClean="0"/>
              <a:t>Remix</a:t>
            </a:r>
            <a:r>
              <a:rPr lang="en-ZA" dirty="0" smtClean="0"/>
              <a:t> (Mix OER materials)</a:t>
            </a:r>
          </a:p>
          <a:p>
            <a:pPr eaLnBrk="1" hangingPunct="1"/>
            <a:r>
              <a:rPr lang="en-ZA" dirty="0" smtClean="0"/>
              <a:t>Be </a:t>
            </a:r>
            <a:r>
              <a:rPr lang="en-ZA" dirty="0" smtClean="0"/>
              <a:t>true to copyrighted conditions of materials</a:t>
            </a:r>
          </a:p>
          <a:p>
            <a:pPr eaLnBrk="1" hangingPunct="1"/>
            <a:endParaRPr lang="en-ZA"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bwMode="auto"/>
        <p:txBody>
          <a:bodyPr/>
          <a:lstStyle/>
          <a:p>
            <a:pPr eaLnBrk="1" hangingPunct="1"/>
            <a:r>
              <a:rPr lang="en-ZA" b="1" cap="none" smtClean="0"/>
              <a:t>OER LIFE CYCLE</a:t>
            </a:r>
          </a:p>
        </p:txBody>
      </p:sp>
      <p:graphicFrame>
        <p:nvGraphicFramePr>
          <p:cNvPr id="4" name="Content Placeholder 3"/>
          <p:cNvGraphicFramePr>
            <a:graphicFrameLocks noGrp="1"/>
          </p:cNvGraphicFramePr>
          <p:nvPr>
            <p:ph sz="quarter" idx="1"/>
          </p:nvPr>
        </p:nvGraphicFramePr>
        <p:xfrm>
          <a:off x="457200" y="1500174"/>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bwMode="auto"/>
        <p:txBody>
          <a:bodyPr/>
          <a:lstStyle/>
          <a:p>
            <a:pPr eaLnBrk="1" hangingPunct="1"/>
            <a:r>
              <a:rPr lang="en-ZA" b="1" cap="none" smtClean="0"/>
              <a:t>PRODUCE, DEPLOY &amp; REFINE</a:t>
            </a:r>
          </a:p>
        </p:txBody>
      </p:sp>
      <p:sp>
        <p:nvSpPr>
          <p:cNvPr id="51203" name="Content Placeholder 2"/>
          <p:cNvSpPr>
            <a:spLocks noGrp="1"/>
          </p:cNvSpPr>
          <p:nvPr>
            <p:ph sz="quarter" idx="1"/>
          </p:nvPr>
        </p:nvSpPr>
        <p:spPr>
          <a:xfrm>
            <a:off x="457200" y="1600200"/>
            <a:ext cx="7467600" cy="4873625"/>
          </a:xfrm>
        </p:spPr>
        <p:txBody>
          <a:bodyPr/>
          <a:lstStyle/>
          <a:p>
            <a:pPr eaLnBrk="1" hangingPunct="1"/>
            <a:r>
              <a:rPr lang="en-ZA" smtClean="0"/>
              <a:t>Produce: Medium, (Paper vs Digital) has implications for distribution and access.</a:t>
            </a:r>
          </a:p>
          <a:p>
            <a:pPr eaLnBrk="1" hangingPunct="1"/>
            <a:r>
              <a:rPr lang="en-ZA" smtClean="0"/>
              <a:t>Produce: Quantity, implications for cost.</a:t>
            </a:r>
          </a:p>
          <a:p>
            <a:pPr eaLnBrk="1" hangingPunct="1"/>
            <a:r>
              <a:rPr lang="en-ZA" smtClean="0"/>
              <a:t>Deploy: Who should have access to the documents and when?</a:t>
            </a:r>
          </a:p>
          <a:p>
            <a:pPr eaLnBrk="1" hangingPunct="1"/>
            <a:r>
              <a:rPr lang="en-ZA" smtClean="0"/>
              <a:t>Refine: After the first run the document needs to be refined/revised based on ‘lessons learnt’ so that it is remains useful.</a:t>
            </a:r>
          </a:p>
          <a:p>
            <a:pPr eaLnBrk="1" hangingPunct="1"/>
            <a:endParaRPr lang="en-ZA" smtClean="0"/>
          </a:p>
          <a:p>
            <a:pPr eaLnBrk="1" hangingPunct="1">
              <a:buFont typeface="Wingdings" pitchFamily="-110" charset="2"/>
              <a:buNone/>
            </a:pPr>
            <a:endParaRPr lang="en-ZA" smtClean="0"/>
          </a:p>
          <a:p>
            <a:pPr eaLnBrk="1" hangingPunct="1"/>
            <a:endParaRPr lang="en-ZA"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bwMode="auto"/>
        <p:txBody>
          <a:bodyPr/>
          <a:lstStyle/>
          <a:p>
            <a:pPr eaLnBrk="1" hangingPunct="1"/>
            <a:r>
              <a:rPr lang="en-ZA" b="1" cap="none" smtClean="0"/>
              <a:t>OER LIFE CYCLE</a:t>
            </a:r>
          </a:p>
        </p:txBody>
      </p:sp>
      <p:graphicFrame>
        <p:nvGraphicFramePr>
          <p:cNvPr id="4" name="Content Placeholder 3"/>
          <p:cNvGraphicFramePr>
            <a:graphicFrameLocks noGrp="1"/>
          </p:cNvGraphicFramePr>
          <p:nvPr>
            <p:ph sz="quarter" idx="1"/>
          </p:nvPr>
        </p:nvGraphicFramePr>
        <p:xfrm>
          <a:off x="457200" y="1500174"/>
          <a:ext cx="7467600" cy="48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bwMode="auto"/>
        <p:txBody>
          <a:bodyPr/>
          <a:lstStyle/>
          <a:p>
            <a:pPr eaLnBrk="1" hangingPunct="1"/>
            <a:r>
              <a:rPr lang="en-ZA" b="1" cap="none" smtClean="0"/>
              <a:t>SHARE</a:t>
            </a:r>
          </a:p>
        </p:txBody>
      </p:sp>
      <p:sp>
        <p:nvSpPr>
          <p:cNvPr id="53251" name="Content Placeholder 2"/>
          <p:cNvSpPr>
            <a:spLocks noGrp="1"/>
          </p:cNvSpPr>
          <p:nvPr>
            <p:ph sz="quarter" idx="1"/>
          </p:nvPr>
        </p:nvSpPr>
        <p:spPr>
          <a:xfrm>
            <a:off x="457200" y="1600200"/>
            <a:ext cx="7467600" cy="4873625"/>
          </a:xfrm>
        </p:spPr>
        <p:txBody>
          <a:bodyPr/>
          <a:lstStyle/>
          <a:p>
            <a:pPr eaLnBrk="1" hangingPunct="1"/>
            <a:r>
              <a:rPr lang="en-ZA" smtClean="0"/>
              <a:t>Need to get the OER’s back to the OER community.</a:t>
            </a:r>
          </a:p>
          <a:p>
            <a:pPr eaLnBrk="1" hangingPunct="1"/>
            <a:r>
              <a:rPr lang="en-ZA" smtClean="0"/>
              <a:t>Others should benefit from your revisions (especially in Africa where material context is significant)</a:t>
            </a:r>
          </a:p>
          <a:p>
            <a:pPr eaLnBrk="1" hangingPunct="1"/>
            <a:r>
              <a:rPr lang="en-ZA" smtClean="0"/>
              <a:t> Need to advertise your ‘improvements’.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2204</TotalTime>
  <Words>523</Words>
  <Application>Microsoft Office PowerPoint</Application>
  <PresentationFormat>On-screen Show (4:3)</PresentationFormat>
  <Paragraphs>120</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OER LIFE CYCLE</vt:lpstr>
      <vt:lpstr>OER LIFE CYCLE</vt:lpstr>
      <vt:lpstr>COMPOSE</vt:lpstr>
      <vt:lpstr>OER LIFE CYCLE</vt:lpstr>
      <vt:lpstr>ADAPT</vt:lpstr>
      <vt:lpstr>OER LIFE CYCLE</vt:lpstr>
      <vt:lpstr>PRODUCE, DEPLOY &amp; REFINE</vt:lpstr>
      <vt:lpstr>OER LIFE CYCLE</vt:lpstr>
      <vt:lpstr>SHARE</vt:lpstr>
      <vt:lpstr>What is the Same and what is different about this version of the OER Life Cycle?</vt:lpstr>
      <vt:lpstr>TESSA key questions in Google Portuguese</vt:lpstr>
      <vt:lpstr>Some words of wisdom from others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OER Workshop</dc:title>
  <dc:creator>Andrew Moore</dc:creator>
  <cp:lastModifiedBy>Tessa Welch</cp:lastModifiedBy>
  <cp:revision>110</cp:revision>
  <dcterms:created xsi:type="dcterms:W3CDTF">2009-03-20T08:24:55Z</dcterms:created>
  <dcterms:modified xsi:type="dcterms:W3CDTF">2011-09-02T08:47:52Z</dcterms:modified>
</cp:coreProperties>
</file>