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4"/>
    <p:sldMasterId id="2147483660"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11" Type="http://schemas.openxmlformats.org/officeDocument/2006/relationships/slide" Target="slides/slide5.xml"/><Relationship Id="rId22" Type="http://schemas.openxmlformats.org/officeDocument/2006/relationships/slide" Target="slides/slide16.xml"/><Relationship Id="rId10" Type="http://schemas.openxmlformats.org/officeDocument/2006/relationships/slide" Target="slides/slide4.xml"/><Relationship Id="rId21" Type="http://schemas.openxmlformats.org/officeDocument/2006/relationships/slide" Target="slides/slide15.xml"/><Relationship Id="rId13" Type="http://schemas.openxmlformats.org/officeDocument/2006/relationships/slide" Target="slides/slide7.xml"/><Relationship Id="rId12" Type="http://schemas.openxmlformats.org/officeDocument/2006/relationships/slide" Target="slides/slide6.xml"/><Relationship Id="rId23" Type="http://schemas.openxmlformats.org/officeDocument/2006/relationships/slide" Target="slides/slide1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5" Type="http://schemas.openxmlformats.org/officeDocument/2006/relationships/slideMaster" Target="slideMasters/slideMaster2.xml"/><Relationship Id="rId19" Type="http://schemas.openxmlformats.org/officeDocument/2006/relationships/slide" Target="slides/slide13.xml"/><Relationship Id="rId6" Type="http://schemas.openxmlformats.org/officeDocument/2006/relationships/notesMaster" Target="notesMasters/notesMaster1.xml"/><Relationship Id="rId18" Type="http://schemas.openxmlformats.org/officeDocument/2006/relationships/slide" Target="slides/slide12.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00000"/>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SzPts val="1400"/>
              <a:buNone/>
              <a:defRPr b="0" i="0" sz="1800" u="none" cap="none" strike="noStrike">
                <a:solidFill>
                  <a:srgbClr val="000000"/>
                </a:solidFill>
                <a:latin typeface="Comic Sans MS"/>
                <a:ea typeface="Comic Sans MS"/>
                <a:cs typeface="Comic Sans MS"/>
                <a:sym typeface="Comic Sans MS"/>
              </a:defRPr>
            </a:lvl1pPr>
            <a:lvl2pPr lvl="1" marR="0" rtl="0" algn="l">
              <a:lnSpc>
                <a:spcPct val="100000"/>
              </a:lnSpc>
              <a:spcBef>
                <a:spcPts val="0"/>
              </a:spcBef>
              <a:spcAft>
                <a:spcPts val="0"/>
              </a:spcAft>
              <a:buSzPts val="1400"/>
              <a:buNone/>
              <a:defRPr b="0" i="0" sz="1800" u="none" cap="none" strike="noStrike">
                <a:solidFill>
                  <a:srgbClr val="000000"/>
                </a:solidFill>
                <a:latin typeface="Comic Sans MS"/>
                <a:ea typeface="Comic Sans MS"/>
                <a:cs typeface="Comic Sans MS"/>
                <a:sym typeface="Comic Sans MS"/>
              </a:defRPr>
            </a:lvl2pPr>
            <a:lvl3pPr lvl="2" marR="0" rtl="0" algn="l">
              <a:lnSpc>
                <a:spcPct val="100000"/>
              </a:lnSpc>
              <a:spcBef>
                <a:spcPts val="0"/>
              </a:spcBef>
              <a:spcAft>
                <a:spcPts val="0"/>
              </a:spcAft>
              <a:buSzPts val="1400"/>
              <a:buNone/>
              <a:defRPr b="0" i="0" sz="1800" u="none" cap="none" strike="noStrike">
                <a:solidFill>
                  <a:srgbClr val="000000"/>
                </a:solidFill>
                <a:latin typeface="Comic Sans MS"/>
                <a:ea typeface="Comic Sans MS"/>
                <a:cs typeface="Comic Sans MS"/>
                <a:sym typeface="Comic Sans MS"/>
              </a:defRPr>
            </a:lvl3pPr>
            <a:lvl4pPr lvl="3" marR="0" rtl="0" algn="l">
              <a:lnSpc>
                <a:spcPct val="100000"/>
              </a:lnSpc>
              <a:spcBef>
                <a:spcPts val="0"/>
              </a:spcBef>
              <a:spcAft>
                <a:spcPts val="0"/>
              </a:spcAft>
              <a:buSzPts val="1400"/>
              <a:buNone/>
              <a:defRPr b="0" i="0" sz="1800" u="none" cap="none" strike="noStrike">
                <a:solidFill>
                  <a:srgbClr val="000000"/>
                </a:solidFill>
                <a:latin typeface="Comic Sans MS"/>
                <a:ea typeface="Comic Sans MS"/>
                <a:cs typeface="Comic Sans MS"/>
                <a:sym typeface="Comic Sans MS"/>
              </a:defRPr>
            </a:lvl4pPr>
            <a:lvl5pPr lvl="4" marR="0" rtl="0" algn="l">
              <a:lnSpc>
                <a:spcPct val="100000"/>
              </a:lnSpc>
              <a:spcBef>
                <a:spcPts val="0"/>
              </a:spcBef>
              <a:spcAft>
                <a:spcPts val="0"/>
              </a:spcAft>
              <a:buSzPts val="1400"/>
              <a:buNone/>
              <a:defRPr b="0" i="0" sz="1800" u="none" cap="none" strike="noStrike">
                <a:solidFill>
                  <a:srgbClr val="000000"/>
                </a:solidFill>
                <a:latin typeface="Comic Sans MS"/>
                <a:ea typeface="Comic Sans MS"/>
                <a:cs typeface="Comic Sans MS"/>
                <a:sym typeface="Comic Sans MS"/>
              </a:defRPr>
            </a:lvl5pPr>
            <a:lvl6pPr lvl="5" marR="0" rtl="0" algn="l">
              <a:lnSpc>
                <a:spcPct val="100000"/>
              </a:lnSpc>
              <a:spcBef>
                <a:spcPts val="0"/>
              </a:spcBef>
              <a:spcAft>
                <a:spcPts val="0"/>
              </a:spcAft>
              <a:buSzPts val="1400"/>
              <a:buNone/>
              <a:defRPr b="0" i="0" sz="1800" u="none" cap="none" strike="noStrike">
                <a:solidFill>
                  <a:srgbClr val="000000"/>
                </a:solidFill>
                <a:latin typeface="Comic Sans MS"/>
                <a:ea typeface="Comic Sans MS"/>
                <a:cs typeface="Comic Sans MS"/>
                <a:sym typeface="Comic Sans MS"/>
              </a:defRPr>
            </a:lvl6pPr>
            <a:lvl7pPr lvl="6" marR="0" rtl="0" algn="l">
              <a:lnSpc>
                <a:spcPct val="100000"/>
              </a:lnSpc>
              <a:spcBef>
                <a:spcPts val="0"/>
              </a:spcBef>
              <a:spcAft>
                <a:spcPts val="0"/>
              </a:spcAft>
              <a:buSzPts val="1400"/>
              <a:buNone/>
              <a:defRPr b="0" i="0" sz="1800" u="none" cap="none" strike="noStrike">
                <a:solidFill>
                  <a:srgbClr val="000000"/>
                </a:solidFill>
                <a:latin typeface="Comic Sans MS"/>
                <a:ea typeface="Comic Sans MS"/>
                <a:cs typeface="Comic Sans MS"/>
                <a:sym typeface="Comic Sans MS"/>
              </a:defRPr>
            </a:lvl7pPr>
            <a:lvl8pPr lvl="7" marR="0" rtl="0" algn="l">
              <a:lnSpc>
                <a:spcPct val="100000"/>
              </a:lnSpc>
              <a:spcBef>
                <a:spcPts val="0"/>
              </a:spcBef>
              <a:spcAft>
                <a:spcPts val="0"/>
              </a:spcAft>
              <a:buSzPts val="1400"/>
              <a:buNone/>
              <a:defRPr b="0" i="0" sz="1800" u="none" cap="none" strike="noStrike">
                <a:solidFill>
                  <a:srgbClr val="000000"/>
                </a:solidFill>
                <a:latin typeface="Comic Sans MS"/>
                <a:ea typeface="Comic Sans MS"/>
                <a:cs typeface="Comic Sans MS"/>
                <a:sym typeface="Comic Sans MS"/>
              </a:defRPr>
            </a:lvl8pPr>
            <a:lvl9pPr lvl="8" marR="0" rtl="0" algn="l">
              <a:lnSpc>
                <a:spcPct val="100000"/>
              </a:lnSpc>
              <a:spcBef>
                <a:spcPts val="0"/>
              </a:spcBef>
              <a:spcAft>
                <a:spcPts val="0"/>
              </a:spcAft>
              <a:buSzPts val="1400"/>
              <a:buNone/>
              <a:defRPr b="0" i="0" sz="1800" u="none" cap="none" strike="noStrike">
                <a:solidFill>
                  <a:srgbClr val="000000"/>
                </a:solidFill>
                <a:latin typeface="Comic Sans MS"/>
                <a:ea typeface="Comic Sans MS"/>
                <a:cs typeface="Comic Sans MS"/>
                <a:sym typeface="Comic Sans MS"/>
              </a:defRPr>
            </a:lvl9pPr>
          </a:lstStyle>
          <a:p/>
        </p:txBody>
      </p:sp>
      <p:sp>
        <p:nvSpPr>
          <p:cNvPr id="4" name="Google Shape;4;n"/>
          <p:cNvSpPr txBox="1"/>
          <p:nvPr>
            <p:ph idx="10" type="dt"/>
          </p:nvPr>
        </p:nvSpPr>
        <p:spPr>
          <a:xfrm>
            <a:off x="3884612" y="0"/>
            <a:ext cx="2971800" cy="45720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SzPts val="1400"/>
              <a:buNone/>
              <a:defRPr b="0" i="0" sz="1800" u="none" cap="none" strike="noStrike">
                <a:solidFill>
                  <a:srgbClr val="000000"/>
                </a:solidFill>
                <a:latin typeface="Comic Sans MS"/>
                <a:ea typeface="Comic Sans MS"/>
                <a:cs typeface="Comic Sans MS"/>
                <a:sym typeface="Comic Sans MS"/>
              </a:defRPr>
            </a:lvl1pPr>
            <a:lvl2pPr lvl="1" marR="0" rtl="0" algn="l">
              <a:lnSpc>
                <a:spcPct val="100000"/>
              </a:lnSpc>
              <a:spcBef>
                <a:spcPts val="0"/>
              </a:spcBef>
              <a:spcAft>
                <a:spcPts val="0"/>
              </a:spcAft>
              <a:buSzPts val="1400"/>
              <a:buNone/>
              <a:defRPr b="0" i="0" sz="1800" u="none" cap="none" strike="noStrike">
                <a:solidFill>
                  <a:srgbClr val="000000"/>
                </a:solidFill>
                <a:latin typeface="Comic Sans MS"/>
                <a:ea typeface="Comic Sans MS"/>
                <a:cs typeface="Comic Sans MS"/>
                <a:sym typeface="Comic Sans MS"/>
              </a:defRPr>
            </a:lvl2pPr>
            <a:lvl3pPr lvl="2" marR="0" rtl="0" algn="l">
              <a:lnSpc>
                <a:spcPct val="100000"/>
              </a:lnSpc>
              <a:spcBef>
                <a:spcPts val="0"/>
              </a:spcBef>
              <a:spcAft>
                <a:spcPts val="0"/>
              </a:spcAft>
              <a:buSzPts val="1400"/>
              <a:buNone/>
              <a:defRPr b="0" i="0" sz="1800" u="none" cap="none" strike="noStrike">
                <a:solidFill>
                  <a:srgbClr val="000000"/>
                </a:solidFill>
                <a:latin typeface="Comic Sans MS"/>
                <a:ea typeface="Comic Sans MS"/>
                <a:cs typeface="Comic Sans MS"/>
                <a:sym typeface="Comic Sans MS"/>
              </a:defRPr>
            </a:lvl3pPr>
            <a:lvl4pPr lvl="3" marR="0" rtl="0" algn="l">
              <a:lnSpc>
                <a:spcPct val="100000"/>
              </a:lnSpc>
              <a:spcBef>
                <a:spcPts val="0"/>
              </a:spcBef>
              <a:spcAft>
                <a:spcPts val="0"/>
              </a:spcAft>
              <a:buSzPts val="1400"/>
              <a:buNone/>
              <a:defRPr b="0" i="0" sz="1800" u="none" cap="none" strike="noStrike">
                <a:solidFill>
                  <a:srgbClr val="000000"/>
                </a:solidFill>
                <a:latin typeface="Comic Sans MS"/>
                <a:ea typeface="Comic Sans MS"/>
                <a:cs typeface="Comic Sans MS"/>
                <a:sym typeface="Comic Sans MS"/>
              </a:defRPr>
            </a:lvl4pPr>
            <a:lvl5pPr lvl="4" marR="0" rtl="0" algn="l">
              <a:lnSpc>
                <a:spcPct val="100000"/>
              </a:lnSpc>
              <a:spcBef>
                <a:spcPts val="0"/>
              </a:spcBef>
              <a:spcAft>
                <a:spcPts val="0"/>
              </a:spcAft>
              <a:buSzPts val="1400"/>
              <a:buNone/>
              <a:defRPr b="0" i="0" sz="1800" u="none" cap="none" strike="noStrike">
                <a:solidFill>
                  <a:srgbClr val="000000"/>
                </a:solidFill>
                <a:latin typeface="Comic Sans MS"/>
                <a:ea typeface="Comic Sans MS"/>
                <a:cs typeface="Comic Sans MS"/>
                <a:sym typeface="Comic Sans MS"/>
              </a:defRPr>
            </a:lvl5pPr>
            <a:lvl6pPr lvl="5" marR="0" rtl="0" algn="l">
              <a:lnSpc>
                <a:spcPct val="100000"/>
              </a:lnSpc>
              <a:spcBef>
                <a:spcPts val="0"/>
              </a:spcBef>
              <a:spcAft>
                <a:spcPts val="0"/>
              </a:spcAft>
              <a:buSzPts val="1400"/>
              <a:buNone/>
              <a:defRPr b="0" i="0" sz="1800" u="none" cap="none" strike="noStrike">
                <a:solidFill>
                  <a:srgbClr val="000000"/>
                </a:solidFill>
                <a:latin typeface="Comic Sans MS"/>
                <a:ea typeface="Comic Sans MS"/>
                <a:cs typeface="Comic Sans MS"/>
                <a:sym typeface="Comic Sans MS"/>
              </a:defRPr>
            </a:lvl6pPr>
            <a:lvl7pPr lvl="6" marR="0" rtl="0" algn="l">
              <a:lnSpc>
                <a:spcPct val="100000"/>
              </a:lnSpc>
              <a:spcBef>
                <a:spcPts val="0"/>
              </a:spcBef>
              <a:spcAft>
                <a:spcPts val="0"/>
              </a:spcAft>
              <a:buSzPts val="1400"/>
              <a:buNone/>
              <a:defRPr b="0" i="0" sz="1800" u="none" cap="none" strike="noStrike">
                <a:solidFill>
                  <a:srgbClr val="000000"/>
                </a:solidFill>
                <a:latin typeface="Comic Sans MS"/>
                <a:ea typeface="Comic Sans MS"/>
                <a:cs typeface="Comic Sans MS"/>
                <a:sym typeface="Comic Sans MS"/>
              </a:defRPr>
            </a:lvl7pPr>
            <a:lvl8pPr lvl="7" marR="0" rtl="0" algn="l">
              <a:lnSpc>
                <a:spcPct val="100000"/>
              </a:lnSpc>
              <a:spcBef>
                <a:spcPts val="0"/>
              </a:spcBef>
              <a:spcAft>
                <a:spcPts val="0"/>
              </a:spcAft>
              <a:buSzPts val="1400"/>
              <a:buNone/>
              <a:defRPr b="0" i="0" sz="1800" u="none" cap="none" strike="noStrike">
                <a:solidFill>
                  <a:srgbClr val="000000"/>
                </a:solidFill>
                <a:latin typeface="Comic Sans MS"/>
                <a:ea typeface="Comic Sans MS"/>
                <a:cs typeface="Comic Sans MS"/>
                <a:sym typeface="Comic Sans MS"/>
              </a:defRPr>
            </a:lvl8pPr>
            <a:lvl9pPr lvl="8" marR="0" rtl="0" algn="l">
              <a:lnSpc>
                <a:spcPct val="100000"/>
              </a:lnSpc>
              <a:spcBef>
                <a:spcPts val="0"/>
              </a:spcBef>
              <a:spcAft>
                <a:spcPts val="0"/>
              </a:spcAft>
              <a:buSzPts val="1400"/>
              <a:buNone/>
              <a:defRPr b="0" i="0" sz="1800" u="none" cap="none" strike="noStrike">
                <a:solidFill>
                  <a:srgbClr val="000000"/>
                </a:solidFill>
                <a:latin typeface="Comic Sans MS"/>
                <a:ea typeface="Comic Sans MS"/>
                <a:cs typeface="Comic Sans MS"/>
                <a:sym typeface="Comic Sans MS"/>
              </a:defRPr>
            </a:lvl9pPr>
          </a:lstStyle>
          <a:p/>
        </p:txBody>
      </p:sp>
      <p:sp>
        <p:nvSpPr>
          <p:cNvPr id="5" name="Google Shape;5;n"/>
          <p:cNvSpPr/>
          <p:nvPr>
            <p:ph idx="3"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7" name="Google Shape;7;n"/>
          <p:cNvSpPr txBox="1"/>
          <p:nvPr>
            <p:ph idx="11" type="ftr"/>
          </p:nvPr>
        </p:nvSpPr>
        <p:spPr>
          <a:xfrm>
            <a:off x="0" y="8685212"/>
            <a:ext cx="2971800" cy="457200"/>
          </a:xfrm>
          <a:prstGeom prst="rect">
            <a:avLst/>
          </a:prstGeom>
          <a:noFill/>
          <a:ln>
            <a:noFill/>
          </a:ln>
        </p:spPr>
        <p:txBody>
          <a:bodyPr anchorCtr="0" anchor="b" bIns="45700" lIns="91425" spcFirstLastPara="1" rIns="91425" wrap="square" tIns="45700"/>
          <a:lstStyle>
            <a:lvl1pPr lvl="0" marR="0" rtl="0" algn="l">
              <a:lnSpc>
                <a:spcPct val="100000"/>
              </a:lnSpc>
              <a:spcBef>
                <a:spcPts val="0"/>
              </a:spcBef>
              <a:spcAft>
                <a:spcPts val="0"/>
              </a:spcAft>
              <a:buSzPts val="1400"/>
              <a:buNone/>
              <a:defRPr b="0" i="0" sz="1800" u="none" cap="none" strike="noStrike">
                <a:solidFill>
                  <a:srgbClr val="000000"/>
                </a:solidFill>
                <a:latin typeface="Comic Sans MS"/>
                <a:ea typeface="Comic Sans MS"/>
                <a:cs typeface="Comic Sans MS"/>
                <a:sym typeface="Comic Sans MS"/>
              </a:defRPr>
            </a:lvl1pPr>
            <a:lvl2pPr lvl="1" marR="0" rtl="0" algn="l">
              <a:lnSpc>
                <a:spcPct val="100000"/>
              </a:lnSpc>
              <a:spcBef>
                <a:spcPts val="0"/>
              </a:spcBef>
              <a:spcAft>
                <a:spcPts val="0"/>
              </a:spcAft>
              <a:buSzPts val="1400"/>
              <a:buNone/>
              <a:defRPr b="0" i="0" sz="1800" u="none" cap="none" strike="noStrike">
                <a:solidFill>
                  <a:srgbClr val="000000"/>
                </a:solidFill>
                <a:latin typeface="Comic Sans MS"/>
                <a:ea typeface="Comic Sans MS"/>
                <a:cs typeface="Comic Sans MS"/>
                <a:sym typeface="Comic Sans MS"/>
              </a:defRPr>
            </a:lvl2pPr>
            <a:lvl3pPr lvl="2" marR="0" rtl="0" algn="l">
              <a:lnSpc>
                <a:spcPct val="100000"/>
              </a:lnSpc>
              <a:spcBef>
                <a:spcPts val="0"/>
              </a:spcBef>
              <a:spcAft>
                <a:spcPts val="0"/>
              </a:spcAft>
              <a:buSzPts val="1400"/>
              <a:buNone/>
              <a:defRPr b="0" i="0" sz="1800" u="none" cap="none" strike="noStrike">
                <a:solidFill>
                  <a:srgbClr val="000000"/>
                </a:solidFill>
                <a:latin typeface="Comic Sans MS"/>
                <a:ea typeface="Comic Sans MS"/>
                <a:cs typeface="Comic Sans MS"/>
                <a:sym typeface="Comic Sans MS"/>
              </a:defRPr>
            </a:lvl3pPr>
            <a:lvl4pPr lvl="3" marR="0" rtl="0" algn="l">
              <a:lnSpc>
                <a:spcPct val="100000"/>
              </a:lnSpc>
              <a:spcBef>
                <a:spcPts val="0"/>
              </a:spcBef>
              <a:spcAft>
                <a:spcPts val="0"/>
              </a:spcAft>
              <a:buSzPts val="1400"/>
              <a:buNone/>
              <a:defRPr b="0" i="0" sz="1800" u="none" cap="none" strike="noStrike">
                <a:solidFill>
                  <a:srgbClr val="000000"/>
                </a:solidFill>
                <a:latin typeface="Comic Sans MS"/>
                <a:ea typeface="Comic Sans MS"/>
                <a:cs typeface="Comic Sans MS"/>
                <a:sym typeface="Comic Sans MS"/>
              </a:defRPr>
            </a:lvl4pPr>
            <a:lvl5pPr lvl="4" marR="0" rtl="0" algn="l">
              <a:lnSpc>
                <a:spcPct val="100000"/>
              </a:lnSpc>
              <a:spcBef>
                <a:spcPts val="0"/>
              </a:spcBef>
              <a:spcAft>
                <a:spcPts val="0"/>
              </a:spcAft>
              <a:buSzPts val="1400"/>
              <a:buNone/>
              <a:defRPr b="0" i="0" sz="1800" u="none" cap="none" strike="noStrike">
                <a:solidFill>
                  <a:srgbClr val="000000"/>
                </a:solidFill>
                <a:latin typeface="Comic Sans MS"/>
                <a:ea typeface="Comic Sans MS"/>
                <a:cs typeface="Comic Sans MS"/>
                <a:sym typeface="Comic Sans MS"/>
              </a:defRPr>
            </a:lvl5pPr>
            <a:lvl6pPr lvl="5" marR="0" rtl="0" algn="l">
              <a:lnSpc>
                <a:spcPct val="100000"/>
              </a:lnSpc>
              <a:spcBef>
                <a:spcPts val="0"/>
              </a:spcBef>
              <a:spcAft>
                <a:spcPts val="0"/>
              </a:spcAft>
              <a:buSzPts val="1400"/>
              <a:buNone/>
              <a:defRPr b="0" i="0" sz="1800" u="none" cap="none" strike="noStrike">
                <a:solidFill>
                  <a:srgbClr val="000000"/>
                </a:solidFill>
                <a:latin typeface="Comic Sans MS"/>
                <a:ea typeface="Comic Sans MS"/>
                <a:cs typeface="Comic Sans MS"/>
                <a:sym typeface="Comic Sans MS"/>
              </a:defRPr>
            </a:lvl6pPr>
            <a:lvl7pPr lvl="6" marR="0" rtl="0" algn="l">
              <a:lnSpc>
                <a:spcPct val="100000"/>
              </a:lnSpc>
              <a:spcBef>
                <a:spcPts val="0"/>
              </a:spcBef>
              <a:spcAft>
                <a:spcPts val="0"/>
              </a:spcAft>
              <a:buSzPts val="1400"/>
              <a:buNone/>
              <a:defRPr b="0" i="0" sz="1800" u="none" cap="none" strike="noStrike">
                <a:solidFill>
                  <a:srgbClr val="000000"/>
                </a:solidFill>
                <a:latin typeface="Comic Sans MS"/>
                <a:ea typeface="Comic Sans MS"/>
                <a:cs typeface="Comic Sans MS"/>
                <a:sym typeface="Comic Sans MS"/>
              </a:defRPr>
            </a:lvl7pPr>
            <a:lvl8pPr lvl="7" marR="0" rtl="0" algn="l">
              <a:lnSpc>
                <a:spcPct val="100000"/>
              </a:lnSpc>
              <a:spcBef>
                <a:spcPts val="0"/>
              </a:spcBef>
              <a:spcAft>
                <a:spcPts val="0"/>
              </a:spcAft>
              <a:buSzPts val="1400"/>
              <a:buNone/>
              <a:defRPr b="0" i="0" sz="1800" u="none" cap="none" strike="noStrike">
                <a:solidFill>
                  <a:srgbClr val="000000"/>
                </a:solidFill>
                <a:latin typeface="Comic Sans MS"/>
                <a:ea typeface="Comic Sans MS"/>
                <a:cs typeface="Comic Sans MS"/>
                <a:sym typeface="Comic Sans MS"/>
              </a:defRPr>
            </a:lvl8pPr>
            <a:lvl9pPr lvl="8" marR="0" rtl="0" algn="l">
              <a:lnSpc>
                <a:spcPct val="100000"/>
              </a:lnSpc>
              <a:spcBef>
                <a:spcPts val="0"/>
              </a:spcBef>
              <a:spcAft>
                <a:spcPts val="0"/>
              </a:spcAft>
              <a:buSzPts val="1400"/>
              <a:buNone/>
              <a:defRPr b="0" i="0" sz="1800" u="none" cap="none" strike="noStrike">
                <a:solidFill>
                  <a:srgbClr val="000000"/>
                </a:solidFill>
                <a:latin typeface="Comic Sans MS"/>
                <a:ea typeface="Comic Sans MS"/>
                <a:cs typeface="Comic Sans MS"/>
                <a:sym typeface="Comic Sans MS"/>
              </a:defRPr>
            </a:lvl9pPr>
          </a:lstStyle>
          <a:p/>
        </p:txBody>
      </p:sp>
      <p:sp>
        <p:nvSpPr>
          <p:cNvPr id="8" name="Google Shape;8;n"/>
          <p:cNvSpPr txBox="1"/>
          <p:nvPr>
            <p:ph idx="12" type="sldNum"/>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rgbClr val="000000"/>
                </a:solidFill>
                <a:latin typeface="Arial"/>
                <a:ea typeface="Arial"/>
                <a:cs typeface="Arial"/>
                <a:sym typeface="Arial"/>
              </a:rPr>
              <a:t>‹#›</a:t>
            </a:fld>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9" name="Shape 159"/>
        <p:cNvGrpSpPr/>
        <p:nvPr/>
      </p:nvGrpSpPr>
      <p:grpSpPr>
        <a:xfrm>
          <a:off x="0" y="0"/>
          <a:ext cx="0" cy="0"/>
          <a:chOff x="0" y="0"/>
          <a:chExt cx="0" cy="0"/>
        </a:xfrm>
      </p:grpSpPr>
      <p:sp>
        <p:nvSpPr>
          <p:cNvPr id="160" name="Google Shape;160;p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1" name="Google Shape;161;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9" name="Shape 229"/>
        <p:cNvGrpSpPr/>
        <p:nvPr/>
      </p:nvGrpSpPr>
      <p:grpSpPr>
        <a:xfrm>
          <a:off x="0" y="0"/>
          <a:ext cx="0" cy="0"/>
          <a:chOff x="0" y="0"/>
          <a:chExt cx="0" cy="0"/>
        </a:xfrm>
      </p:grpSpPr>
      <p:sp>
        <p:nvSpPr>
          <p:cNvPr id="230" name="Google Shape;230;p1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1" name="Google Shape;231;p1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7" name="Shape 237"/>
        <p:cNvGrpSpPr/>
        <p:nvPr/>
      </p:nvGrpSpPr>
      <p:grpSpPr>
        <a:xfrm>
          <a:off x="0" y="0"/>
          <a:ext cx="0" cy="0"/>
          <a:chOff x="0" y="0"/>
          <a:chExt cx="0" cy="0"/>
        </a:xfrm>
      </p:grpSpPr>
      <p:sp>
        <p:nvSpPr>
          <p:cNvPr id="238" name="Google Shape;238;p1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9" name="Google Shape;239;p1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5" name="Shape 245"/>
        <p:cNvGrpSpPr/>
        <p:nvPr/>
      </p:nvGrpSpPr>
      <p:grpSpPr>
        <a:xfrm>
          <a:off x="0" y="0"/>
          <a:ext cx="0" cy="0"/>
          <a:chOff x="0" y="0"/>
          <a:chExt cx="0" cy="0"/>
        </a:xfrm>
      </p:grpSpPr>
      <p:sp>
        <p:nvSpPr>
          <p:cNvPr id="246" name="Google Shape;246;p1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47" name="Google Shape;247;p1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53" name="Shape 253"/>
        <p:cNvGrpSpPr/>
        <p:nvPr/>
      </p:nvGrpSpPr>
      <p:grpSpPr>
        <a:xfrm>
          <a:off x="0" y="0"/>
          <a:ext cx="0" cy="0"/>
          <a:chOff x="0" y="0"/>
          <a:chExt cx="0" cy="0"/>
        </a:xfrm>
      </p:grpSpPr>
      <p:sp>
        <p:nvSpPr>
          <p:cNvPr id="254" name="Google Shape;254;p1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55" name="Google Shape;255;p1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61" name="Shape 261"/>
        <p:cNvGrpSpPr/>
        <p:nvPr/>
      </p:nvGrpSpPr>
      <p:grpSpPr>
        <a:xfrm>
          <a:off x="0" y="0"/>
          <a:ext cx="0" cy="0"/>
          <a:chOff x="0" y="0"/>
          <a:chExt cx="0" cy="0"/>
        </a:xfrm>
      </p:grpSpPr>
      <p:sp>
        <p:nvSpPr>
          <p:cNvPr id="262" name="Google Shape;262;p1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63" name="Google Shape;263;p1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69" name="Shape 269"/>
        <p:cNvGrpSpPr/>
        <p:nvPr/>
      </p:nvGrpSpPr>
      <p:grpSpPr>
        <a:xfrm>
          <a:off x="0" y="0"/>
          <a:ext cx="0" cy="0"/>
          <a:chOff x="0" y="0"/>
          <a:chExt cx="0" cy="0"/>
        </a:xfrm>
      </p:grpSpPr>
      <p:sp>
        <p:nvSpPr>
          <p:cNvPr id="270" name="Google Shape;270;p1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71" name="Google Shape;271;p1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77" name="Shape 277"/>
        <p:cNvGrpSpPr/>
        <p:nvPr/>
      </p:nvGrpSpPr>
      <p:grpSpPr>
        <a:xfrm>
          <a:off x="0" y="0"/>
          <a:ext cx="0" cy="0"/>
          <a:chOff x="0" y="0"/>
          <a:chExt cx="0" cy="0"/>
        </a:xfrm>
      </p:grpSpPr>
      <p:sp>
        <p:nvSpPr>
          <p:cNvPr id="278" name="Google Shape;278;p1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79" name="Google Shape;279;p1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85" name="Shape 285"/>
        <p:cNvGrpSpPr/>
        <p:nvPr/>
      </p:nvGrpSpPr>
      <p:grpSpPr>
        <a:xfrm>
          <a:off x="0" y="0"/>
          <a:ext cx="0" cy="0"/>
          <a:chOff x="0" y="0"/>
          <a:chExt cx="0" cy="0"/>
        </a:xfrm>
      </p:grpSpPr>
      <p:sp>
        <p:nvSpPr>
          <p:cNvPr id="286" name="Google Shape;286;p1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87" name="Google Shape;287;p1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6" name="Shape 166"/>
        <p:cNvGrpSpPr/>
        <p:nvPr/>
      </p:nvGrpSpPr>
      <p:grpSpPr>
        <a:xfrm>
          <a:off x="0" y="0"/>
          <a:ext cx="0" cy="0"/>
          <a:chOff x="0" y="0"/>
          <a:chExt cx="0" cy="0"/>
        </a:xfrm>
      </p:grpSpPr>
      <p:sp>
        <p:nvSpPr>
          <p:cNvPr id="167" name="Google Shape;167;p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8" name="Google Shape;168;p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4" name="Shape 174"/>
        <p:cNvGrpSpPr/>
        <p:nvPr/>
      </p:nvGrpSpPr>
      <p:grpSpPr>
        <a:xfrm>
          <a:off x="0" y="0"/>
          <a:ext cx="0" cy="0"/>
          <a:chOff x="0" y="0"/>
          <a:chExt cx="0" cy="0"/>
        </a:xfrm>
      </p:grpSpPr>
      <p:sp>
        <p:nvSpPr>
          <p:cNvPr id="175" name="Google Shape;175;p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6" name="Google Shape;176;p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2" name="Shape 182"/>
        <p:cNvGrpSpPr/>
        <p:nvPr/>
      </p:nvGrpSpPr>
      <p:grpSpPr>
        <a:xfrm>
          <a:off x="0" y="0"/>
          <a:ext cx="0" cy="0"/>
          <a:chOff x="0" y="0"/>
          <a:chExt cx="0" cy="0"/>
        </a:xfrm>
      </p:grpSpPr>
      <p:sp>
        <p:nvSpPr>
          <p:cNvPr id="183" name="Google Shape;183;p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4" name="Google Shape;184;p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0" name="Shape 190"/>
        <p:cNvGrpSpPr/>
        <p:nvPr/>
      </p:nvGrpSpPr>
      <p:grpSpPr>
        <a:xfrm>
          <a:off x="0" y="0"/>
          <a:ext cx="0" cy="0"/>
          <a:chOff x="0" y="0"/>
          <a:chExt cx="0" cy="0"/>
        </a:xfrm>
      </p:grpSpPr>
      <p:sp>
        <p:nvSpPr>
          <p:cNvPr id="191" name="Google Shape;191;p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2" name="Google Shape;192;p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8" name="Shape 198"/>
        <p:cNvGrpSpPr/>
        <p:nvPr/>
      </p:nvGrpSpPr>
      <p:grpSpPr>
        <a:xfrm>
          <a:off x="0" y="0"/>
          <a:ext cx="0" cy="0"/>
          <a:chOff x="0" y="0"/>
          <a:chExt cx="0" cy="0"/>
        </a:xfrm>
      </p:grpSpPr>
      <p:sp>
        <p:nvSpPr>
          <p:cNvPr id="199" name="Google Shape;199;p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0" name="Google Shape;200;p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6" name="Shape 206"/>
        <p:cNvGrpSpPr/>
        <p:nvPr/>
      </p:nvGrpSpPr>
      <p:grpSpPr>
        <a:xfrm>
          <a:off x="0" y="0"/>
          <a:ext cx="0" cy="0"/>
          <a:chOff x="0" y="0"/>
          <a:chExt cx="0" cy="0"/>
        </a:xfrm>
      </p:grpSpPr>
      <p:sp>
        <p:nvSpPr>
          <p:cNvPr id="207" name="Google Shape;207;p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8" name="Google Shape;208;p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4" name="Shape 214"/>
        <p:cNvGrpSpPr/>
        <p:nvPr/>
      </p:nvGrpSpPr>
      <p:grpSpPr>
        <a:xfrm>
          <a:off x="0" y="0"/>
          <a:ext cx="0" cy="0"/>
          <a:chOff x="0" y="0"/>
          <a:chExt cx="0" cy="0"/>
        </a:xfrm>
      </p:grpSpPr>
      <p:sp>
        <p:nvSpPr>
          <p:cNvPr id="215" name="Google Shape;215;p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6" name="Google Shape;216;p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2" name="Shape 222"/>
        <p:cNvGrpSpPr/>
        <p:nvPr/>
      </p:nvGrpSpPr>
      <p:grpSpPr>
        <a:xfrm>
          <a:off x="0" y="0"/>
          <a:ext cx="0" cy="0"/>
          <a:chOff x="0" y="0"/>
          <a:chExt cx="0" cy="0"/>
        </a:xfrm>
      </p:grpSpPr>
      <p:sp>
        <p:nvSpPr>
          <p:cNvPr id="223" name="Google Shape;223;p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4" name="Google Shape;224;p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38" name="Shape 38"/>
        <p:cNvGrpSpPr/>
        <p:nvPr/>
      </p:nvGrpSpPr>
      <p:grpSpPr>
        <a:xfrm>
          <a:off x="0" y="0"/>
          <a:ext cx="0" cy="0"/>
          <a:chOff x="0" y="0"/>
          <a:chExt cx="0" cy="0"/>
        </a:xfrm>
      </p:grpSpPr>
      <p:sp>
        <p:nvSpPr>
          <p:cNvPr id="39" name="Google Shape;39;p2"/>
          <p:cNvSpPr txBox="1"/>
          <p:nvPr>
            <p:ph type="ctrTitle"/>
          </p:nvPr>
        </p:nvSpPr>
        <p:spPr>
          <a:xfrm>
            <a:off x="1371600" y="1511300"/>
            <a:ext cx="6400800" cy="2273300"/>
          </a:xfrm>
          <a:prstGeom prst="rect">
            <a:avLst/>
          </a:prstGeom>
          <a:noFill/>
          <a:ln>
            <a:noFill/>
          </a:ln>
          <a:effectLst>
            <a:outerShdw rotWithShape="0" algn="ctr" dir="2021404" dist="45791">
              <a:schemeClr val="lt2"/>
            </a:outerShdw>
          </a:effectLst>
        </p:spPr>
        <p:txBody>
          <a:bodyPr anchorCtr="0" anchor="b" bIns="45700" lIns="91425" spcFirstLastPara="1" rIns="91425" wrap="square" tIns="45700"/>
          <a:lstStyle>
            <a:lvl1pPr lvl="0" algn="ctr">
              <a:spcBef>
                <a:spcPts val="0"/>
              </a:spcBef>
              <a:spcAft>
                <a:spcPts val="0"/>
              </a:spcAft>
              <a:buSzPts val="1400"/>
              <a:buNone/>
              <a:defRPr>
                <a:solidFill>
                  <a:schemeClr val="dk2"/>
                </a:solidFill>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40" name="Google Shape;40;p2"/>
          <p:cNvSpPr txBox="1"/>
          <p:nvPr>
            <p:ph idx="1" type="subTitle"/>
          </p:nvPr>
        </p:nvSpPr>
        <p:spPr>
          <a:xfrm>
            <a:off x="1549400" y="4051300"/>
            <a:ext cx="6032500" cy="1003300"/>
          </a:xfrm>
          <a:prstGeom prst="rect">
            <a:avLst/>
          </a:prstGeom>
          <a:noFill/>
          <a:ln>
            <a:noFill/>
          </a:ln>
        </p:spPr>
        <p:txBody>
          <a:bodyPr anchorCtr="0" anchor="t" bIns="45700" lIns="91425" spcFirstLastPara="1" rIns="91425" wrap="square" tIns="45700"/>
          <a:lstStyle>
            <a:lvl1pPr lvl="0" algn="ctr">
              <a:spcBef>
                <a:spcPts val="560"/>
              </a:spcBef>
              <a:spcAft>
                <a:spcPts val="0"/>
              </a:spcAft>
              <a:buClr>
                <a:schemeClr val="dk1"/>
              </a:buClr>
              <a:buSzPts val="2800"/>
              <a:buFont typeface="Comic Sans MS"/>
              <a:buNone/>
              <a:defRPr sz="2800"/>
            </a:lvl1pPr>
            <a:lvl2pPr lvl="1" algn="l">
              <a:spcBef>
                <a:spcPts val="360"/>
              </a:spcBef>
              <a:spcAft>
                <a:spcPts val="0"/>
              </a:spcAft>
              <a:buClr>
                <a:schemeClr val="dk1"/>
              </a:buClr>
              <a:buSzPts val="1800"/>
              <a:buChar char="–"/>
              <a:defRPr/>
            </a:lvl2pPr>
            <a:lvl3pPr lvl="2" algn="l">
              <a:spcBef>
                <a:spcPts val="360"/>
              </a:spcBef>
              <a:spcAft>
                <a:spcPts val="0"/>
              </a:spcAft>
              <a:buClr>
                <a:schemeClr val="dk1"/>
              </a:buClr>
              <a:buSzPts val="1800"/>
              <a:buChar char="•"/>
              <a:defRPr/>
            </a:lvl3pPr>
            <a:lvl4pPr lvl="3" algn="l">
              <a:spcBef>
                <a:spcPts val="360"/>
              </a:spcBef>
              <a:spcAft>
                <a:spcPts val="0"/>
              </a:spcAft>
              <a:buClr>
                <a:schemeClr val="dk1"/>
              </a:buClr>
              <a:buSzPts val="1800"/>
              <a:buChar char="–"/>
              <a:defRPr/>
            </a:lvl4pPr>
            <a:lvl5pPr lvl="4" algn="l">
              <a:spcBef>
                <a:spcPts val="360"/>
              </a:spcBef>
              <a:spcAft>
                <a:spcPts val="0"/>
              </a:spcAft>
              <a:buClr>
                <a:schemeClr val="dk1"/>
              </a:buClr>
              <a:buSzPts val="1800"/>
              <a:buChar char="»"/>
              <a:defRPr/>
            </a:lvl5pPr>
            <a:lvl6pPr lvl="5" algn="l">
              <a:spcBef>
                <a:spcPts val="360"/>
              </a:spcBef>
              <a:spcAft>
                <a:spcPts val="0"/>
              </a:spcAft>
              <a:buClr>
                <a:schemeClr val="dk1"/>
              </a:buClr>
              <a:buSzPts val="1800"/>
              <a:buChar char="»"/>
              <a:defRPr/>
            </a:lvl6pPr>
            <a:lvl7pPr lvl="6" algn="l">
              <a:spcBef>
                <a:spcPts val="360"/>
              </a:spcBef>
              <a:spcAft>
                <a:spcPts val="0"/>
              </a:spcAft>
              <a:buClr>
                <a:schemeClr val="dk1"/>
              </a:buClr>
              <a:buSzPts val="1800"/>
              <a:buChar char="»"/>
              <a:defRPr/>
            </a:lvl7pPr>
            <a:lvl8pPr lvl="7" algn="l">
              <a:spcBef>
                <a:spcPts val="360"/>
              </a:spcBef>
              <a:spcAft>
                <a:spcPts val="0"/>
              </a:spcAft>
              <a:buClr>
                <a:schemeClr val="dk1"/>
              </a:buClr>
              <a:buSzPts val="1800"/>
              <a:buChar char="»"/>
              <a:defRPr/>
            </a:lvl8pPr>
            <a:lvl9pPr lvl="8" algn="l">
              <a:spcBef>
                <a:spcPts val="360"/>
              </a:spcBef>
              <a:spcAft>
                <a:spcPts val="0"/>
              </a:spcAft>
              <a:buClr>
                <a:schemeClr val="dk1"/>
              </a:buClr>
              <a:buSzPts val="1800"/>
              <a:buChar char="»"/>
              <a:defRPr/>
            </a:lvl9pPr>
          </a:lstStyle>
          <a:p/>
        </p:txBody>
      </p:sp>
      <p:sp>
        <p:nvSpPr>
          <p:cNvPr id="41" name="Google Shape;41;p2"/>
          <p:cNvSpPr txBox="1"/>
          <p:nvPr>
            <p:ph idx="10" type="dt"/>
          </p:nvPr>
        </p:nvSpPr>
        <p:spPr>
          <a:xfrm>
            <a:off x="685800" y="6248400"/>
            <a:ext cx="1905000" cy="457200"/>
          </a:xfrm>
          <a:prstGeom prst="rect">
            <a:avLst/>
          </a:prstGeom>
          <a:noFill/>
          <a:ln>
            <a:noFill/>
          </a:ln>
        </p:spPr>
        <p:txBody>
          <a:bodyPr anchorCtr="0" anchor="t" bIns="45700" lIns="91425" spcFirstLastPara="1" rIns="91425" wrap="square" tIns="45700"/>
          <a:lstStyle>
            <a:lvl1pPr lvl="0" algn="l">
              <a:lnSpc>
                <a:spcPct val="100000"/>
              </a:lnSpc>
              <a:spcBef>
                <a:spcPts val="0"/>
              </a:spcBef>
              <a:spcAft>
                <a:spcPts val="0"/>
              </a:spcAft>
              <a:buSzPts val="1400"/>
              <a:buNone/>
              <a:defRPr sz="14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2" name="Google Shape;42;p2"/>
          <p:cNvSpPr txBox="1"/>
          <p:nvPr>
            <p:ph idx="11" type="ftr"/>
          </p:nvPr>
        </p:nvSpPr>
        <p:spPr>
          <a:xfrm>
            <a:off x="3124200" y="6248400"/>
            <a:ext cx="2895600" cy="457200"/>
          </a:xfrm>
          <a:prstGeom prst="rect">
            <a:avLst/>
          </a:prstGeom>
          <a:noFill/>
          <a:ln>
            <a:noFill/>
          </a:ln>
        </p:spPr>
        <p:txBody>
          <a:bodyPr anchorCtr="0" anchor="t" bIns="45700" lIns="91425" spcFirstLastPara="1" rIns="91425" wrap="square" tIns="45700"/>
          <a:lstStyle>
            <a:lvl1pPr lvl="0" algn="ctr">
              <a:lnSpc>
                <a:spcPct val="100000"/>
              </a:lnSpc>
              <a:spcBef>
                <a:spcPts val="0"/>
              </a:spcBef>
              <a:spcAft>
                <a:spcPts val="0"/>
              </a:spcAft>
              <a:buSzPts val="1400"/>
              <a:buNone/>
              <a:defRPr sz="14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3" name="Google Shape;43;p2"/>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1pPr>
            <a:lvl2pPr indent="0" lvl="1"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2pPr>
            <a:lvl3pPr indent="0" lvl="2"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3pPr>
            <a:lvl4pPr indent="0" lvl="3"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4pPr>
            <a:lvl5pPr indent="0" lvl="4"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5pPr>
            <a:lvl6pPr indent="0" lvl="5"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6pPr>
            <a:lvl7pPr indent="0" lvl="6"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7pPr>
            <a:lvl8pPr indent="0" lvl="7"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8pPr>
            <a:lvl9pPr indent="0" lvl="8"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wo Content" type="twoObj">
  <p:cSld name="TWO_OBJECTS">
    <p:spTree>
      <p:nvGrpSpPr>
        <p:cNvPr id="146" name="Shape 146"/>
        <p:cNvGrpSpPr/>
        <p:nvPr/>
      </p:nvGrpSpPr>
      <p:grpSpPr>
        <a:xfrm>
          <a:off x="0" y="0"/>
          <a:ext cx="0" cy="0"/>
          <a:chOff x="0" y="0"/>
          <a:chExt cx="0" cy="0"/>
        </a:xfrm>
      </p:grpSpPr>
      <p:sp>
        <p:nvSpPr>
          <p:cNvPr id="147" name="Google Shape;147;p12"/>
          <p:cNvSpPr txBox="1"/>
          <p:nvPr>
            <p:ph type="title"/>
          </p:nvPr>
        </p:nvSpPr>
        <p:spPr>
          <a:xfrm>
            <a:off x="685800" y="152400"/>
            <a:ext cx="6870700" cy="1600200"/>
          </a:xfrm>
          <a:prstGeom prst="rect">
            <a:avLst/>
          </a:prstGeom>
          <a:noFill/>
          <a:ln>
            <a:noFill/>
          </a:ln>
        </p:spPr>
        <p:txBody>
          <a:bodyPr anchorCtr="0" anchor="b" bIns="45700" lIns="91425" spcFirstLastPara="1" rIns="91425" wrap="square" tIns="45700"/>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48" name="Google Shape;148;p12"/>
          <p:cNvSpPr txBox="1"/>
          <p:nvPr>
            <p:ph idx="1" type="body"/>
          </p:nvPr>
        </p:nvSpPr>
        <p:spPr>
          <a:xfrm>
            <a:off x="685800" y="1828800"/>
            <a:ext cx="3771900" cy="3657600"/>
          </a:xfrm>
          <a:prstGeom prst="rect">
            <a:avLst/>
          </a:prstGeom>
          <a:noFill/>
          <a:ln>
            <a:noFill/>
          </a:ln>
        </p:spPr>
        <p:txBody>
          <a:bodyPr anchorCtr="0" anchor="t" bIns="45700" lIns="91425" spcFirstLastPara="1" rIns="91425" wrap="square" tIns="45700"/>
          <a:lstStyle>
            <a:lvl1pPr indent="-406400" lvl="0" marL="457200" algn="l">
              <a:spcBef>
                <a:spcPts val="560"/>
              </a:spcBef>
              <a:spcAft>
                <a:spcPts val="0"/>
              </a:spcAft>
              <a:buClr>
                <a:schemeClr val="dk1"/>
              </a:buClr>
              <a:buSzPts val="2800"/>
              <a:buFont typeface="Comic Sans MS"/>
              <a:buChar char="•"/>
              <a:defRPr sz="2800"/>
            </a:lvl1pPr>
            <a:lvl2pPr indent="-381000" lvl="1" marL="914400" algn="l">
              <a:spcBef>
                <a:spcPts val="480"/>
              </a:spcBef>
              <a:spcAft>
                <a:spcPts val="0"/>
              </a:spcAft>
              <a:buClr>
                <a:schemeClr val="dk1"/>
              </a:buClr>
              <a:buSzPts val="2400"/>
              <a:buFont typeface="Comic Sans MS"/>
              <a:buChar char="–"/>
              <a:defRPr sz="2400"/>
            </a:lvl2pPr>
            <a:lvl3pPr indent="-355600" lvl="2" marL="1371600" algn="l">
              <a:spcBef>
                <a:spcPts val="400"/>
              </a:spcBef>
              <a:spcAft>
                <a:spcPts val="0"/>
              </a:spcAft>
              <a:buClr>
                <a:schemeClr val="dk1"/>
              </a:buClr>
              <a:buSzPts val="2000"/>
              <a:buFont typeface="Comic Sans MS"/>
              <a:buChar char="•"/>
              <a:defRPr sz="2000"/>
            </a:lvl3pPr>
            <a:lvl4pPr indent="-342900" lvl="3" marL="1828800" algn="l">
              <a:spcBef>
                <a:spcPts val="360"/>
              </a:spcBef>
              <a:spcAft>
                <a:spcPts val="0"/>
              </a:spcAft>
              <a:buClr>
                <a:schemeClr val="dk1"/>
              </a:buClr>
              <a:buSzPts val="1800"/>
              <a:buFont typeface="Comic Sans MS"/>
              <a:buChar char="–"/>
              <a:defRPr sz="1800"/>
            </a:lvl4pPr>
            <a:lvl5pPr indent="-342900" lvl="4" marL="2286000" algn="l">
              <a:spcBef>
                <a:spcPts val="360"/>
              </a:spcBef>
              <a:spcAft>
                <a:spcPts val="0"/>
              </a:spcAft>
              <a:buClr>
                <a:schemeClr val="dk1"/>
              </a:buClr>
              <a:buSzPts val="1800"/>
              <a:buFont typeface="Comic Sans MS"/>
              <a:buChar char="»"/>
              <a:defRPr sz="1800"/>
            </a:lvl5pPr>
            <a:lvl6pPr indent="-342900" lvl="5" marL="2743200" algn="l">
              <a:spcBef>
                <a:spcPts val="360"/>
              </a:spcBef>
              <a:spcAft>
                <a:spcPts val="0"/>
              </a:spcAft>
              <a:buClr>
                <a:schemeClr val="dk1"/>
              </a:buClr>
              <a:buSzPts val="1800"/>
              <a:buFont typeface="Comic Sans MS"/>
              <a:buChar char="»"/>
              <a:defRPr sz="1800"/>
            </a:lvl6pPr>
            <a:lvl7pPr indent="-342900" lvl="6" marL="3200400" algn="l">
              <a:spcBef>
                <a:spcPts val="360"/>
              </a:spcBef>
              <a:spcAft>
                <a:spcPts val="0"/>
              </a:spcAft>
              <a:buClr>
                <a:schemeClr val="dk1"/>
              </a:buClr>
              <a:buSzPts val="1800"/>
              <a:buFont typeface="Comic Sans MS"/>
              <a:buChar char="»"/>
              <a:defRPr sz="1800"/>
            </a:lvl7pPr>
            <a:lvl8pPr indent="-342900" lvl="7" marL="3657600" algn="l">
              <a:spcBef>
                <a:spcPts val="360"/>
              </a:spcBef>
              <a:spcAft>
                <a:spcPts val="0"/>
              </a:spcAft>
              <a:buClr>
                <a:schemeClr val="dk1"/>
              </a:buClr>
              <a:buSzPts val="1800"/>
              <a:buFont typeface="Comic Sans MS"/>
              <a:buChar char="»"/>
              <a:defRPr sz="1800"/>
            </a:lvl8pPr>
            <a:lvl9pPr indent="-342900" lvl="8" marL="4114800" algn="l">
              <a:spcBef>
                <a:spcPts val="360"/>
              </a:spcBef>
              <a:spcAft>
                <a:spcPts val="0"/>
              </a:spcAft>
              <a:buClr>
                <a:schemeClr val="dk1"/>
              </a:buClr>
              <a:buSzPts val="1800"/>
              <a:buFont typeface="Comic Sans MS"/>
              <a:buChar char="»"/>
              <a:defRPr sz="1800"/>
            </a:lvl9pPr>
          </a:lstStyle>
          <a:p/>
        </p:txBody>
      </p:sp>
      <p:sp>
        <p:nvSpPr>
          <p:cNvPr id="149" name="Google Shape;149;p12"/>
          <p:cNvSpPr txBox="1"/>
          <p:nvPr>
            <p:ph idx="2" type="body"/>
          </p:nvPr>
        </p:nvSpPr>
        <p:spPr>
          <a:xfrm>
            <a:off x="4610100" y="1828800"/>
            <a:ext cx="3771900" cy="3657600"/>
          </a:xfrm>
          <a:prstGeom prst="rect">
            <a:avLst/>
          </a:prstGeom>
          <a:noFill/>
          <a:ln>
            <a:noFill/>
          </a:ln>
        </p:spPr>
        <p:txBody>
          <a:bodyPr anchorCtr="0" anchor="t" bIns="45700" lIns="91425" spcFirstLastPara="1" rIns="91425" wrap="square" tIns="45700"/>
          <a:lstStyle>
            <a:lvl1pPr indent="-406400" lvl="0" marL="457200" algn="l">
              <a:spcBef>
                <a:spcPts val="560"/>
              </a:spcBef>
              <a:spcAft>
                <a:spcPts val="0"/>
              </a:spcAft>
              <a:buClr>
                <a:schemeClr val="dk1"/>
              </a:buClr>
              <a:buSzPts val="2800"/>
              <a:buFont typeface="Comic Sans MS"/>
              <a:buChar char="•"/>
              <a:defRPr sz="2800"/>
            </a:lvl1pPr>
            <a:lvl2pPr indent="-381000" lvl="1" marL="914400" algn="l">
              <a:spcBef>
                <a:spcPts val="480"/>
              </a:spcBef>
              <a:spcAft>
                <a:spcPts val="0"/>
              </a:spcAft>
              <a:buClr>
                <a:schemeClr val="dk1"/>
              </a:buClr>
              <a:buSzPts val="2400"/>
              <a:buFont typeface="Comic Sans MS"/>
              <a:buChar char="–"/>
              <a:defRPr sz="2400"/>
            </a:lvl2pPr>
            <a:lvl3pPr indent="-355600" lvl="2" marL="1371600" algn="l">
              <a:spcBef>
                <a:spcPts val="400"/>
              </a:spcBef>
              <a:spcAft>
                <a:spcPts val="0"/>
              </a:spcAft>
              <a:buClr>
                <a:schemeClr val="dk1"/>
              </a:buClr>
              <a:buSzPts val="2000"/>
              <a:buFont typeface="Comic Sans MS"/>
              <a:buChar char="•"/>
              <a:defRPr sz="2000"/>
            </a:lvl3pPr>
            <a:lvl4pPr indent="-342900" lvl="3" marL="1828800" algn="l">
              <a:spcBef>
                <a:spcPts val="360"/>
              </a:spcBef>
              <a:spcAft>
                <a:spcPts val="0"/>
              </a:spcAft>
              <a:buClr>
                <a:schemeClr val="dk1"/>
              </a:buClr>
              <a:buSzPts val="1800"/>
              <a:buFont typeface="Comic Sans MS"/>
              <a:buChar char="–"/>
              <a:defRPr sz="1800"/>
            </a:lvl4pPr>
            <a:lvl5pPr indent="-342900" lvl="4" marL="2286000" algn="l">
              <a:spcBef>
                <a:spcPts val="360"/>
              </a:spcBef>
              <a:spcAft>
                <a:spcPts val="0"/>
              </a:spcAft>
              <a:buClr>
                <a:schemeClr val="dk1"/>
              </a:buClr>
              <a:buSzPts val="1800"/>
              <a:buFont typeface="Comic Sans MS"/>
              <a:buChar char="»"/>
              <a:defRPr sz="1800"/>
            </a:lvl5pPr>
            <a:lvl6pPr indent="-342900" lvl="5" marL="2743200" algn="l">
              <a:spcBef>
                <a:spcPts val="360"/>
              </a:spcBef>
              <a:spcAft>
                <a:spcPts val="0"/>
              </a:spcAft>
              <a:buClr>
                <a:schemeClr val="dk1"/>
              </a:buClr>
              <a:buSzPts val="1800"/>
              <a:buFont typeface="Comic Sans MS"/>
              <a:buChar char="»"/>
              <a:defRPr sz="1800"/>
            </a:lvl6pPr>
            <a:lvl7pPr indent="-342900" lvl="6" marL="3200400" algn="l">
              <a:spcBef>
                <a:spcPts val="360"/>
              </a:spcBef>
              <a:spcAft>
                <a:spcPts val="0"/>
              </a:spcAft>
              <a:buClr>
                <a:schemeClr val="dk1"/>
              </a:buClr>
              <a:buSzPts val="1800"/>
              <a:buFont typeface="Comic Sans MS"/>
              <a:buChar char="»"/>
              <a:defRPr sz="1800"/>
            </a:lvl7pPr>
            <a:lvl8pPr indent="-342900" lvl="7" marL="3657600" algn="l">
              <a:spcBef>
                <a:spcPts val="360"/>
              </a:spcBef>
              <a:spcAft>
                <a:spcPts val="0"/>
              </a:spcAft>
              <a:buClr>
                <a:schemeClr val="dk1"/>
              </a:buClr>
              <a:buSzPts val="1800"/>
              <a:buFont typeface="Comic Sans MS"/>
              <a:buChar char="»"/>
              <a:defRPr sz="1800"/>
            </a:lvl8pPr>
            <a:lvl9pPr indent="-342900" lvl="8" marL="4114800" algn="l">
              <a:spcBef>
                <a:spcPts val="360"/>
              </a:spcBef>
              <a:spcAft>
                <a:spcPts val="0"/>
              </a:spcAft>
              <a:buClr>
                <a:schemeClr val="dk1"/>
              </a:buClr>
              <a:buSzPts val="1800"/>
              <a:buFont typeface="Comic Sans MS"/>
              <a:buChar char="»"/>
              <a:defRPr sz="1800"/>
            </a:lvl9pPr>
          </a:lstStyle>
          <a:p/>
        </p:txBody>
      </p:sp>
      <p:sp>
        <p:nvSpPr>
          <p:cNvPr id="150" name="Google Shape;150;p12"/>
          <p:cNvSpPr txBox="1"/>
          <p:nvPr>
            <p:ph idx="10" type="dt"/>
          </p:nvPr>
        </p:nvSpPr>
        <p:spPr>
          <a:xfrm>
            <a:off x="1371600" y="6248400"/>
            <a:ext cx="1905000" cy="457200"/>
          </a:xfrm>
          <a:prstGeom prst="rect">
            <a:avLst/>
          </a:prstGeom>
          <a:noFill/>
          <a:ln>
            <a:noFill/>
          </a:ln>
        </p:spPr>
        <p:txBody>
          <a:bodyPr anchorCtr="0" anchor="t" bIns="45700" lIns="91425" spcFirstLastPara="1" rIns="91425" wrap="square" tIns="45700"/>
          <a:lstStyle>
            <a:lvl1pPr lvl="0" algn="l">
              <a:lnSpc>
                <a:spcPct val="100000"/>
              </a:lnSpc>
              <a:spcBef>
                <a:spcPts val="0"/>
              </a:spcBef>
              <a:spcAft>
                <a:spcPts val="0"/>
              </a:spcAft>
              <a:buSzPts val="1400"/>
              <a:buNone/>
              <a:defRPr sz="14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1" name="Google Shape;151;p12"/>
          <p:cNvSpPr txBox="1"/>
          <p:nvPr>
            <p:ph idx="11" type="ftr"/>
          </p:nvPr>
        </p:nvSpPr>
        <p:spPr>
          <a:xfrm>
            <a:off x="3556000" y="6248400"/>
            <a:ext cx="2895600" cy="457200"/>
          </a:xfrm>
          <a:prstGeom prst="rect">
            <a:avLst/>
          </a:prstGeom>
          <a:noFill/>
          <a:ln>
            <a:noFill/>
          </a:ln>
        </p:spPr>
        <p:txBody>
          <a:bodyPr anchorCtr="0" anchor="t" bIns="45700" lIns="91425" spcFirstLastPara="1" rIns="91425" wrap="square" tIns="45700"/>
          <a:lstStyle>
            <a:lvl1pPr lvl="0" algn="ctr">
              <a:lnSpc>
                <a:spcPct val="100000"/>
              </a:lnSpc>
              <a:spcBef>
                <a:spcPts val="0"/>
              </a:spcBef>
              <a:spcAft>
                <a:spcPts val="0"/>
              </a:spcAft>
              <a:buSzPts val="1400"/>
              <a:buNone/>
              <a:defRPr sz="14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2" name="Google Shape;152;p12"/>
          <p:cNvSpPr txBox="1"/>
          <p:nvPr>
            <p:ph idx="12" type="sldNum"/>
          </p:nvPr>
        </p:nvSpPr>
        <p:spPr>
          <a:xfrm>
            <a:off x="6718300" y="6248400"/>
            <a:ext cx="1905000" cy="45720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1pPr>
            <a:lvl2pPr indent="0" lvl="1"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2pPr>
            <a:lvl3pPr indent="0" lvl="2"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3pPr>
            <a:lvl4pPr indent="0" lvl="3"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4pPr>
            <a:lvl5pPr indent="0" lvl="4"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5pPr>
            <a:lvl6pPr indent="0" lvl="5"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6pPr>
            <a:lvl7pPr indent="0" lvl="6"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7pPr>
            <a:lvl8pPr indent="0" lvl="7"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8pPr>
            <a:lvl9pPr indent="0" lvl="8"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53" name="Shape 153"/>
        <p:cNvGrpSpPr/>
        <p:nvPr/>
      </p:nvGrpSpPr>
      <p:grpSpPr>
        <a:xfrm>
          <a:off x="0" y="0"/>
          <a:ext cx="0" cy="0"/>
          <a:chOff x="0" y="0"/>
          <a:chExt cx="0" cy="0"/>
        </a:xfrm>
      </p:grpSpPr>
      <p:sp>
        <p:nvSpPr>
          <p:cNvPr id="154" name="Google Shape;154;p13"/>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lstStyle>
            <a:lvl1pPr lvl="0" algn="l">
              <a:spcBef>
                <a:spcPts val="0"/>
              </a:spcBef>
              <a:spcAft>
                <a:spcPts val="0"/>
              </a:spcAft>
              <a:buSzPts val="1400"/>
              <a:buNone/>
              <a:defRPr b="1" sz="4000"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55" name="Google Shape;155;p13"/>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lstStyle>
            <a:lvl1pPr indent="-228600" lvl="0" marL="457200" algn="l">
              <a:spcBef>
                <a:spcPts val="400"/>
              </a:spcBef>
              <a:spcAft>
                <a:spcPts val="0"/>
              </a:spcAft>
              <a:buClr>
                <a:schemeClr val="dk1"/>
              </a:buClr>
              <a:buSzPts val="2000"/>
              <a:buFont typeface="Comic Sans MS"/>
              <a:buNone/>
              <a:defRPr sz="2000"/>
            </a:lvl1pPr>
            <a:lvl2pPr indent="-228600" lvl="1" marL="914400" algn="l">
              <a:spcBef>
                <a:spcPts val="360"/>
              </a:spcBef>
              <a:spcAft>
                <a:spcPts val="0"/>
              </a:spcAft>
              <a:buClr>
                <a:schemeClr val="dk1"/>
              </a:buClr>
              <a:buSzPts val="1800"/>
              <a:buFont typeface="Comic Sans MS"/>
              <a:buNone/>
              <a:defRPr sz="1800"/>
            </a:lvl2pPr>
            <a:lvl3pPr indent="-228600" lvl="2" marL="1371600" algn="l">
              <a:spcBef>
                <a:spcPts val="320"/>
              </a:spcBef>
              <a:spcAft>
                <a:spcPts val="0"/>
              </a:spcAft>
              <a:buClr>
                <a:schemeClr val="dk1"/>
              </a:buClr>
              <a:buSzPts val="1600"/>
              <a:buFont typeface="Comic Sans MS"/>
              <a:buNone/>
              <a:defRPr sz="1600"/>
            </a:lvl3pPr>
            <a:lvl4pPr indent="-228600" lvl="3" marL="1828800" algn="l">
              <a:spcBef>
                <a:spcPts val="280"/>
              </a:spcBef>
              <a:spcAft>
                <a:spcPts val="0"/>
              </a:spcAft>
              <a:buClr>
                <a:schemeClr val="dk1"/>
              </a:buClr>
              <a:buSzPts val="1400"/>
              <a:buFont typeface="Comic Sans MS"/>
              <a:buNone/>
              <a:defRPr sz="1400"/>
            </a:lvl4pPr>
            <a:lvl5pPr indent="-228600" lvl="4" marL="2286000" algn="l">
              <a:spcBef>
                <a:spcPts val="280"/>
              </a:spcBef>
              <a:spcAft>
                <a:spcPts val="0"/>
              </a:spcAft>
              <a:buClr>
                <a:schemeClr val="dk1"/>
              </a:buClr>
              <a:buSzPts val="1400"/>
              <a:buFont typeface="Comic Sans MS"/>
              <a:buNone/>
              <a:defRPr sz="1400"/>
            </a:lvl5pPr>
            <a:lvl6pPr indent="-228600" lvl="5" marL="2743200" algn="l">
              <a:spcBef>
                <a:spcPts val="280"/>
              </a:spcBef>
              <a:spcAft>
                <a:spcPts val="0"/>
              </a:spcAft>
              <a:buClr>
                <a:schemeClr val="dk1"/>
              </a:buClr>
              <a:buSzPts val="1400"/>
              <a:buFont typeface="Comic Sans MS"/>
              <a:buNone/>
              <a:defRPr sz="1400"/>
            </a:lvl6pPr>
            <a:lvl7pPr indent="-228600" lvl="6" marL="3200400" algn="l">
              <a:spcBef>
                <a:spcPts val="280"/>
              </a:spcBef>
              <a:spcAft>
                <a:spcPts val="0"/>
              </a:spcAft>
              <a:buClr>
                <a:schemeClr val="dk1"/>
              </a:buClr>
              <a:buSzPts val="1400"/>
              <a:buFont typeface="Comic Sans MS"/>
              <a:buNone/>
              <a:defRPr sz="1400"/>
            </a:lvl7pPr>
            <a:lvl8pPr indent="-228600" lvl="7" marL="3657600" algn="l">
              <a:spcBef>
                <a:spcPts val="280"/>
              </a:spcBef>
              <a:spcAft>
                <a:spcPts val="0"/>
              </a:spcAft>
              <a:buClr>
                <a:schemeClr val="dk1"/>
              </a:buClr>
              <a:buSzPts val="1400"/>
              <a:buFont typeface="Comic Sans MS"/>
              <a:buNone/>
              <a:defRPr sz="1400"/>
            </a:lvl8pPr>
            <a:lvl9pPr indent="-228600" lvl="8" marL="4114800" algn="l">
              <a:spcBef>
                <a:spcPts val="280"/>
              </a:spcBef>
              <a:spcAft>
                <a:spcPts val="0"/>
              </a:spcAft>
              <a:buClr>
                <a:schemeClr val="dk1"/>
              </a:buClr>
              <a:buSzPts val="1400"/>
              <a:buFont typeface="Comic Sans MS"/>
              <a:buNone/>
              <a:defRPr sz="1400"/>
            </a:lvl9pPr>
          </a:lstStyle>
          <a:p/>
        </p:txBody>
      </p:sp>
      <p:sp>
        <p:nvSpPr>
          <p:cNvPr id="156" name="Google Shape;156;p13"/>
          <p:cNvSpPr txBox="1"/>
          <p:nvPr>
            <p:ph idx="10" type="dt"/>
          </p:nvPr>
        </p:nvSpPr>
        <p:spPr>
          <a:xfrm>
            <a:off x="1371600" y="6248400"/>
            <a:ext cx="1905000" cy="457200"/>
          </a:xfrm>
          <a:prstGeom prst="rect">
            <a:avLst/>
          </a:prstGeom>
          <a:noFill/>
          <a:ln>
            <a:noFill/>
          </a:ln>
        </p:spPr>
        <p:txBody>
          <a:bodyPr anchorCtr="0" anchor="t" bIns="45700" lIns="91425" spcFirstLastPara="1" rIns="91425" wrap="square" tIns="45700"/>
          <a:lstStyle>
            <a:lvl1pPr lvl="0" algn="l">
              <a:lnSpc>
                <a:spcPct val="100000"/>
              </a:lnSpc>
              <a:spcBef>
                <a:spcPts val="0"/>
              </a:spcBef>
              <a:spcAft>
                <a:spcPts val="0"/>
              </a:spcAft>
              <a:buSzPts val="1400"/>
              <a:buNone/>
              <a:defRPr sz="14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7" name="Google Shape;157;p13"/>
          <p:cNvSpPr txBox="1"/>
          <p:nvPr>
            <p:ph idx="11" type="ftr"/>
          </p:nvPr>
        </p:nvSpPr>
        <p:spPr>
          <a:xfrm>
            <a:off x="3556000" y="6248400"/>
            <a:ext cx="2895600" cy="457200"/>
          </a:xfrm>
          <a:prstGeom prst="rect">
            <a:avLst/>
          </a:prstGeom>
          <a:noFill/>
          <a:ln>
            <a:noFill/>
          </a:ln>
        </p:spPr>
        <p:txBody>
          <a:bodyPr anchorCtr="0" anchor="t" bIns="45700" lIns="91425" spcFirstLastPara="1" rIns="91425" wrap="square" tIns="45700"/>
          <a:lstStyle>
            <a:lvl1pPr lvl="0" algn="ctr">
              <a:lnSpc>
                <a:spcPct val="100000"/>
              </a:lnSpc>
              <a:spcBef>
                <a:spcPts val="0"/>
              </a:spcBef>
              <a:spcAft>
                <a:spcPts val="0"/>
              </a:spcAft>
              <a:buSzPts val="1400"/>
              <a:buNone/>
              <a:defRPr sz="14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8" name="Google Shape;158;p13"/>
          <p:cNvSpPr txBox="1"/>
          <p:nvPr>
            <p:ph idx="12" type="sldNum"/>
          </p:nvPr>
        </p:nvSpPr>
        <p:spPr>
          <a:xfrm>
            <a:off x="6718300" y="6248400"/>
            <a:ext cx="1905000" cy="45720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1pPr>
            <a:lvl2pPr indent="0" lvl="1"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2pPr>
            <a:lvl3pPr indent="0" lvl="2"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3pPr>
            <a:lvl4pPr indent="0" lvl="3"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4pPr>
            <a:lvl5pPr indent="0" lvl="4"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5pPr>
            <a:lvl6pPr indent="0" lvl="5"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6pPr>
            <a:lvl7pPr indent="0" lvl="6"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7pPr>
            <a:lvl8pPr indent="0" lvl="7"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8pPr>
            <a:lvl9pPr indent="0" lvl="8"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Content" type="obj">
  <p:cSld name="OBJECT">
    <p:spTree>
      <p:nvGrpSpPr>
        <p:cNvPr id="96" name="Shape 96"/>
        <p:cNvGrpSpPr/>
        <p:nvPr/>
      </p:nvGrpSpPr>
      <p:grpSpPr>
        <a:xfrm>
          <a:off x="0" y="0"/>
          <a:ext cx="0" cy="0"/>
          <a:chOff x="0" y="0"/>
          <a:chExt cx="0" cy="0"/>
        </a:xfrm>
      </p:grpSpPr>
      <p:sp>
        <p:nvSpPr>
          <p:cNvPr id="97" name="Google Shape;97;p4"/>
          <p:cNvSpPr txBox="1"/>
          <p:nvPr>
            <p:ph type="title"/>
          </p:nvPr>
        </p:nvSpPr>
        <p:spPr>
          <a:xfrm>
            <a:off x="685800" y="152400"/>
            <a:ext cx="6870700" cy="1600200"/>
          </a:xfrm>
          <a:prstGeom prst="rect">
            <a:avLst/>
          </a:prstGeom>
          <a:noFill/>
          <a:ln>
            <a:noFill/>
          </a:ln>
        </p:spPr>
        <p:txBody>
          <a:bodyPr anchorCtr="0" anchor="b" bIns="45700" lIns="91425" spcFirstLastPara="1" rIns="91425" wrap="square" tIns="45700"/>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98" name="Google Shape;98;p4"/>
          <p:cNvSpPr txBox="1"/>
          <p:nvPr>
            <p:ph idx="1" type="body"/>
          </p:nvPr>
        </p:nvSpPr>
        <p:spPr>
          <a:xfrm>
            <a:off x="685800" y="1828800"/>
            <a:ext cx="7696200" cy="3657600"/>
          </a:xfrm>
          <a:prstGeom prst="rect">
            <a:avLst/>
          </a:prstGeom>
          <a:noFill/>
          <a:ln>
            <a:noFill/>
          </a:ln>
        </p:spPr>
        <p:txBody>
          <a:bodyPr anchorCtr="0" anchor="t" bIns="45700" lIns="91425" spcFirstLastPara="1" rIns="91425" wrap="square" tIns="45700"/>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99" name="Google Shape;99;p4"/>
          <p:cNvSpPr txBox="1"/>
          <p:nvPr>
            <p:ph idx="10" type="dt"/>
          </p:nvPr>
        </p:nvSpPr>
        <p:spPr>
          <a:xfrm>
            <a:off x="1371600" y="6248400"/>
            <a:ext cx="1905000" cy="457200"/>
          </a:xfrm>
          <a:prstGeom prst="rect">
            <a:avLst/>
          </a:prstGeom>
          <a:noFill/>
          <a:ln>
            <a:noFill/>
          </a:ln>
        </p:spPr>
        <p:txBody>
          <a:bodyPr anchorCtr="0" anchor="t" bIns="45700" lIns="91425" spcFirstLastPara="1" rIns="91425" wrap="square" tIns="45700"/>
          <a:lstStyle>
            <a:lvl1pPr lvl="0" algn="l">
              <a:lnSpc>
                <a:spcPct val="100000"/>
              </a:lnSpc>
              <a:spcBef>
                <a:spcPts val="0"/>
              </a:spcBef>
              <a:spcAft>
                <a:spcPts val="0"/>
              </a:spcAft>
              <a:buSzPts val="1400"/>
              <a:buNone/>
              <a:defRPr sz="14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0" name="Google Shape;100;p4"/>
          <p:cNvSpPr txBox="1"/>
          <p:nvPr>
            <p:ph idx="11" type="ftr"/>
          </p:nvPr>
        </p:nvSpPr>
        <p:spPr>
          <a:xfrm>
            <a:off x="3556000" y="6248400"/>
            <a:ext cx="2895600" cy="457200"/>
          </a:xfrm>
          <a:prstGeom prst="rect">
            <a:avLst/>
          </a:prstGeom>
          <a:noFill/>
          <a:ln>
            <a:noFill/>
          </a:ln>
        </p:spPr>
        <p:txBody>
          <a:bodyPr anchorCtr="0" anchor="t" bIns="45700" lIns="91425" spcFirstLastPara="1" rIns="91425" wrap="square" tIns="45700"/>
          <a:lstStyle>
            <a:lvl1pPr lvl="0" algn="ctr">
              <a:lnSpc>
                <a:spcPct val="100000"/>
              </a:lnSpc>
              <a:spcBef>
                <a:spcPts val="0"/>
              </a:spcBef>
              <a:spcAft>
                <a:spcPts val="0"/>
              </a:spcAft>
              <a:buSzPts val="1400"/>
              <a:buNone/>
              <a:defRPr sz="14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1" name="Google Shape;101;p4"/>
          <p:cNvSpPr txBox="1"/>
          <p:nvPr>
            <p:ph idx="12" type="sldNum"/>
          </p:nvPr>
        </p:nvSpPr>
        <p:spPr>
          <a:xfrm>
            <a:off x="6718300" y="6248400"/>
            <a:ext cx="1905000" cy="45720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1pPr>
            <a:lvl2pPr indent="0" lvl="1"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2pPr>
            <a:lvl3pPr indent="0" lvl="2"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3pPr>
            <a:lvl4pPr indent="0" lvl="3"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4pPr>
            <a:lvl5pPr indent="0" lvl="4"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5pPr>
            <a:lvl6pPr indent="0" lvl="5"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6pPr>
            <a:lvl7pPr indent="0" lvl="6"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7pPr>
            <a:lvl8pPr indent="0" lvl="7"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8pPr>
            <a:lvl9pPr indent="0" lvl="8"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Vertical Title and Text" type="vertTitleAndTx">
  <p:cSld name="VERTICAL_TITLE_AND_VERTICAL_TEXT">
    <p:spTree>
      <p:nvGrpSpPr>
        <p:cNvPr id="102" name="Shape 102"/>
        <p:cNvGrpSpPr/>
        <p:nvPr/>
      </p:nvGrpSpPr>
      <p:grpSpPr>
        <a:xfrm>
          <a:off x="0" y="0"/>
          <a:ext cx="0" cy="0"/>
          <a:chOff x="0" y="0"/>
          <a:chExt cx="0" cy="0"/>
        </a:xfrm>
      </p:grpSpPr>
      <p:sp>
        <p:nvSpPr>
          <p:cNvPr id="103" name="Google Shape;103;p5"/>
          <p:cNvSpPr txBox="1"/>
          <p:nvPr>
            <p:ph type="title"/>
          </p:nvPr>
        </p:nvSpPr>
        <p:spPr>
          <a:xfrm rot="5400000">
            <a:off x="4752975" y="1857375"/>
            <a:ext cx="5334000" cy="1924050"/>
          </a:xfrm>
          <a:prstGeom prst="rect">
            <a:avLst/>
          </a:prstGeom>
          <a:noFill/>
          <a:ln>
            <a:noFill/>
          </a:ln>
        </p:spPr>
        <p:txBody>
          <a:bodyPr anchorCtr="0" anchor="b" bIns="45700" lIns="91425" spcFirstLastPara="1" rIns="91425" wrap="square" tIns="45700"/>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04" name="Google Shape;104;p5"/>
          <p:cNvSpPr txBox="1"/>
          <p:nvPr>
            <p:ph idx="1" type="body"/>
          </p:nvPr>
        </p:nvSpPr>
        <p:spPr>
          <a:xfrm rot="5400000">
            <a:off x="828675" y="9525"/>
            <a:ext cx="5334000" cy="5619750"/>
          </a:xfrm>
          <a:prstGeom prst="rect">
            <a:avLst/>
          </a:prstGeom>
          <a:noFill/>
          <a:ln>
            <a:noFill/>
          </a:ln>
        </p:spPr>
        <p:txBody>
          <a:bodyPr anchorCtr="0" anchor="t" bIns="45700" lIns="91425" spcFirstLastPara="1" rIns="91425" wrap="square" tIns="45700"/>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105" name="Google Shape;105;p5"/>
          <p:cNvSpPr txBox="1"/>
          <p:nvPr>
            <p:ph idx="10" type="dt"/>
          </p:nvPr>
        </p:nvSpPr>
        <p:spPr>
          <a:xfrm>
            <a:off x="1371600" y="6248400"/>
            <a:ext cx="1905000" cy="457200"/>
          </a:xfrm>
          <a:prstGeom prst="rect">
            <a:avLst/>
          </a:prstGeom>
          <a:noFill/>
          <a:ln>
            <a:noFill/>
          </a:ln>
        </p:spPr>
        <p:txBody>
          <a:bodyPr anchorCtr="0" anchor="t" bIns="45700" lIns="91425" spcFirstLastPara="1" rIns="91425" wrap="square" tIns="45700"/>
          <a:lstStyle>
            <a:lvl1pPr lvl="0" algn="l">
              <a:lnSpc>
                <a:spcPct val="100000"/>
              </a:lnSpc>
              <a:spcBef>
                <a:spcPts val="0"/>
              </a:spcBef>
              <a:spcAft>
                <a:spcPts val="0"/>
              </a:spcAft>
              <a:buSzPts val="1400"/>
              <a:buNone/>
              <a:defRPr sz="14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6" name="Google Shape;106;p5"/>
          <p:cNvSpPr txBox="1"/>
          <p:nvPr>
            <p:ph idx="11" type="ftr"/>
          </p:nvPr>
        </p:nvSpPr>
        <p:spPr>
          <a:xfrm>
            <a:off x="3556000" y="6248400"/>
            <a:ext cx="2895600" cy="457200"/>
          </a:xfrm>
          <a:prstGeom prst="rect">
            <a:avLst/>
          </a:prstGeom>
          <a:noFill/>
          <a:ln>
            <a:noFill/>
          </a:ln>
        </p:spPr>
        <p:txBody>
          <a:bodyPr anchorCtr="0" anchor="t" bIns="45700" lIns="91425" spcFirstLastPara="1" rIns="91425" wrap="square" tIns="45700"/>
          <a:lstStyle>
            <a:lvl1pPr lvl="0" algn="ctr">
              <a:lnSpc>
                <a:spcPct val="100000"/>
              </a:lnSpc>
              <a:spcBef>
                <a:spcPts val="0"/>
              </a:spcBef>
              <a:spcAft>
                <a:spcPts val="0"/>
              </a:spcAft>
              <a:buSzPts val="1400"/>
              <a:buNone/>
              <a:defRPr sz="14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7" name="Google Shape;107;p5"/>
          <p:cNvSpPr txBox="1"/>
          <p:nvPr>
            <p:ph idx="12" type="sldNum"/>
          </p:nvPr>
        </p:nvSpPr>
        <p:spPr>
          <a:xfrm>
            <a:off x="6718300" y="6248400"/>
            <a:ext cx="1905000" cy="45720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1pPr>
            <a:lvl2pPr indent="0" lvl="1"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2pPr>
            <a:lvl3pPr indent="0" lvl="2"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3pPr>
            <a:lvl4pPr indent="0" lvl="3"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4pPr>
            <a:lvl5pPr indent="0" lvl="4"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5pPr>
            <a:lvl6pPr indent="0" lvl="5"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6pPr>
            <a:lvl7pPr indent="0" lvl="6"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7pPr>
            <a:lvl8pPr indent="0" lvl="7"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8pPr>
            <a:lvl9pPr indent="0" lvl="8"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Vertical Text" type="vertTx">
  <p:cSld name="VERTICAL_TEXT">
    <p:spTree>
      <p:nvGrpSpPr>
        <p:cNvPr id="108" name="Shape 108"/>
        <p:cNvGrpSpPr/>
        <p:nvPr/>
      </p:nvGrpSpPr>
      <p:grpSpPr>
        <a:xfrm>
          <a:off x="0" y="0"/>
          <a:ext cx="0" cy="0"/>
          <a:chOff x="0" y="0"/>
          <a:chExt cx="0" cy="0"/>
        </a:xfrm>
      </p:grpSpPr>
      <p:sp>
        <p:nvSpPr>
          <p:cNvPr id="109" name="Google Shape;109;p6"/>
          <p:cNvSpPr txBox="1"/>
          <p:nvPr>
            <p:ph type="title"/>
          </p:nvPr>
        </p:nvSpPr>
        <p:spPr>
          <a:xfrm>
            <a:off x="685800" y="152400"/>
            <a:ext cx="6870700" cy="1600200"/>
          </a:xfrm>
          <a:prstGeom prst="rect">
            <a:avLst/>
          </a:prstGeom>
          <a:noFill/>
          <a:ln>
            <a:noFill/>
          </a:ln>
        </p:spPr>
        <p:txBody>
          <a:bodyPr anchorCtr="0" anchor="b" bIns="45700" lIns="91425" spcFirstLastPara="1" rIns="91425" wrap="square" tIns="45700"/>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10" name="Google Shape;110;p6"/>
          <p:cNvSpPr txBox="1"/>
          <p:nvPr>
            <p:ph idx="1" type="body"/>
          </p:nvPr>
        </p:nvSpPr>
        <p:spPr>
          <a:xfrm rot="5400000">
            <a:off x="2705100" y="-190500"/>
            <a:ext cx="3657600" cy="7696200"/>
          </a:xfrm>
          <a:prstGeom prst="rect">
            <a:avLst/>
          </a:prstGeom>
          <a:noFill/>
          <a:ln>
            <a:noFill/>
          </a:ln>
        </p:spPr>
        <p:txBody>
          <a:bodyPr anchorCtr="0" anchor="t" bIns="45700" lIns="91425" spcFirstLastPara="1" rIns="91425" wrap="square" tIns="45700"/>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111" name="Google Shape;111;p6"/>
          <p:cNvSpPr txBox="1"/>
          <p:nvPr>
            <p:ph idx="10" type="dt"/>
          </p:nvPr>
        </p:nvSpPr>
        <p:spPr>
          <a:xfrm>
            <a:off x="1371600" y="6248400"/>
            <a:ext cx="1905000" cy="457200"/>
          </a:xfrm>
          <a:prstGeom prst="rect">
            <a:avLst/>
          </a:prstGeom>
          <a:noFill/>
          <a:ln>
            <a:noFill/>
          </a:ln>
        </p:spPr>
        <p:txBody>
          <a:bodyPr anchorCtr="0" anchor="t" bIns="45700" lIns="91425" spcFirstLastPara="1" rIns="91425" wrap="square" tIns="45700"/>
          <a:lstStyle>
            <a:lvl1pPr lvl="0" algn="l">
              <a:lnSpc>
                <a:spcPct val="100000"/>
              </a:lnSpc>
              <a:spcBef>
                <a:spcPts val="0"/>
              </a:spcBef>
              <a:spcAft>
                <a:spcPts val="0"/>
              </a:spcAft>
              <a:buSzPts val="1400"/>
              <a:buNone/>
              <a:defRPr sz="14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2" name="Google Shape;112;p6"/>
          <p:cNvSpPr txBox="1"/>
          <p:nvPr>
            <p:ph idx="11" type="ftr"/>
          </p:nvPr>
        </p:nvSpPr>
        <p:spPr>
          <a:xfrm>
            <a:off x="3556000" y="6248400"/>
            <a:ext cx="2895600" cy="457200"/>
          </a:xfrm>
          <a:prstGeom prst="rect">
            <a:avLst/>
          </a:prstGeom>
          <a:noFill/>
          <a:ln>
            <a:noFill/>
          </a:ln>
        </p:spPr>
        <p:txBody>
          <a:bodyPr anchorCtr="0" anchor="t" bIns="45700" lIns="91425" spcFirstLastPara="1" rIns="91425" wrap="square" tIns="45700"/>
          <a:lstStyle>
            <a:lvl1pPr lvl="0" algn="ctr">
              <a:lnSpc>
                <a:spcPct val="100000"/>
              </a:lnSpc>
              <a:spcBef>
                <a:spcPts val="0"/>
              </a:spcBef>
              <a:spcAft>
                <a:spcPts val="0"/>
              </a:spcAft>
              <a:buSzPts val="1400"/>
              <a:buNone/>
              <a:defRPr sz="14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3" name="Google Shape;113;p6"/>
          <p:cNvSpPr txBox="1"/>
          <p:nvPr>
            <p:ph idx="12" type="sldNum"/>
          </p:nvPr>
        </p:nvSpPr>
        <p:spPr>
          <a:xfrm>
            <a:off x="6718300" y="6248400"/>
            <a:ext cx="1905000" cy="45720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1pPr>
            <a:lvl2pPr indent="0" lvl="1"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2pPr>
            <a:lvl3pPr indent="0" lvl="2"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3pPr>
            <a:lvl4pPr indent="0" lvl="3"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4pPr>
            <a:lvl5pPr indent="0" lvl="4"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5pPr>
            <a:lvl6pPr indent="0" lvl="5"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6pPr>
            <a:lvl7pPr indent="0" lvl="6"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7pPr>
            <a:lvl8pPr indent="0" lvl="7"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8pPr>
            <a:lvl9pPr indent="0" lvl="8"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Picture with Caption" type="picTx">
  <p:cSld name="PICTURE_WITH_CAPTION_TEXT">
    <p:spTree>
      <p:nvGrpSpPr>
        <p:cNvPr id="114" name="Shape 114"/>
        <p:cNvGrpSpPr/>
        <p:nvPr/>
      </p:nvGrpSpPr>
      <p:grpSpPr>
        <a:xfrm>
          <a:off x="0" y="0"/>
          <a:ext cx="0" cy="0"/>
          <a:chOff x="0" y="0"/>
          <a:chExt cx="0" cy="0"/>
        </a:xfrm>
      </p:grpSpPr>
      <p:sp>
        <p:nvSpPr>
          <p:cNvPr id="115" name="Google Shape;115;p7"/>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16" name="Google Shape;116;p7"/>
          <p:cNvSpPr/>
          <p:nvPr>
            <p:ph idx="2" type="pic"/>
          </p:nvPr>
        </p:nvSpPr>
        <p:spPr>
          <a:xfrm>
            <a:off x="1792288" y="612775"/>
            <a:ext cx="5486400" cy="4114800"/>
          </a:xfrm>
          <a:prstGeom prst="rect">
            <a:avLst/>
          </a:prstGeom>
          <a:noFill/>
          <a:ln>
            <a:noFill/>
          </a:ln>
        </p:spPr>
        <p:txBody>
          <a:bodyPr anchorCtr="0" anchor="t" bIns="45700" lIns="91425" spcFirstLastPara="1" rIns="91425" wrap="square" tIns="45700"/>
          <a:lstStyle>
            <a:lvl1pPr lvl="0" marR="0" rtl="0" algn="l">
              <a:spcBef>
                <a:spcPts val="640"/>
              </a:spcBef>
              <a:spcAft>
                <a:spcPts val="0"/>
              </a:spcAft>
              <a:buClr>
                <a:schemeClr val="dk1"/>
              </a:buClr>
              <a:buSzPts val="3200"/>
              <a:buFont typeface="Comic Sans MS"/>
              <a:buNone/>
              <a:defRPr sz="3200">
                <a:solidFill>
                  <a:schemeClr val="dk1"/>
                </a:solidFill>
                <a:latin typeface="Comic Sans MS"/>
                <a:ea typeface="Comic Sans MS"/>
                <a:cs typeface="Comic Sans MS"/>
                <a:sym typeface="Comic Sans MS"/>
              </a:defRPr>
            </a:lvl1pPr>
            <a:lvl2pPr lvl="1" marR="0" rtl="0" algn="l">
              <a:spcBef>
                <a:spcPts val="560"/>
              </a:spcBef>
              <a:spcAft>
                <a:spcPts val="0"/>
              </a:spcAft>
              <a:buClr>
                <a:schemeClr val="dk1"/>
              </a:buClr>
              <a:buSzPts val="2800"/>
              <a:buFont typeface="Comic Sans MS"/>
              <a:buNone/>
              <a:defRPr b="0" i="0" sz="2800" u="none" cap="none" strike="noStrike">
                <a:solidFill>
                  <a:schemeClr val="dk1"/>
                </a:solidFill>
                <a:latin typeface="Comic Sans MS"/>
                <a:ea typeface="Comic Sans MS"/>
                <a:cs typeface="Comic Sans MS"/>
                <a:sym typeface="Comic Sans MS"/>
              </a:defRPr>
            </a:lvl2pPr>
            <a:lvl3pPr lvl="2" marR="0" rtl="0" algn="l">
              <a:spcBef>
                <a:spcPts val="480"/>
              </a:spcBef>
              <a:spcAft>
                <a:spcPts val="0"/>
              </a:spcAft>
              <a:buClr>
                <a:schemeClr val="dk1"/>
              </a:buClr>
              <a:buSzPts val="2400"/>
              <a:buFont typeface="Comic Sans MS"/>
              <a:buNone/>
              <a:defRPr b="0" i="0" sz="2400" u="none" cap="none" strike="noStrike">
                <a:solidFill>
                  <a:schemeClr val="dk1"/>
                </a:solidFill>
                <a:latin typeface="Comic Sans MS"/>
                <a:ea typeface="Comic Sans MS"/>
                <a:cs typeface="Comic Sans MS"/>
                <a:sym typeface="Comic Sans MS"/>
              </a:defRPr>
            </a:lvl3pPr>
            <a:lvl4pPr lvl="3" marR="0" rtl="0" algn="l">
              <a:spcBef>
                <a:spcPts val="400"/>
              </a:spcBef>
              <a:spcAft>
                <a:spcPts val="0"/>
              </a:spcAft>
              <a:buClr>
                <a:schemeClr val="dk1"/>
              </a:buClr>
              <a:buSzPts val="2000"/>
              <a:buFont typeface="Comic Sans MS"/>
              <a:buNone/>
              <a:defRPr b="0" i="0" sz="2000" u="none" cap="none" strike="noStrike">
                <a:solidFill>
                  <a:schemeClr val="dk1"/>
                </a:solidFill>
                <a:latin typeface="Comic Sans MS"/>
                <a:ea typeface="Comic Sans MS"/>
                <a:cs typeface="Comic Sans MS"/>
                <a:sym typeface="Comic Sans MS"/>
              </a:defRPr>
            </a:lvl4pPr>
            <a:lvl5pPr lvl="4" marR="0" rtl="0" algn="l">
              <a:spcBef>
                <a:spcPts val="400"/>
              </a:spcBef>
              <a:spcAft>
                <a:spcPts val="0"/>
              </a:spcAft>
              <a:buClr>
                <a:schemeClr val="dk1"/>
              </a:buClr>
              <a:buSzPts val="2000"/>
              <a:buFont typeface="Comic Sans MS"/>
              <a:buNone/>
              <a:defRPr b="0" i="0" sz="2000" u="none" cap="none" strike="noStrike">
                <a:solidFill>
                  <a:schemeClr val="dk1"/>
                </a:solidFill>
                <a:latin typeface="Comic Sans MS"/>
                <a:ea typeface="Comic Sans MS"/>
                <a:cs typeface="Comic Sans MS"/>
                <a:sym typeface="Comic Sans MS"/>
              </a:defRPr>
            </a:lvl5pPr>
            <a:lvl6pPr lvl="5" marR="0" rtl="0" algn="l">
              <a:spcBef>
                <a:spcPts val="400"/>
              </a:spcBef>
              <a:spcAft>
                <a:spcPts val="0"/>
              </a:spcAft>
              <a:buClr>
                <a:schemeClr val="dk1"/>
              </a:buClr>
              <a:buSzPts val="2000"/>
              <a:buFont typeface="Comic Sans MS"/>
              <a:buNone/>
              <a:defRPr b="0" i="0" sz="2000" u="none" cap="none" strike="noStrike">
                <a:solidFill>
                  <a:schemeClr val="dk1"/>
                </a:solidFill>
                <a:latin typeface="Comic Sans MS"/>
                <a:ea typeface="Comic Sans MS"/>
                <a:cs typeface="Comic Sans MS"/>
                <a:sym typeface="Comic Sans MS"/>
              </a:defRPr>
            </a:lvl6pPr>
            <a:lvl7pPr lvl="6" marR="0" rtl="0" algn="l">
              <a:spcBef>
                <a:spcPts val="400"/>
              </a:spcBef>
              <a:spcAft>
                <a:spcPts val="0"/>
              </a:spcAft>
              <a:buClr>
                <a:schemeClr val="dk1"/>
              </a:buClr>
              <a:buSzPts val="2000"/>
              <a:buFont typeface="Comic Sans MS"/>
              <a:buNone/>
              <a:defRPr b="0" i="0" sz="2000" u="none" cap="none" strike="noStrike">
                <a:solidFill>
                  <a:schemeClr val="dk1"/>
                </a:solidFill>
                <a:latin typeface="Comic Sans MS"/>
                <a:ea typeface="Comic Sans MS"/>
                <a:cs typeface="Comic Sans MS"/>
                <a:sym typeface="Comic Sans MS"/>
              </a:defRPr>
            </a:lvl7pPr>
            <a:lvl8pPr lvl="7" marR="0" rtl="0" algn="l">
              <a:spcBef>
                <a:spcPts val="400"/>
              </a:spcBef>
              <a:spcAft>
                <a:spcPts val="0"/>
              </a:spcAft>
              <a:buClr>
                <a:schemeClr val="dk1"/>
              </a:buClr>
              <a:buSzPts val="2000"/>
              <a:buFont typeface="Comic Sans MS"/>
              <a:buNone/>
              <a:defRPr b="0" i="0" sz="2000" u="none" cap="none" strike="noStrike">
                <a:solidFill>
                  <a:schemeClr val="dk1"/>
                </a:solidFill>
                <a:latin typeface="Comic Sans MS"/>
                <a:ea typeface="Comic Sans MS"/>
                <a:cs typeface="Comic Sans MS"/>
                <a:sym typeface="Comic Sans MS"/>
              </a:defRPr>
            </a:lvl8pPr>
            <a:lvl9pPr lvl="8" marR="0" rtl="0" algn="l">
              <a:spcBef>
                <a:spcPts val="400"/>
              </a:spcBef>
              <a:spcAft>
                <a:spcPts val="0"/>
              </a:spcAft>
              <a:buClr>
                <a:schemeClr val="dk1"/>
              </a:buClr>
              <a:buSzPts val="2000"/>
              <a:buFont typeface="Comic Sans MS"/>
              <a:buNone/>
              <a:defRPr b="0" i="0" sz="2000" u="none" cap="none" strike="noStrike">
                <a:solidFill>
                  <a:schemeClr val="dk1"/>
                </a:solidFill>
                <a:latin typeface="Comic Sans MS"/>
                <a:ea typeface="Comic Sans MS"/>
                <a:cs typeface="Comic Sans MS"/>
                <a:sym typeface="Comic Sans MS"/>
              </a:defRPr>
            </a:lvl9pPr>
          </a:lstStyle>
          <a:p/>
        </p:txBody>
      </p:sp>
      <p:sp>
        <p:nvSpPr>
          <p:cNvPr id="117" name="Google Shape;117;p7"/>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lstStyle>
            <a:lvl1pPr indent="-228600" lvl="0" marL="457200" algn="l">
              <a:spcBef>
                <a:spcPts val="280"/>
              </a:spcBef>
              <a:spcAft>
                <a:spcPts val="0"/>
              </a:spcAft>
              <a:buClr>
                <a:schemeClr val="dk1"/>
              </a:buClr>
              <a:buSzPts val="1400"/>
              <a:buFont typeface="Comic Sans MS"/>
              <a:buNone/>
              <a:defRPr sz="1400"/>
            </a:lvl1pPr>
            <a:lvl2pPr indent="-228600" lvl="1" marL="914400" algn="l">
              <a:spcBef>
                <a:spcPts val="240"/>
              </a:spcBef>
              <a:spcAft>
                <a:spcPts val="0"/>
              </a:spcAft>
              <a:buClr>
                <a:schemeClr val="dk1"/>
              </a:buClr>
              <a:buSzPts val="1200"/>
              <a:buFont typeface="Comic Sans MS"/>
              <a:buNone/>
              <a:defRPr sz="1200"/>
            </a:lvl2pPr>
            <a:lvl3pPr indent="-228600" lvl="2" marL="1371600" algn="l">
              <a:spcBef>
                <a:spcPts val="200"/>
              </a:spcBef>
              <a:spcAft>
                <a:spcPts val="0"/>
              </a:spcAft>
              <a:buClr>
                <a:schemeClr val="dk1"/>
              </a:buClr>
              <a:buSzPts val="1000"/>
              <a:buFont typeface="Comic Sans MS"/>
              <a:buNone/>
              <a:defRPr sz="1000"/>
            </a:lvl3pPr>
            <a:lvl4pPr indent="-228600" lvl="3" marL="1828800" algn="l">
              <a:spcBef>
                <a:spcPts val="180"/>
              </a:spcBef>
              <a:spcAft>
                <a:spcPts val="0"/>
              </a:spcAft>
              <a:buClr>
                <a:schemeClr val="dk1"/>
              </a:buClr>
              <a:buSzPts val="900"/>
              <a:buFont typeface="Comic Sans MS"/>
              <a:buNone/>
              <a:defRPr sz="900"/>
            </a:lvl4pPr>
            <a:lvl5pPr indent="-228600" lvl="4" marL="2286000" algn="l">
              <a:spcBef>
                <a:spcPts val="180"/>
              </a:spcBef>
              <a:spcAft>
                <a:spcPts val="0"/>
              </a:spcAft>
              <a:buClr>
                <a:schemeClr val="dk1"/>
              </a:buClr>
              <a:buSzPts val="900"/>
              <a:buFont typeface="Comic Sans MS"/>
              <a:buNone/>
              <a:defRPr sz="900"/>
            </a:lvl5pPr>
            <a:lvl6pPr indent="-228600" lvl="5" marL="2743200" algn="l">
              <a:spcBef>
                <a:spcPts val="180"/>
              </a:spcBef>
              <a:spcAft>
                <a:spcPts val="0"/>
              </a:spcAft>
              <a:buClr>
                <a:schemeClr val="dk1"/>
              </a:buClr>
              <a:buSzPts val="900"/>
              <a:buFont typeface="Comic Sans MS"/>
              <a:buNone/>
              <a:defRPr sz="900"/>
            </a:lvl6pPr>
            <a:lvl7pPr indent="-228600" lvl="6" marL="3200400" algn="l">
              <a:spcBef>
                <a:spcPts val="180"/>
              </a:spcBef>
              <a:spcAft>
                <a:spcPts val="0"/>
              </a:spcAft>
              <a:buClr>
                <a:schemeClr val="dk1"/>
              </a:buClr>
              <a:buSzPts val="900"/>
              <a:buFont typeface="Comic Sans MS"/>
              <a:buNone/>
              <a:defRPr sz="900"/>
            </a:lvl7pPr>
            <a:lvl8pPr indent="-228600" lvl="7" marL="3657600" algn="l">
              <a:spcBef>
                <a:spcPts val="180"/>
              </a:spcBef>
              <a:spcAft>
                <a:spcPts val="0"/>
              </a:spcAft>
              <a:buClr>
                <a:schemeClr val="dk1"/>
              </a:buClr>
              <a:buSzPts val="900"/>
              <a:buFont typeface="Comic Sans MS"/>
              <a:buNone/>
              <a:defRPr sz="900"/>
            </a:lvl8pPr>
            <a:lvl9pPr indent="-228600" lvl="8" marL="4114800" algn="l">
              <a:spcBef>
                <a:spcPts val="180"/>
              </a:spcBef>
              <a:spcAft>
                <a:spcPts val="0"/>
              </a:spcAft>
              <a:buClr>
                <a:schemeClr val="dk1"/>
              </a:buClr>
              <a:buSzPts val="900"/>
              <a:buFont typeface="Comic Sans MS"/>
              <a:buNone/>
              <a:defRPr sz="900"/>
            </a:lvl9pPr>
          </a:lstStyle>
          <a:p/>
        </p:txBody>
      </p:sp>
      <p:sp>
        <p:nvSpPr>
          <p:cNvPr id="118" name="Google Shape;118;p7"/>
          <p:cNvSpPr txBox="1"/>
          <p:nvPr>
            <p:ph idx="10" type="dt"/>
          </p:nvPr>
        </p:nvSpPr>
        <p:spPr>
          <a:xfrm>
            <a:off x="1371600" y="6248400"/>
            <a:ext cx="1905000" cy="457200"/>
          </a:xfrm>
          <a:prstGeom prst="rect">
            <a:avLst/>
          </a:prstGeom>
          <a:noFill/>
          <a:ln>
            <a:noFill/>
          </a:ln>
        </p:spPr>
        <p:txBody>
          <a:bodyPr anchorCtr="0" anchor="t" bIns="45700" lIns="91425" spcFirstLastPara="1" rIns="91425" wrap="square" tIns="45700"/>
          <a:lstStyle>
            <a:lvl1pPr lvl="0" algn="l">
              <a:lnSpc>
                <a:spcPct val="100000"/>
              </a:lnSpc>
              <a:spcBef>
                <a:spcPts val="0"/>
              </a:spcBef>
              <a:spcAft>
                <a:spcPts val="0"/>
              </a:spcAft>
              <a:buSzPts val="1400"/>
              <a:buNone/>
              <a:defRPr sz="14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9" name="Google Shape;119;p7"/>
          <p:cNvSpPr txBox="1"/>
          <p:nvPr>
            <p:ph idx="11" type="ftr"/>
          </p:nvPr>
        </p:nvSpPr>
        <p:spPr>
          <a:xfrm>
            <a:off x="3556000" y="6248400"/>
            <a:ext cx="2895600" cy="457200"/>
          </a:xfrm>
          <a:prstGeom prst="rect">
            <a:avLst/>
          </a:prstGeom>
          <a:noFill/>
          <a:ln>
            <a:noFill/>
          </a:ln>
        </p:spPr>
        <p:txBody>
          <a:bodyPr anchorCtr="0" anchor="t" bIns="45700" lIns="91425" spcFirstLastPara="1" rIns="91425" wrap="square" tIns="45700"/>
          <a:lstStyle>
            <a:lvl1pPr lvl="0" algn="ctr">
              <a:lnSpc>
                <a:spcPct val="100000"/>
              </a:lnSpc>
              <a:spcBef>
                <a:spcPts val="0"/>
              </a:spcBef>
              <a:spcAft>
                <a:spcPts val="0"/>
              </a:spcAft>
              <a:buSzPts val="1400"/>
              <a:buNone/>
              <a:defRPr sz="14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0" name="Google Shape;120;p7"/>
          <p:cNvSpPr txBox="1"/>
          <p:nvPr>
            <p:ph idx="12" type="sldNum"/>
          </p:nvPr>
        </p:nvSpPr>
        <p:spPr>
          <a:xfrm>
            <a:off x="6718300" y="6248400"/>
            <a:ext cx="1905000" cy="45720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1pPr>
            <a:lvl2pPr indent="0" lvl="1"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2pPr>
            <a:lvl3pPr indent="0" lvl="2"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3pPr>
            <a:lvl4pPr indent="0" lvl="3"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4pPr>
            <a:lvl5pPr indent="0" lvl="4"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5pPr>
            <a:lvl6pPr indent="0" lvl="5"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6pPr>
            <a:lvl7pPr indent="0" lvl="6"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7pPr>
            <a:lvl8pPr indent="0" lvl="7"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8pPr>
            <a:lvl9pPr indent="0" lvl="8"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ntent with Caption" type="objTx">
  <p:cSld name="OBJECT_WITH_CAPTION_TEXT">
    <p:spTree>
      <p:nvGrpSpPr>
        <p:cNvPr id="121" name="Shape 121"/>
        <p:cNvGrpSpPr/>
        <p:nvPr/>
      </p:nvGrpSpPr>
      <p:grpSpPr>
        <a:xfrm>
          <a:off x="0" y="0"/>
          <a:ext cx="0" cy="0"/>
          <a:chOff x="0" y="0"/>
          <a:chExt cx="0" cy="0"/>
        </a:xfrm>
      </p:grpSpPr>
      <p:sp>
        <p:nvSpPr>
          <p:cNvPr id="122" name="Google Shape;122;p8"/>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23" name="Google Shape;123;p8"/>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lstStyle>
            <a:lvl1pPr indent="-431800" lvl="0" marL="457200" algn="l">
              <a:spcBef>
                <a:spcPts val="640"/>
              </a:spcBef>
              <a:spcAft>
                <a:spcPts val="0"/>
              </a:spcAft>
              <a:buClr>
                <a:schemeClr val="dk1"/>
              </a:buClr>
              <a:buSzPts val="3200"/>
              <a:buFont typeface="Comic Sans MS"/>
              <a:buChar char="•"/>
              <a:defRPr sz="3200"/>
            </a:lvl1pPr>
            <a:lvl2pPr indent="-406400" lvl="1" marL="914400" algn="l">
              <a:spcBef>
                <a:spcPts val="560"/>
              </a:spcBef>
              <a:spcAft>
                <a:spcPts val="0"/>
              </a:spcAft>
              <a:buClr>
                <a:schemeClr val="dk1"/>
              </a:buClr>
              <a:buSzPts val="2800"/>
              <a:buFont typeface="Comic Sans MS"/>
              <a:buChar char="–"/>
              <a:defRPr sz="2800"/>
            </a:lvl2pPr>
            <a:lvl3pPr indent="-381000" lvl="2" marL="1371600" algn="l">
              <a:spcBef>
                <a:spcPts val="480"/>
              </a:spcBef>
              <a:spcAft>
                <a:spcPts val="0"/>
              </a:spcAft>
              <a:buClr>
                <a:schemeClr val="dk1"/>
              </a:buClr>
              <a:buSzPts val="2400"/>
              <a:buFont typeface="Comic Sans MS"/>
              <a:buChar char="•"/>
              <a:defRPr sz="2400"/>
            </a:lvl3pPr>
            <a:lvl4pPr indent="-355600" lvl="3" marL="1828800" algn="l">
              <a:spcBef>
                <a:spcPts val="400"/>
              </a:spcBef>
              <a:spcAft>
                <a:spcPts val="0"/>
              </a:spcAft>
              <a:buClr>
                <a:schemeClr val="dk1"/>
              </a:buClr>
              <a:buSzPts val="2000"/>
              <a:buFont typeface="Comic Sans MS"/>
              <a:buChar char="–"/>
              <a:defRPr sz="2000"/>
            </a:lvl4pPr>
            <a:lvl5pPr indent="-355600" lvl="4" marL="2286000" algn="l">
              <a:spcBef>
                <a:spcPts val="400"/>
              </a:spcBef>
              <a:spcAft>
                <a:spcPts val="0"/>
              </a:spcAft>
              <a:buClr>
                <a:schemeClr val="dk1"/>
              </a:buClr>
              <a:buSzPts val="2000"/>
              <a:buFont typeface="Comic Sans MS"/>
              <a:buChar char="»"/>
              <a:defRPr sz="2000"/>
            </a:lvl5pPr>
            <a:lvl6pPr indent="-355600" lvl="5" marL="2743200" algn="l">
              <a:spcBef>
                <a:spcPts val="400"/>
              </a:spcBef>
              <a:spcAft>
                <a:spcPts val="0"/>
              </a:spcAft>
              <a:buClr>
                <a:schemeClr val="dk1"/>
              </a:buClr>
              <a:buSzPts val="2000"/>
              <a:buFont typeface="Comic Sans MS"/>
              <a:buChar char="»"/>
              <a:defRPr sz="2000"/>
            </a:lvl6pPr>
            <a:lvl7pPr indent="-355600" lvl="6" marL="3200400" algn="l">
              <a:spcBef>
                <a:spcPts val="400"/>
              </a:spcBef>
              <a:spcAft>
                <a:spcPts val="0"/>
              </a:spcAft>
              <a:buClr>
                <a:schemeClr val="dk1"/>
              </a:buClr>
              <a:buSzPts val="2000"/>
              <a:buFont typeface="Comic Sans MS"/>
              <a:buChar char="»"/>
              <a:defRPr sz="2000"/>
            </a:lvl7pPr>
            <a:lvl8pPr indent="-355600" lvl="7" marL="3657600" algn="l">
              <a:spcBef>
                <a:spcPts val="400"/>
              </a:spcBef>
              <a:spcAft>
                <a:spcPts val="0"/>
              </a:spcAft>
              <a:buClr>
                <a:schemeClr val="dk1"/>
              </a:buClr>
              <a:buSzPts val="2000"/>
              <a:buFont typeface="Comic Sans MS"/>
              <a:buChar char="»"/>
              <a:defRPr sz="2000"/>
            </a:lvl8pPr>
            <a:lvl9pPr indent="-355600" lvl="8" marL="4114800" algn="l">
              <a:spcBef>
                <a:spcPts val="400"/>
              </a:spcBef>
              <a:spcAft>
                <a:spcPts val="0"/>
              </a:spcAft>
              <a:buClr>
                <a:schemeClr val="dk1"/>
              </a:buClr>
              <a:buSzPts val="2000"/>
              <a:buFont typeface="Comic Sans MS"/>
              <a:buChar char="»"/>
              <a:defRPr sz="2000"/>
            </a:lvl9pPr>
          </a:lstStyle>
          <a:p/>
        </p:txBody>
      </p:sp>
      <p:sp>
        <p:nvSpPr>
          <p:cNvPr id="124" name="Google Shape;124;p8"/>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lstStyle>
            <a:lvl1pPr indent="-228600" lvl="0" marL="457200" algn="l">
              <a:spcBef>
                <a:spcPts val="280"/>
              </a:spcBef>
              <a:spcAft>
                <a:spcPts val="0"/>
              </a:spcAft>
              <a:buClr>
                <a:schemeClr val="dk1"/>
              </a:buClr>
              <a:buSzPts val="1400"/>
              <a:buFont typeface="Comic Sans MS"/>
              <a:buNone/>
              <a:defRPr sz="1400"/>
            </a:lvl1pPr>
            <a:lvl2pPr indent="-228600" lvl="1" marL="914400" algn="l">
              <a:spcBef>
                <a:spcPts val="240"/>
              </a:spcBef>
              <a:spcAft>
                <a:spcPts val="0"/>
              </a:spcAft>
              <a:buClr>
                <a:schemeClr val="dk1"/>
              </a:buClr>
              <a:buSzPts val="1200"/>
              <a:buFont typeface="Comic Sans MS"/>
              <a:buNone/>
              <a:defRPr sz="1200"/>
            </a:lvl2pPr>
            <a:lvl3pPr indent="-228600" lvl="2" marL="1371600" algn="l">
              <a:spcBef>
                <a:spcPts val="200"/>
              </a:spcBef>
              <a:spcAft>
                <a:spcPts val="0"/>
              </a:spcAft>
              <a:buClr>
                <a:schemeClr val="dk1"/>
              </a:buClr>
              <a:buSzPts val="1000"/>
              <a:buFont typeface="Comic Sans MS"/>
              <a:buNone/>
              <a:defRPr sz="1000"/>
            </a:lvl3pPr>
            <a:lvl4pPr indent="-228600" lvl="3" marL="1828800" algn="l">
              <a:spcBef>
                <a:spcPts val="180"/>
              </a:spcBef>
              <a:spcAft>
                <a:spcPts val="0"/>
              </a:spcAft>
              <a:buClr>
                <a:schemeClr val="dk1"/>
              </a:buClr>
              <a:buSzPts val="900"/>
              <a:buFont typeface="Comic Sans MS"/>
              <a:buNone/>
              <a:defRPr sz="900"/>
            </a:lvl4pPr>
            <a:lvl5pPr indent="-228600" lvl="4" marL="2286000" algn="l">
              <a:spcBef>
                <a:spcPts val="180"/>
              </a:spcBef>
              <a:spcAft>
                <a:spcPts val="0"/>
              </a:spcAft>
              <a:buClr>
                <a:schemeClr val="dk1"/>
              </a:buClr>
              <a:buSzPts val="900"/>
              <a:buFont typeface="Comic Sans MS"/>
              <a:buNone/>
              <a:defRPr sz="900"/>
            </a:lvl5pPr>
            <a:lvl6pPr indent="-228600" lvl="5" marL="2743200" algn="l">
              <a:spcBef>
                <a:spcPts val="180"/>
              </a:spcBef>
              <a:spcAft>
                <a:spcPts val="0"/>
              </a:spcAft>
              <a:buClr>
                <a:schemeClr val="dk1"/>
              </a:buClr>
              <a:buSzPts val="900"/>
              <a:buFont typeface="Comic Sans MS"/>
              <a:buNone/>
              <a:defRPr sz="900"/>
            </a:lvl6pPr>
            <a:lvl7pPr indent="-228600" lvl="6" marL="3200400" algn="l">
              <a:spcBef>
                <a:spcPts val="180"/>
              </a:spcBef>
              <a:spcAft>
                <a:spcPts val="0"/>
              </a:spcAft>
              <a:buClr>
                <a:schemeClr val="dk1"/>
              </a:buClr>
              <a:buSzPts val="900"/>
              <a:buFont typeface="Comic Sans MS"/>
              <a:buNone/>
              <a:defRPr sz="900"/>
            </a:lvl7pPr>
            <a:lvl8pPr indent="-228600" lvl="7" marL="3657600" algn="l">
              <a:spcBef>
                <a:spcPts val="180"/>
              </a:spcBef>
              <a:spcAft>
                <a:spcPts val="0"/>
              </a:spcAft>
              <a:buClr>
                <a:schemeClr val="dk1"/>
              </a:buClr>
              <a:buSzPts val="900"/>
              <a:buFont typeface="Comic Sans MS"/>
              <a:buNone/>
              <a:defRPr sz="900"/>
            </a:lvl8pPr>
            <a:lvl9pPr indent="-228600" lvl="8" marL="4114800" algn="l">
              <a:spcBef>
                <a:spcPts val="180"/>
              </a:spcBef>
              <a:spcAft>
                <a:spcPts val="0"/>
              </a:spcAft>
              <a:buClr>
                <a:schemeClr val="dk1"/>
              </a:buClr>
              <a:buSzPts val="900"/>
              <a:buFont typeface="Comic Sans MS"/>
              <a:buNone/>
              <a:defRPr sz="900"/>
            </a:lvl9pPr>
          </a:lstStyle>
          <a:p/>
        </p:txBody>
      </p:sp>
      <p:sp>
        <p:nvSpPr>
          <p:cNvPr id="125" name="Google Shape;125;p8"/>
          <p:cNvSpPr txBox="1"/>
          <p:nvPr>
            <p:ph idx="10" type="dt"/>
          </p:nvPr>
        </p:nvSpPr>
        <p:spPr>
          <a:xfrm>
            <a:off x="1371600" y="6248400"/>
            <a:ext cx="1905000" cy="457200"/>
          </a:xfrm>
          <a:prstGeom prst="rect">
            <a:avLst/>
          </a:prstGeom>
          <a:noFill/>
          <a:ln>
            <a:noFill/>
          </a:ln>
        </p:spPr>
        <p:txBody>
          <a:bodyPr anchorCtr="0" anchor="t" bIns="45700" lIns="91425" spcFirstLastPara="1" rIns="91425" wrap="square" tIns="45700"/>
          <a:lstStyle>
            <a:lvl1pPr lvl="0" algn="l">
              <a:lnSpc>
                <a:spcPct val="100000"/>
              </a:lnSpc>
              <a:spcBef>
                <a:spcPts val="0"/>
              </a:spcBef>
              <a:spcAft>
                <a:spcPts val="0"/>
              </a:spcAft>
              <a:buSzPts val="1400"/>
              <a:buNone/>
              <a:defRPr sz="14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6" name="Google Shape;126;p8"/>
          <p:cNvSpPr txBox="1"/>
          <p:nvPr>
            <p:ph idx="11" type="ftr"/>
          </p:nvPr>
        </p:nvSpPr>
        <p:spPr>
          <a:xfrm>
            <a:off x="3556000" y="6248400"/>
            <a:ext cx="2895600" cy="457200"/>
          </a:xfrm>
          <a:prstGeom prst="rect">
            <a:avLst/>
          </a:prstGeom>
          <a:noFill/>
          <a:ln>
            <a:noFill/>
          </a:ln>
        </p:spPr>
        <p:txBody>
          <a:bodyPr anchorCtr="0" anchor="t" bIns="45700" lIns="91425" spcFirstLastPara="1" rIns="91425" wrap="square" tIns="45700"/>
          <a:lstStyle>
            <a:lvl1pPr lvl="0" algn="ctr">
              <a:lnSpc>
                <a:spcPct val="100000"/>
              </a:lnSpc>
              <a:spcBef>
                <a:spcPts val="0"/>
              </a:spcBef>
              <a:spcAft>
                <a:spcPts val="0"/>
              </a:spcAft>
              <a:buSzPts val="1400"/>
              <a:buNone/>
              <a:defRPr sz="14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7" name="Google Shape;127;p8"/>
          <p:cNvSpPr txBox="1"/>
          <p:nvPr>
            <p:ph idx="12" type="sldNum"/>
          </p:nvPr>
        </p:nvSpPr>
        <p:spPr>
          <a:xfrm>
            <a:off x="6718300" y="6248400"/>
            <a:ext cx="1905000" cy="45720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1pPr>
            <a:lvl2pPr indent="0" lvl="1"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2pPr>
            <a:lvl3pPr indent="0" lvl="2"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3pPr>
            <a:lvl4pPr indent="0" lvl="3"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4pPr>
            <a:lvl5pPr indent="0" lvl="4"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5pPr>
            <a:lvl6pPr indent="0" lvl="5"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6pPr>
            <a:lvl7pPr indent="0" lvl="6"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7pPr>
            <a:lvl8pPr indent="0" lvl="7"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8pPr>
            <a:lvl9pPr indent="0" lvl="8"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128" name="Shape 128"/>
        <p:cNvGrpSpPr/>
        <p:nvPr/>
      </p:nvGrpSpPr>
      <p:grpSpPr>
        <a:xfrm>
          <a:off x="0" y="0"/>
          <a:ext cx="0" cy="0"/>
          <a:chOff x="0" y="0"/>
          <a:chExt cx="0" cy="0"/>
        </a:xfrm>
      </p:grpSpPr>
      <p:sp>
        <p:nvSpPr>
          <p:cNvPr id="129" name="Google Shape;129;p9"/>
          <p:cNvSpPr txBox="1"/>
          <p:nvPr>
            <p:ph idx="10" type="dt"/>
          </p:nvPr>
        </p:nvSpPr>
        <p:spPr>
          <a:xfrm>
            <a:off x="1371600" y="6248400"/>
            <a:ext cx="1905000" cy="457200"/>
          </a:xfrm>
          <a:prstGeom prst="rect">
            <a:avLst/>
          </a:prstGeom>
          <a:noFill/>
          <a:ln>
            <a:noFill/>
          </a:ln>
        </p:spPr>
        <p:txBody>
          <a:bodyPr anchorCtr="0" anchor="t" bIns="45700" lIns="91425" spcFirstLastPara="1" rIns="91425" wrap="square" tIns="45700"/>
          <a:lstStyle>
            <a:lvl1pPr lvl="0" algn="l">
              <a:lnSpc>
                <a:spcPct val="100000"/>
              </a:lnSpc>
              <a:spcBef>
                <a:spcPts val="0"/>
              </a:spcBef>
              <a:spcAft>
                <a:spcPts val="0"/>
              </a:spcAft>
              <a:buSzPts val="1400"/>
              <a:buNone/>
              <a:defRPr sz="14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0" name="Google Shape;130;p9"/>
          <p:cNvSpPr txBox="1"/>
          <p:nvPr>
            <p:ph idx="11" type="ftr"/>
          </p:nvPr>
        </p:nvSpPr>
        <p:spPr>
          <a:xfrm>
            <a:off x="3556000" y="6248400"/>
            <a:ext cx="2895600" cy="457200"/>
          </a:xfrm>
          <a:prstGeom prst="rect">
            <a:avLst/>
          </a:prstGeom>
          <a:noFill/>
          <a:ln>
            <a:noFill/>
          </a:ln>
        </p:spPr>
        <p:txBody>
          <a:bodyPr anchorCtr="0" anchor="t" bIns="45700" lIns="91425" spcFirstLastPara="1" rIns="91425" wrap="square" tIns="45700"/>
          <a:lstStyle>
            <a:lvl1pPr lvl="0" algn="ctr">
              <a:lnSpc>
                <a:spcPct val="100000"/>
              </a:lnSpc>
              <a:spcBef>
                <a:spcPts val="0"/>
              </a:spcBef>
              <a:spcAft>
                <a:spcPts val="0"/>
              </a:spcAft>
              <a:buSzPts val="1400"/>
              <a:buNone/>
              <a:defRPr sz="14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1" name="Google Shape;131;p9"/>
          <p:cNvSpPr txBox="1"/>
          <p:nvPr>
            <p:ph idx="12" type="sldNum"/>
          </p:nvPr>
        </p:nvSpPr>
        <p:spPr>
          <a:xfrm>
            <a:off x="6718300" y="6248400"/>
            <a:ext cx="1905000" cy="45720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1pPr>
            <a:lvl2pPr indent="0" lvl="1"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2pPr>
            <a:lvl3pPr indent="0" lvl="2"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3pPr>
            <a:lvl4pPr indent="0" lvl="3"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4pPr>
            <a:lvl5pPr indent="0" lvl="4"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5pPr>
            <a:lvl6pPr indent="0" lvl="5"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6pPr>
            <a:lvl7pPr indent="0" lvl="6"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7pPr>
            <a:lvl8pPr indent="0" lvl="7"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8pPr>
            <a:lvl9pPr indent="0" lvl="8"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132" name="Shape 132"/>
        <p:cNvGrpSpPr/>
        <p:nvPr/>
      </p:nvGrpSpPr>
      <p:grpSpPr>
        <a:xfrm>
          <a:off x="0" y="0"/>
          <a:ext cx="0" cy="0"/>
          <a:chOff x="0" y="0"/>
          <a:chExt cx="0" cy="0"/>
        </a:xfrm>
      </p:grpSpPr>
      <p:sp>
        <p:nvSpPr>
          <p:cNvPr id="133" name="Google Shape;133;p10"/>
          <p:cNvSpPr txBox="1"/>
          <p:nvPr>
            <p:ph type="title"/>
          </p:nvPr>
        </p:nvSpPr>
        <p:spPr>
          <a:xfrm>
            <a:off x="685800" y="152400"/>
            <a:ext cx="6870700" cy="1600200"/>
          </a:xfrm>
          <a:prstGeom prst="rect">
            <a:avLst/>
          </a:prstGeom>
          <a:noFill/>
          <a:ln>
            <a:noFill/>
          </a:ln>
        </p:spPr>
        <p:txBody>
          <a:bodyPr anchorCtr="0" anchor="b" bIns="45700" lIns="91425" spcFirstLastPara="1" rIns="91425" wrap="square" tIns="45700"/>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34" name="Google Shape;134;p10"/>
          <p:cNvSpPr txBox="1"/>
          <p:nvPr>
            <p:ph idx="10" type="dt"/>
          </p:nvPr>
        </p:nvSpPr>
        <p:spPr>
          <a:xfrm>
            <a:off x="1371600" y="6248400"/>
            <a:ext cx="1905000" cy="457200"/>
          </a:xfrm>
          <a:prstGeom prst="rect">
            <a:avLst/>
          </a:prstGeom>
          <a:noFill/>
          <a:ln>
            <a:noFill/>
          </a:ln>
        </p:spPr>
        <p:txBody>
          <a:bodyPr anchorCtr="0" anchor="t" bIns="45700" lIns="91425" spcFirstLastPara="1" rIns="91425" wrap="square" tIns="45700"/>
          <a:lstStyle>
            <a:lvl1pPr lvl="0" algn="l">
              <a:lnSpc>
                <a:spcPct val="100000"/>
              </a:lnSpc>
              <a:spcBef>
                <a:spcPts val="0"/>
              </a:spcBef>
              <a:spcAft>
                <a:spcPts val="0"/>
              </a:spcAft>
              <a:buSzPts val="1400"/>
              <a:buNone/>
              <a:defRPr sz="14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5" name="Google Shape;135;p10"/>
          <p:cNvSpPr txBox="1"/>
          <p:nvPr>
            <p:ph idx="11" type="ftr"/>
          </p:nvPr>
        </p:nvSpPr>
        <p:spPr>
          <a:xfrm>
            <a:off x="3556000" y="6248400"/>
            <a:ext cx="2895600" cy="457200"/>
          </a:xfrm>
          <a:prstGeom prst="rect">
            <a:avLst/>
          </a:prstGeom>
          <a:noFill/>
          <a:ln>
            <a:noFill/>
          </a:ln>
        </p:spPr>
        <p:txBody>
          <a:bodyPr anchorCtr="0" anchor="t" bIns="45700" lIns="91425" spcFirstLastPara="1" rIns="91425" wrap="square" tIns="45700"/>
          <a:lstStyle>
            <a:lvl1pPr lvl="0" algn="ctr">
              <a:lnSpc>
                <a:spcPct val="100000"/>
              </a:lnSpc>
              <a:spcBef>
                <a:spcPts val="0"/>
              </a:spcBef>
              <a:spcAft>
                <a:spcPts val="0"/>
              </a:spcAft>
              <a:buSzPts val="1400"/>
              <a:buNone/>
              <a:defRPr sz="14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6" name="Google Shape;136;p10"/>
          <p:cNvSpPr txBox="1"/>
          <p:nvPr>
            <p:ph idx="12" type="sldNum"/>
          </p:nvPr>
        </p:nvSpPr>
        <p:spPr>
          <a:xfrm>
            <a:off x="6718300" y="6248400"/>
            <a:ext cx="1905000" cy="45720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1pPr>
            <a:lvl2pPr indent="0" lvl="1"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2pPr>
            <a:lvl3pPr indent="0" lvl="2"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3pPr>
            <a:lvl4pPr indent="0" lvl="3"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4pPr>
            <a:lvl5pPr indent="0" lvl="4"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5pPr>
            <a:lvl6pPr indent="0" lvl="5"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6pPr>
            <a:lvl7pPr indent="0" lvl="6"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7pPr>
            <a:lvl8pPr indent="0" lvl="7"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8pPr>
            <a:lvl9pPr indent="0" lvl="8"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mparison" type="twoTxTwoObj">
  <p:cSld name="TWO_OBJECTS_WITH_TEXT">
    <p:spTree>
      <p:nvGrpSpPr>
        <p:cNvPr id="137" name="Shape 137"/>
        <p:cNvGrpSpPr/>
        <p:nvPr/>
      </p:nvGrpSpPr>
      <p:grpSpPr>
        <a:xfrm>
          <a:off x="0" y="0"/>
          <a:ext cx="0" cy="0"/>
          <a:chOff x="0" y="0"/>
          <a:chExt cx="0" cy="0"/>
        </a:xfrm>
      </p:grpSpPr>
      <p:sp>
        <p:nvSpPr>
          <p:cNvPr id="138" name="Google Shape;138;p11"/>
          <p:cNvSpPr txBox="1"/>
          <p:nvPr>
            <p:ph type="title"/>
          </p:nvPr>
        </p:nvSpPr>
        <p:spPr>
          <a:xfrm>
            <a:off x="457200" y="274638"/>
            <a:ext cx="8229600" cy="1143000"/>
          </a:xfrm>
          <a:prstGeom prst="rect">
            <a:avLst/>
          </a:prstGeom>
          <a:noFill/>
          <a:ln>
            <a:noFill/>
          </a:ln>
        </p:spPr>
        <p:txBody>
          <a:bodyPr anchorCtr="0" anchor="b" bIns="45700" lIns="91425" spcFirstLastPara="1" rIns="91425" wrap="square" tIns="45700"/>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39" name="Google Shape;139;p11"/>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lstStyle>
            <a:lvl1pPr indent="-228600" lvl="0" marL="457200" algn="l">
              <a:spcBef>
                <a:spcPts val="480"/>
              </a:spcBef>
              <a:spcAft>
                <a:spcPts val="0"/>
              </a:spcAft>
              <a:buClr>
                <a:schemeClr val="dk1"/>
              </a:buClr>
              <a:buSzPts val="2400"/>
              <a:buFont typeface="Comic Sans MS"/>
              <a:buNone/>
              <a:defRPr b="1" sz="2400"/>
            </a:lvl1pPr>
            <a:lvl2pPr indent="-228600" lvl="1" marL="914400" algn="l">
              <a:spcBef>
                <a:spcPts val="400"/>
              </a:spcBef>
              <a:spcAft>
                <a:spcPts val="0"/>
              </a:spcAft>
              <a:buClr>
                <a:schemeClr val="dk1"/>
              </a:buClr>
              <a:buSzPts val="2000"/>
              <a:buFont typeface="Comic Sans MS"/>
              <a:buNone/>
              <a:defRPr b="1" sz="2000"/>
            </a:lvl2pPr>
            <a:lvl3pPr indent="-228600" lvl="2" marL="1371600" algn="l">
              <a:spcBef>
                <a:spcPts val="360"/>
              </a:spcBef>
              <a:spcAft>
                <a:spcPts val="0"/>
              </a:spcAft>
              <a:buClr>
                <a:schemeClr val="dk1"/>
              </a:buClr>
              <a:buSzPts val="1800"/>
              <a:buFont typeface="Comic Sans MS"/>
              <a:buNone/>
              <a:defRPr b="1" sz="1800"/>
            </a:lvl3pPr>
            <a:lvl4pPr indent="-228600" lvl="3" marL="1828800" algn="l">
              <a:spcBef>
                <a:spcPts val="320"/>
              </a:spcBef>
              <a:spcAft>
                <a:spcPts val="0"/>
              </a:spcAft>
              <a:buClr>
                <a:schemeClr val="dk1"/>
              </a:buClr>
              <a:buSzPts val="1600"/>
              <a:buFont typeface="Comic Sans MS"/>
              <a:buNone/>
              <a:defRPr b="1" sz="1600"/>
            </a:lvl4pPr>
            <a:lvl5pPr indent="-228600" lvl="4" marL="2286000" algn="l">
              <a:spcBef>
                <a:spcPts val="320"/>
              </a:spcBef>
              <a:spcAft>
                <a:spcPts val="0"/>
              </a:spcAft>
              <a:buClr>
                <a:schemeClr val="dk1"/>
              </a:buClr>
              <a:buSzPts val="1600"/>
              <a:buFont typeface="Comic Sans MS"/>
              <a:buNone/>
              <a:defRPr b="1" sz="1600"/>
            </a:lvl5pPr>
            <a:lvl6pPr indent="-228600" lvl="5" marL="2743200" algn="l">
              <a:spcBef>
                <a:spcPts val="320"/>
              </a:spcBef>
              <a:spcAft>
                <a:spcPts val="0"/>
              </a:spcAft>
              <a:buClr>
                <a:schemeClr val="dk1"/>
              </a:buClr>
              <a:buSzPts val="1600"/>
              <a:buFont typeface="Comic Sans MS"/>
              <a:buNone/>
              <a:defRPr b="1" sz="1600"/>
            </a:lvl6pPr>
            <a:lvl7pPr indent="-228600" lvl="6" marL="3200400" algn="l">
              <a:spcBef>
                <a:spcPts val="320"/>
              </a:spcBef>
              <a:spcAft>
                <a:spcPts val="0"/>
              </a:spcAft>
              <a:buClr>
                <a:schemeClr val="dk1"/>
              </a:buClr>
              <a:buSzPts val="1600"/>
              <a:buFont typeface="Comic Sans MS"/>
              <a:buNone/>
              <a:defRPr b="1" sz="1600"/>
            </a:lvl7pPr>
            <a:lvl8pPr indent="-228600" lvl="7" marL="3657600" algn="l">
              <a:spcBef>
                <a:spcPts val="320"/>
              </a:spcBef>
              <a:spcAft>
                <a:spcPts val="0"/>
              </a:spcAft>
              <a:buClr>
                <a:schemeClr val="dk1"/>
              </a:buClr>
              <a:buSzPts val="1600"/>
              <a:buFont typeface="Comic Sans MS"/>
              <a:buNone/>
              <a:defRPr b="1" sz="1600"/>
            </a:lvl8pPr>
            <a:lvl9pPr indent="-228600" lvl="8" marL="4114800" algn="l">
              <a:spcBef>
                <a:spcPts val="320"/>
              </a:spcBef>
              <a:spcAft>
                <a:spcPts val="0"/>
              </a:spcAft>
              <a:buClr>
                <a:schemeClr val="dk1"/>
              </a:buClr>
              <a:buSzPts val="1600"/>
              <a:buFont typeface="Comic Sans MS"/>
              <a:buNone/>
              <a:defRPr b="1" sz="1600"/>
            </a:lvl9pPr>
          </a:lstStyle>
          <a:p/>
        </p:txBody>
      </p:sp>
      <p:sp>
        <p:nvSpPr>
          <p:cNvPr id="140" name="Google Shape;140;p11"/>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lstStyle>
            <a:lvl1pPr indent="-381000" lvl="0" marL="457200" algn="l">
              <a:spcBef>
                <a:spcPts val="480"/>
              </a:spcBef>
              <a:spcAft>
                <a:spcPts val="0"/>
              </a:spcAft>
              <a:buClr>
                <a:schemeClr val="dk1"/>
              </a:buClr>
              <a:buSzPts val="2400"/>
              <a:buFont typeface="Comic Sans MS"/>
              <a:buChar char="•"/>
              <a:defRPr sz="2400"/>
            </a:lvl1pPr>
            <a:lvl2pPr indent="-355600" lvl="1" marL="914400" algn="l">
              <a:spcBef>
                <a:spcPts val="400"/>
              </a:spcBef>
              <a:spcAft>
                <a:spcPts val="0"/>
              </a:spcAft>
              <a:buClr>
                <a:schemeClr val="dk1"/>
              </a:buClr>
              <a:buSzPts val="2000"/>
              <a:buFont typeface="Comic Sans MS"/>
              <a:buChar char="–"/>
              <a:defRPr sz="2000"/>
            </a:lvl2pPr>
            <a:lvl3pPr indent="-342900" lvl="2" marL="1371600" algn="l">
              <a:spcBef>
                <a:spcPts val="360"/>
              </a:spcBef>
              <a:spcAft>
                <a:spcPts val="0"/>
              </a:spcAft>
              <a:buClr>
                <a:schemeClr val="dk1"/>
              </a:buClr>
              <a:buSzPts val="1800"/>
              <a:buFont typeface="Comic Sans MS"/>
              <a:buChar char="•"/>
              <a:defRPr sz="1800"/>
            </a:lvl3pPr>
            <a:lvl4pPr indent="-330200" lvl="3" marL="1828800" algn="l">
              <a:spcBef>
                <a:spcPts val="320"/>
              </a:spcBef>
              <a:spcAft>
                <a:spcPts val="0"/>
              </a:spcAft>
              <a:buClr>
                <a:schemeClr val="dk1"/>
              </a:buClr>
              <a:buSzPts val="1600"/>
              <a:buFont typeface="Comic Sans MS"/>
              <a:buChar char="–"/>
              <a:defRPr sz="1600"/>
            </a:lvl4pPr>
            <a:lvl5pPr indent="-330200" lvl="4" marL="2286000" algn="l">
              <a:spcBef>
                <a:spcPts val="320"/>
              </a:spcBef>
              <a:spcAft>
                <a:spcPts val="0"/>
              </a:spcAft>
              <a:buClr>
                <a:schemeClr val="dk1"/>
              </a:buClr>
              <a:buSzPts val="1600"/>
              <a:buFont typeface="Comic Sans MS"/>
              <a:buChar char="»"/>
              <a:defRPr sz="1600"/>
            </a:lvl5pPr>
            <a:lvl6pPr indent="-330200" lvl="5" marL="2743200" algn="l">
              <a:spcBef>
                <a:spcPts val="320"/>
              </a:spcBef>
              <a:spcAft>
                <a:spcPts val="0"/>
              </a:spcAft>
              <a:buClr>
                <a:schemeClr val="dk1"/>
              </a:buClr>
              <a:buSzPts val="1600"/>
              <a:buFont typeface="Comic Sans MS"/>
              <a:buChar char="»"/>
              <a:defRPr sz="1600"/>
            </a:lvl6pPr>
            <a:lvl7pPr indent="-330200" lvl="6" marL="3200400" algn="l">
              <a:spcBef>
                <a:spcPts val="320"/>
              </a:spcBef>
              <a:spcAft>
                <a:spcPts val="0"/>
              </a:spcAft>
              <a:buClr>
                <a:schemeClr val="dk1"/>
              </a:buClr>
              <a:buSzPts val="1600"/>
              <a:buFont typeface="Comic Sans MS"/>
              <a:buChar char="»"/>
              <a:defRPr sz="1600"/>
            </a:lvl7pPr>
            <a:lvl8pPr indent="-330200" lvl="7" marL="3657600" algn="l">
              <a:spcBef>
                <a:spcPts val="320"/>
              </a:spcBef>
              <a:spcAft>
                <a:spcPts val="0"/>
              </a:spcAft>
              <a:buClr>
                <a:schemeClr val="dk1"/>
              </a:buClr>
              <a:buSzPts val="1600"/>
              <a:buFont typeface="Comic Sans MS"/>
              <a:buChar char="»"/>
              <a:defRPr sz="1600"/>
            </a:lvl8pPr>
            <a:lvl9pPr indent="-330200" lvl="8" marL="4114800" algn="l">
              <a:spcBef>
                <a:spcPts val="320"/>
              </a:spcBef>
              <a:spcAft>
                <a:spcPts val="0"/>
              </a:spcAft>
              <a:buClr>
                <a:schemeClr val="dk1"/>
              </a:buClr>
              <a:buSzPts val="1600"/>
              <a:buFont typeface="Comic Sans MS"/>
              <a:buChar char="»"/>
              <a:defRPr sz="1600"/>
            </a:lvl9pPr>
          </a:lstStyle>
          <a:p/>
        </p:txBody>
      </p:sp>
      <p:sp>
        <p:nvSpPr>
          <p:cNvPr id="141" name="Google Shape;141;p11"/>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lstStyle>
            <a:lvl1pPr indent="-228600" lvl="0" marL="457200" algn="l">
              <a:spcBef>
                <a:spcPts val="480"/>
              </a:spcBef>
              <a:spcAft>
                <a:spcPts val="0"/>
              </a:spcAft>
              <a:buClr>
                <a:schemeClr val="dk1"/>
              </a:buClr>
              <a:buSzPts val="2400"/>
              <a:buFont typeface="Comic Sans MS"/>
              <a:buNone/>
              <a:defRPr b="1" sz="2400"/>
            </a:lvl1pPr>
            <a:lvl2pPr indent="-228600" lvl="1" marL="914400" algn="l">
              <a:spcBef>
                <a:spcPts val="400"/>
              </a:spcBef>
              <a:spcAft>
                <a:spcPts val="0"/>
              </a:spcAft>
              <a:buClr>
                <a:schemeClr val="dk1"/>
              </a:buClr>
              <a:buSzPts val="2000"/>
              <a:buFont typeface="Comic Sans MS"/>
              <a:buNone/>
              <a:defRPr b="1" sz="2000"/>
            </a:lvl2pPr>
            <a:lvl3pPr indent="-228600" lvl="2" marL="1371600" algn="l">
              <a:spcBef>
                <a:spcPts val="360"/>
              </a:spcBef>
              <a:spcAft>
                <a:spcPts val="0"/>
              </a:spcAft>
              <a:buClr>
                <a:schemeClr val="dk1"/>
              </a:buClr>
              <a:buSzPts val="1800"/>
              <a:buFont typeface="Comic Sans MS"/>
              <a:buNone/>
              <a:defRPr b="1" sz="1800"/>
            </a:lvl3pPr>
            <a:lvl4pPr indent="-228600" lvl="3" marL="1828800" algn="l">
              <a:spcBef>
                <a:spcPts val="320"/>
              </a:spcBef>
              <a:spcAft>
                <a:spcPts val="0"/>
              </a:spcAft>
              <a:buClr>
                <a:schemeClr val="dk1"/>
              </a:buClr>
              <a:buSzPts val="1600"/>
              <a:buFont typeface="Comic Sans MS"/>
              <a:buNone/>
              <a:defRPr b="1" sz="1600"/>
            </a:lvl4pPr>
            <a:lvl5pPr indent="-228600" lvl="4" marL="2286000" algn="l">
              <a:spcBef>
                <a:spcPts val="320"/>
              </a:spcBef>
              <a:spcAft>
                <a:spcPts val="0"/>
              </a:spcAft>
              <a:buClr>
                <a:schemeClr val="dk1"/>
              </a:buClr>
              <a:buSzPts val="1600"/>
              <a:buFont typeface="Comic Sans MS"/>
              <a:buNone/>
              <a:defRPr b="1" sz="1600"/>
            </a:lvl5pPr>
            <a:lvl6pPr indent="-228600" lvl="5" marL="2743200" algn="l">
              <a:spcBef>
                <a:spcPts val="320"/>
              </a:spcBef>
              <a:spcAft>
                <a:spcPts val="0"/>
              </a:spcAft>
              <a:buClr>
                <a:schemeClr val="dk1"/>
              </a:buClr>
              <a:buSzPts val="1600"/>
              <a:buFont typeface="Comic Sans MS"/>
              <a:buNone/>
              <a:defRPr b="1" sz="1600"/>
            </a:lvl6pPr>
            <a:lvl7pPr indent="-228600" lvl="6" marL="3200400" algn="l">
              <a:spcBef>
                <a:spcPts val="320"/>
              </a:spcBef>
              <a:spcAft>
                <a:spcPts val="0"/>
              </a:spcAft>
              <a:buClr>
                <a:schemeClr val="dk1"/>
              </a:buClr>
              <a:buSzPts val="1600"/>
              <a:buFont typeface="Comic Sans MS"/>
              <a:buNone/>
              <a:defRPr b="1" sz="1600"/>
            </a:lvl7pPr>
            <a:lvl8pPr indent="-228600" lvl="7" marL="3657600" algn="l">
              <a:spcBef>
                <a:spcPts val="320"/>
              </a:spcBef>
              <a:spcAft>
                <a:spcPts val="0"/>
              </a:spcAft>
              <a:buClr>
                <a:schemeClr val="dk1"/>
              </a:buClr>
              <a:buSzPts val="1600"/>
              <a:buFont typeface="Comic Sans MS"/>
              <a:buNone/>
              <a:defRPr b="1" sz="1600"/>
            </a:lvl8pPr>
            <a:lvl9pPr indent="-228600" lvl="8" marL="4114800" algn="l">
              <a:spcBef>
                <a:spcPts val="320"/>
              </a:spcBef>
              <a:spcAft>
                <a:spcPts val="0"/>
              </a:spcAft>
              <a:buClr>
                <a:schemeClr val="dk1"/>
              </a:buClr>
              <a:buSzPts val="1600"/>
              <a:buFont typeface="Comic Sans MS"/>
              <a:buNone/>
              <a:defRPr b="1" sz="1600"/>
            </a:lvl9pPr>
          </a:lstStyle>
          <a:p/>
        </p:txBody>
      </p:sp>
      <p:sp>
        <p:nvSpPr>
          <p:cNvPr id="142" name="Google Shape;142;p11"/>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lstStyle>
            <a:lvl1pPr indent="-381000" lvl="0" marL="457200" algn="l">
              <a:spcBef>
                <a:spcPts val="480"/>
              </a:spcBef>
              <a:spcAft>
                <a:spcPts val="0"/>
              </a:spcAft>
              <a:buClr>
                <a:schemeClr val="dk1"/>
              </a:buClr>
              <a:buSzPts val="2400"/>
              <a:buFont typeface="Comic Sans MS"/>
              <a:buChar char="•"/>
              <a:defRPr sz="2400"/>
            </a:lvl1pPr>
            <a:lvl2pPr indent="-355600" lvl="1" marL="914400" algn="l">
              <a:spcBef>
                <a:spcPts val="400"/>
              </a:spcBef>
              <a:spcAft>
                <a:spcPts val="0"/>
              </a:spcAft>
              <a:buClr>
                <a:schemeClr val="dk1"/>
              </a:buClr>
              <a:buSzPts val="2000"/>
              <a:buFont typeface="Comic Sans MS"/>
              <a:buChar char="–"/>
              <a:defRPr sz="2000"/>
            </a:lvl2pPr>
            <a:lvl3pPr indent="-342900" lvl="2" marL="1371600" algn="l">
              <a:spcBef>
                <a:spcPts val="360"/>
              </a:spcBef>
              <a:spcAft>
                <a:spcPts val="0"/>
              </a:spcAft>
              <a:buClr>
                <a:schemeClr val="dk1"/>
              </a:buClr>
              <a:buSzPts val="1800"/>
              <a:buFont typeface="Comic Sans MS"/>
              <a:buChar char="•"/>
              <a:defRPr sz="1800"/>
            </a:lvl3pPr>
            <a:lvl4pPr indent="-330200" lvl="3" marL="1828800" algn="l">
              <a:spcBef>
                <a:spcPts val="320"/>
              </a:spcBef>
              <a:spcAft>
                <a:spcPts val="0"/>
              </a:spcAft>
              <a:buClr>
                <a:schemeClr val="dk1"/>
              </a:buClr>
              <a:buSzPts val="1600"/>
              <a:buFont typeface="Comic Sans MS"/>
              <a:buChar char="–"/>
              <a:defRPr sz="1600"/>
            </a:lvl4pPr>
            <a:lvl5pPr indent="-330200" lvl="4" marL="2286000" algn="l">
              <a:spcBef>
                <a:spcPts val="320"/>
              </a:spcBef>
              <a:spcAft>
                <a:spcPts val="0"/>
              </a:spcAft>
              <a:buClr>
                <a:schemeClr val="dk1"/>
              </a:buClr>
              <a:buSzPts val="1600"/>
              <a:buFont typeface="Comic Sans MS"/>
              <a:buChar char="»"/>
              <a:defRPr sz="1600"/>
            </a:lvl5pPr>
            <a:lvl6pPr indent="-330200" lvl="5" marL="2743200" algn="l">
              <a:spcBef>
                <a:spcPts val="320"/>
              </a:spcBef>
              <a:spcAft>
                <a:spcPts val="0"/>
              </a:spcAft>
              <a:buClr>
                <a:schemeClr val="dk1"/>
              </a:buClr>
              <a:buSzPts val="1600"/>
              <a:buFont typeface="Comic Sans MS"/>
              <a:buChar char="»"/>
              <a:defRPr sz="1600"/>
            </a:lvl6pPr>
            <a:lvl7pPr indent="-330200" lvl="6" marL="3200400" algn="l">
              <a:spcBef>
                <a:spcPts val="320"/>
              </a:spcBef>
              <a:spcAft>
                <a:spcPts val="0"/>
              </a:spcAft>
              <a:buClr>
                <a:schemeClr val="dk1"/>
              </a:buClr>
              <a:buSzPts val="1600"/>
              <a:buFont typeface="Comic Sans MS"/>
              <a:buChar char="»"/>
              <a:defRPr sz="1600"/>
            </a:lvl7pPr>
            <a:lvl8pPr indent="-330200" lvl="7" marL="3657600" algn="l">
              <a:spcBef>
                <a:spcPts val="320"/>
              </a:spcBef>
              <a:spcAft>
                <a:spcPts val="0"/>
              </a:spcAft>
              <a:buClr>
                <a:schemeClr val="dk1"/>
              </a:buClr>
              <a:buSzPts val="1600"/>
              <a:buFont typeface="Comic Sans MS"/>
              <a:buChar char="»"/>
              <a:defRPr sz="1600"/>
            </a:lvl8pPr>
            <a:lvl9pPr indent="-330200" lvl="8" marL="4114800" algn="l">
              <a:spcBef>
                <a:spcPts val="320"/>
              </a:spcBef>
              <a:spcAft>
                <a:spcPts val="0"/>
              </a:spcAft>
              <a:buClr>
                <a:schemeClr val="dk1"/>
              </a:buClr>
              <a:buSzPts val="1600"/>
              <a:buFont typeface="Comic Sans MS"/>
              <a:buChar char="»"/>
              <a:defRPr sz="1600"/>
            </a:lvl9pPr>
          </a:lstStyle>
          <a:p/>
        </p:txBody>
      </p:sp>
      <p:sp>
        <p:nvSpPr>
          <p:cNvPr id="143" name="Google Shape;143;p11"/>
          <p:cNvSpPr txBox="1"/>
          <p:nvPr>
            <p:ph idx="10" type="dt"/>
          </p:nvPr>
        </p:nvSpPr>
        <p:spPr>
          <a:xfrm>
            <a:off x="1371600" y="6248400"/>
            <a:ext cx="1905000" cy="457200"/>
          </a:xfrm>
          <a:prstGeom prst="rect">
            <a:avLst/>
          </a:prstGeom>
          <a:noFill/>
          <a:ln>
            <a:noFill/>
          </a:ln>
        </p:spPr>
        <p:txBody>
          <a:bodyPr anchorCtr="0" anchor="t" bIns="45700" lIns="91425" spcFirstLastPara="1" rIns="91425" wrap="square" tIns="45700"/>
          <a:lstStyle>
            <a:lvl1pPr lvl="0" algn="l">
              <a:lnSpc>
                <a:spcPct val="100000"/>
              </a:lnSpc>
              <a:spcBef>
                <a:spcPts val="0"/>
              </a:spcBef>
              <a:spcAft>
                <a:spcPts val="0"/>
              </a:spcAft>
              <a:buSzPts val="1400"/>
              <a:buNone/>
              <a:defRPr sz="14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4" name="Google Shape;144;p11"/>
          <p:cNvSpPr txBox="1"/>
          <p:nvPr>
            <p:ph idx="11" type="ftr"/>
          </p:nvPr>
        </p:nvSpPr>
        <p:spPr>
          <a:xfrm>
            <a:off x="3556000" y="6248400"/>
            <a:ext cx="2895600" cy="457200"/>
          </a:xfrm>
          <a:prstGeom prst="rect">
            <a:avLst/>
          </a:prstGeom>
          <a:noFill/>
          <a:ln>
            <a:noFill/>
          </a:ln>
        </p:spPr>
        <p:txBody>
          <a:bodyPr anchorCtr="0" anchor="t" bIns="45700" lIns="91425" spcFirstLastPara="1" rIns="91425" wrap="square" tIns="45700"/>
          <a:lstStyle>
            <a:lvl1pPr lvl="0" algn="ctr">
              <a:lnSpc>
                <a:spcPct val="100000"/>
              </a:lnSpc>
              <a:spcBef>
                <a:spcPts val="0"/>
              </a:spcBef>
              <a:spcAft>
                <a:spcPts val="0"/>
              </a:spcAft>
              <a:buSzPts val="1400"/>
              <a:buNone/>
              <a:defRPr sz="14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5" name="Google Shape;145;p11"/>
          <p:cNvSpPr txBox="1"/>
          <p:nvPr>
            <p:ph idx="12" type="sldNum"/>
          </p:nvPr>
        </p:nvSpPr>
        <p:spPr>
          <a:xfrm>
            <a:off x="6718300" y="6248400"/>
            <a:ext cx="1905000" cy="45720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1pPr>
            <a:lvl2pPr indent="0" lvl="1"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2pPr>
            <a:lvl3pPr indent="0" lvl="2"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3pPr>
            <a:lvl4pPr indent="0" lvl="3"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4pPr>
            <a:lvl5pPr indent="0" lvl="4"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5pPr>
            <a:lvl6pPr indent="0" lvl="5"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6pPr>
            <a:lvl7pPr indent="0" lvl="6"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7pPr>
            <a:lvl8pPr indent="0" lvl="7"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8pPr>
            <a:lvl9pPr indent="0" lvl="8"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2.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Layout" Target="../slideLayouts/slideLayout3.xml"/><Relationship Id="rId3" Type="http://schemas.openxmlformats.org/officeDocument/2006/relationships/slideLayout" Target="../slideLayouts/slideLayout4.xml"/><Relationship Id="rId4" Type="http://schemas.openxmlformats.org/officeDocument/2006/relationships/slideLayout" Target="../slideLayouts/slideLayout5.xml"/><Relationship Id="rId11" Type="http://schemas.openxmlformats.org/officeDocument/2006/relationships/theme" Target="../theme/theme1.xml"/><Relationship Id="rId10" Type="http://schemas.openxmlformats.org/officeDocument/2006/relationships/slideLayout" Target="../slideLayouts/slideLayout11.xml"/><Relationship Id="rId9" Type="http://schemas.openxmlformats.org/officeDocument/2006/relationships/slideLayout" Target="../slideLayouts/slideLayout10.xml"/><Relationship Id="rId5" Type="http://schemas.openxmlformats.org/officeDocument/2006/relationships/slideLayout" Target="../slideLayouts/slideLayout6.xml"/><Relationship Id="rId6" Type="http://schemas.openxmlformats.org/officeDocument/2006/relationships/slideLayout" Target="../slideLayouts/slideLayout7.xml"/><Relationship Id="rId7" Type="http://schemas.openxmlformats.org/officeDocument/2006/relationships/slideLayout" Target="../slideLayouts/slideLayout8.xml"/><Relationship Id="rId8"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9" name="Shape 9"/>
        <p:cNvGrpSpPr/>
        <p:nvPr/>
      </p:nvGrpSpPr>
      <p:grpSpPr>
        <a:xfrm>
          <a:off x="0" y="0"/>
          <a:ext cx="0" cy="0"/>
          <a:chOff x="0" y="0"/>
          <a:chExt cx="0" cy="0"/>
        </a:xfrm>
      </p:grpSpPr>
      <p:sp>
        <p:nvSpPr>
          <p:cNvPr id="10" name="Google Shape;10;p1"/>
          <p:cNvSpPr/>
          <p:nvPr/>
        </p:nvSpPr>
        <p:spPr>
          <a:xfrm>
            <a:off x="20637" y="12700"/>
            <a:ext cx="8896350" cy="6780212"/>
          </a:xfrm>
          <a:custGeom>
            <a:rect b="b" l="l" r="r" t="t"/>
            <a:pathLst>
              <a:path extrusionOk="0" h="3619" w="3985">
                <a:moveTo>
                  <a:pt x="2822" y="0"/>
                </a:moveTo>
                <a:lnTo>
                  <a:pt x="0" y="975"/>
                </a:lnTo>
                <a:lnTo>
                  <a:pt x="2169" y="3619"/>
                </a:lnTo>
                <a:lnTo>
                  <a:pt x="3985" y="1125"/>
                </a:lnTo>
                <a:lnTo>
                  <a:pt x="2822" y="0"/>
                </a:lnTo>
                <a:close/>
              </a:path>
            </a:pathLst>
          </a:custGeom>
          <a:solidFill>
            <a:schemeClr val="accent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Comic Sans MS"/>
              <a:ea typeface="Comic Sans MS"/>
              <a:cs typeface="Comic Sans MS"/>
              <a:sym typeface="Comic Sans MS"/>
            </a:endParaRPr>
          </a:p>
        </p:txBody>
      </p:sp>
      <p:grpSp>
        <p:nvGrpSpPr>
          <p:cNvPr id="11" name="Google Shape;11;p1"/>
          <p:cNvGrpSpPr/>
          <p:nvPr/>
        </p:nvGrpSpPr>
        <p:grpSpPr>
          <a:xfrm>
            <a:off x="195262" y="234950"/>
            <a:ext cx="3787775" cy="1777999"/>
            <a:chOff x="195262" y="234950"/>
            <a:chExt cx="3787775" cy="1777999"/>
          </a:xfrm>
        </p:grpSpPr>
        <p:sp>
          <p:nvSpPr>
            <p:cNvPr id="12" name="Google Shape;12;p1"/>
            <p:cNvSpPr/>
            <p:nvPr/>
          </p:nvSpPr>
          <p:spPr>
            <a:xfrm>
              <a:off x="280987" y="280987"/>
              <a:ext cx="3571875" cy="1614487"/>
            </a:xfrm>
            <a:custGeom>
              <a:rect b="b" l="l" r="r" t="t"/>
              <a:pathLst>
                <a:path extrusionOk="0" h="414" w="794">
                  <a:moveTo>
                    <a:pt x="794" y="395"/>
                  </a:moveTo>
                  <a:lnTo>
                    <a:pt x="710" y="318"/>
                  </a:lnTo>
                  <a:lnTo>
                    <a:pt x="556" y="210"/>
                  </a:lnTo>
                  <a:lnTo>
                    <a:pt x="71" y="0"/>
                  </a:lnTo>
                  <a:lnTo>
                    <a:pt x="23" y="20"/>
                  </a:lnTo>
                  <a:lnTo>
                    <a:pt x="0" y="83"/>
                  </a:lnTo>
                  <a:lnTo>
                    <a:pt x="28" y="155"/>
                  </a:lnTo>
                  <a:lnTo>
                    <a:pt x="570" y="409"/>
                  </a:lnTo>
                  <a:lnTo>
                    <a:pt x="689" y="393"/>
                  </a:lnTo>
                  <a:lnTo>
                    <a:pt x="785" y="414"/>
                  </a:lnTo>
                  <a:lnTo>
                    <a:pt x="794" y="395"/>
                  </a:lnTo>
                  <a:close/>
                </a:path>
              </a:pathLst>
            </a:custGeom>
            <a:solidFill>
              <a:srgbClr val="F8F8F8"/>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Comic Sans MS"/>
                <a:ea typeface="Comic Sans MS"/>
                <a:cs typeface="Comic Sans MS"/>
                <a:sym typeface="Comic Sans MS"/>
              </a:endParaRPr>
            </a:p>
          </p:txBody>
        </p:sp>
        <p:sp>
          <p:nvSpPr>
            <p:cNvPr id="13" name="Google Shape;13;p1"/>
            <p:cNvSpPr/>
            <p:nvPr/>
          </p:nvSpPr>
          <p:spPr>
            <a:xfrm>
              <a:off x="263525" y="414337"/>
              <a:ext cx="3562350" cy="1598612"/>
            </a:xfrm>
            <a:custGeom>
              <a:rect b="b" l="l" r="r" t="t"/>
              <a:pathLst>
                <a:path extrusionOk="0" h="821" w="1586">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close/>
                </a:path>
              </a:pathLst>
            </a:custGeom>
            <a:solidFill>
              <a:schemeClr val="dk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Comic Sans MS"/>
                <a:ea typeface="Comic Sans MS"/>
                <a:cs typeface="Comic Sans MS"/>
                <a:sym typeface="Comic Sans MS"/>
              </a:endParaRPr>
            </a:p>
          </p:txBody>
        </p:sp>
        <p:sp>
          <p:nvSpPr>
            <p:cNvPr id="14" name="Google Shape;14;p1"/>
            <p:cNvSpPr/>
            <p:nvPr/>
          </p:nvSpPr>
          <p:spPr>
            <a:xfrm>
              <a:off x="752475" y="546100"/>
              <a:ext cx="2362200" cy="1458912"/>
            </a:xfrm>
            <a:custGeom>
              <a:rect b="b" l="l" r="r" t="t"/>
              <a:pathLst>
                <a:path extrusionOk="0" h="747" w="1049">
                  <a:moveTo>
                    <a:pt x="0" y="325"/>
                  </a:moveTo>
                  <a:lnTo>
                    <a:pt x="922" y="747"/>
                  </a:lnTo>
                  <a:lnTo>
                    <a:pt x="939" y="534"/>
                  </a:lnTo>
                  <a:lnTo>
                    <a:pt x="1049" y="422"/>
                  </a:lnTo>
                  <a:lnTo>
                    <a:pt x="78" y="0"/>
                  </a:lnTo>
                  <a:lnTo>
                    <a:pt x="0" y="127"/>
                  </a:lnTo>
                  <a:lnTo>
                    <a:pt x="0" y="325"/>
                  </a:lnTo>
                  <a:close/>
                </a:path>
              </a:pathLst>
            </a:custGeom>
            <a:solidFill>
              <a:schemeClr val="l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Comic Sans MS"/>
                <a:ea typeface="Comic Sans MS"/>
                <a:cs typeface="Comic Sans MS"/>
                <a:sym typeface="Comic Sans MS"/>
              </a:endParaRPr>
            </a:p>
          </p:txBody>
        </p:sp>
        <p:grpSp>
          <p:nvGrpSpPr>
            <p:cNvPr id="15" name="Google Shape;15;p1"/>
            <p:cNvGrpSpPr/>
            <p:nvPr/>
          </p:nvGrpSpPr>
          <p:grpSpPr>
            <a:xfrm>
              <a:off x="195262" y="234950"/>
              <a:ext cx="3787775" cy="1716087"/>
              <a:chOff x="195262" y="234950"/>
              <a:chExt cx="3787775" cy="1716087"/>
            </a:xfrm>
          </p:grpSpPr>
          <p:sp>
            <p:nvSpPr>
              <p:cNvPr id="16" name="Google Shape;16;p1"/>
              <p:cNvSpPr/>
              <p:nvPr/>
            </p:nvSpPr>
            <p:spPr>
              <a:xfrm>
                <a:off x="3182937" y="1482725"/>
                <a:ext cx="336550" cy="339725"/>
              </a:xfrm>
              <a:custGeom>
                <a:rect b="b" l="l" r="r" t="t"/>
                <a:pathLst>
                  <a:path extrusionOk="0" h="173" w="150">
                    <a:moveTo>
                      <a:pt x="110" y="0"/>
                    </a:moveTo>
                    <a:lnTo>
                      <a:pt x="40" y="66"/>
                    </a:lnTo>
                    <a:lnTo>
                      <a:pt x="0" y="173"/>
                    </a:lnTo>
                    <a:lnTo>
                      <a:pt x="80" y="160"/>
                    </a:lnTo>
                    <a:lnTo>
                      <a:pt x="103" y="84"/>
                    </a:lnTo>
                    <a:lnTo>
                      <a:pt x="150" y="27"/>
                    </a:lnTo>
                    <a:lnTo>
                      <a:pt x="110" y="0"/>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Comic Sans MS"/>
                  <a:ea typeface="Comic Sans MS"/>
                  <a:cs typeface="Comic Sans MS"/>
                  <a:sym typeface="Comic Sans MS"/>
                </a:endParaRPr>
              </a:p>
            </p:txBody>
          </p:sp>
          <p:sp>
            <p:nvSpPr>
              <p:cNvPr id="17" name="Google Shape;17;p1"/>
              <p:cNvSpPr/>
              <p:nvPr/>
            </p:nvSpPr>
            <p:spPr>
              <a:xfrm>
                <a:off x="195262" y="234950"/>
                <a:ext cx="3787775" cy="1716087"/>
              </a:xfrm>
              <a:custGeom>
                <a:rect b="b" l="l" r="r" t="t"/>
                <a:pathLst>
                  <a:path extrusionOk="0" h="880" w="1684">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Comic Sans MS"/>
                  <a:ea typeface="Comic Sans MS"/>
                  <a:cs typeface="Comic Sans MS"/>
                  <a:sym typeface="Comic Sans MS"/>
                </a:endParaRPr>
              </a:p>
            </p:txBody>
          </p:sp>
          <p:sp>
            <p:nvSpPr>
              <p:cNvPr id="18" name="Google Shape;18;p1"/>
              <p:cNvSpPr/>
              <p:nvPr/>
            </p:nvSpPr>
            <p:spPr>
              <a:xfrm>
                <a:off x="514350" y="250825"/>
                <a:ext cx="2676525" cy="974725"/>
              </a:xfrm>
              <a:custGeom>
                <a:rect b="b" l="l" r="r" t="t"/>
                <a:pathLst>
                  <a:path extrusionOk="0" h="500" w="1190">
                    <a:moveTo>
                      <a:pt x="100" y="0"/>
                    </a:moveTo>
                    <a:lnTo>
                      <a:pt x="1190" y="490"/>
                    </a:lnTo>
                    <a:lnTo>
                      <a:pt x="1076" y="500"/>
                    </a:lnTo>
                    <a:lnTo>
                      <a:pt x="0" y="27"/>
                    </a:lnTo>
                    <a:lnTo>
                      <a:pt x="100" y="0"/>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Comic Sans MS"/>
                  <a:ea typeface="Comic Sans MS"/>
                  <a:cs typeface="Comic Sans MS"/>
                  <a:sym typeface="Comic Sans MS"/>
                </a:endParaRPr>
              </a:p>
            </p:txBody>
          </p:sp>
          <p:sp>
            <p:nvSpPr>
              <p:cNvPr id="19" name="Google Shape;19;p1"/>
              <p:cNvSpPr/>
              <p:nvPr/>
            </p:nvSpPr>
            <p:spPr>
              <a:xfrm>
                <a:off x="649287" y="398462"/>
                <a:ext cx="360362" cy="650875"/>
              </a:xfrm>
              <a:custGeom>
                <a:rect b="b" l="l" r="r" t="t"/>
                <a:pathLst>
                  <a:path extrusionOk="0" h="335" w="160">
                    <a:moveTo>
                      <a:pt x="116" y="0"/>
                    </a:moveTo>
                    <a:lnTo>
                      <a:pt x="19" y="106"/>
                    </a:lnTo>
                    <a:lnTo>
                      <a:pt x="0" y="230"/>
                    </a:lnTo>
                    <a:lnTo>
                      <a:pt x="33" y="314"/>
                    </a:lnTo>
                    <a:lnTo>
                      <a:pt x="94" y="335"/>
                    </a:lnTo>
                    <a:lnTo>
                      <a:pt x="76" y="154"/>
                    </a:lnTo>
                    <a:lnTo>
                      <a:pt x="160" y="17"/>
                    </a:lnTo>
                    <a:lnTo>
                      <a:pt x="116" y="0"/>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Comic Sans MS"/>
                  <a:ea typeface="Comic Sans MS"/>
                  <a:cs typeface="Comic Sans MS"/>
                  <a:sym typeface="Comic Sans MS"/>
                </a:endParaRPr>
              </a:p>
            </p:txBody>
          </p:sp>
          <p:sp>
            <p:nvSpPr>
              <p:cNvPr id="20" name="Google Shape;20;p1"/>
              <p:cNvSpPr/>
              <p:nvPr/>
            </p:nvSpPr>
            <p:spPr>
              <a:xfrm>
                <a:off x="1343025" y="850900"/>
                <a:ext cx="1096962" cy="577850"/>
              </a:xfrm>
              <a:custGeom>
                <a:rect b="b" l="l" r="r" t="t"/>
                <a:pathLst>
                  <a:path extrusionOk="0" h="296" w="489">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Comic Sans MS"/>
                  <a:ea typeface="Comic Sans MS"/>
                  <a:cs typeface="Comic Sans MS"/>
                  <a:sym typeface="Comic Sans MS"/>
                </a:endParaRPr>
              </a:p>
            </p:txBody>
          </p:sp>
        </p:grpSp>
      </p:grpSp>
      <p:grpSp>
        <p:nvGrpSpPr>
          <p:cNvPr id="21" name="Google Shape;21;p1"/>
          <p:cNvGrpSpPr/>
          <p:nvPr/>
        </p:nvGrpSpPr>
        <p:grpSpPr>
          <a:xfrm>
            <a:off x="7797642" y="4318434"/>
            <a:ext cx="979803" cy="1159593"/>
            <a:chOff x="7797642" y="4318434"/>
            <a:chExt cx="979803" cy="1159593"/>
          </a:xfrm>
        </p:grpSpPr>
        <p:sp>
          <p:nvSpPr>
            <p:cNvPr id="22" name="Google Shape;22;p1"/>
            <p:cNvSpPr/>
            <p:nvPr/>
          </p:nvSpPr>
          <p:spPr>
            <a:xfrm rot="7320000">
              <a:off x="7793037" y="4660900"/>
              <a:ext cx="998537" cy="465137"/>
            </a:xfrm>
            <a:custGeom>
              <a:rect b="b" l="l" r="r" t="t"/>
              <a:pathLst>
                <a:path extrusionOk="0" h="414" w="794">
                  <a:moveTo>
                    <a:pt x="794" y="395"/>
                  </a:moveTo>
                  <a:lnTo>
                    <a:pt x="710" y="318"/>
                  </a:lnTo>
                  <a:lnTo>
                    <a:pt x="556" y="210"/>
                  </a:lnTo>
                  <a:lnTo>
                    <a:pt x="71" y="0"/>
                  </a:lnTo>
                  <a:lnTo>
                    <a:pt x="23" y="20"/>
                  </a:lnTo>
                  <a:lnTo>
                    <a:pt x="0" y="83"/>
                  </a:lnTo>
                  <a:lnTo>
                    <a:pt x="28" y="155"/>
                  </a:lnTo>
                  <a:lnTo>
                    <a:pt x="570" y="409"/>
                  </a:lnTo>
                  <a:lnTo>
                    <a:pt x="689" y="393"/>
                  </a:lnTo>
                  <a:lnTo>
                    <a:pt x="785" y="414"/>
                  </a:lnTo>
                  <a:lnTo>
                    <a:pt x="794" y="395"/>
                  </a:lnTo>
                  <a:close/>
                </a:path>
              </a:pathLst>
            </a:custGeom>
            <a:solidFill>
              <a:srgbClr val="F8F8F8"/>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Comic Sans MS"/>
                <a:ea typeface="Comic Sans MS"/>
                <a:cs typeface="Comic Sans MS"/>
                <a:sym typeface="Comic Sans MS"/>
              </a:endParaRPr>
            </a:p>
          </p:txBody>
        </p:sp>
        <p:sp>
          <p:nvSpPr>
            <p:cNvPr id="23" name="Google Shape;23;p1"/>
            <p:cNvSpPr/>
            <p:nvPr/>
          </p:nvSpPr>
          <p:spPr>
            <a:xfrm rot="7320000">
              <a:off x="7768431" y="4639468"/>
              <a:ext cx="995362" cy="460375"/>
            </a:xfrm>
            <a:custGeom>
              <a:rect b="b" l="l" r="r" t="t"/>
              <a:pathLst>
                <a:path extrusionOk="0" h="821" w="1586">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close/>
                </a:path>
              </a:pathLst>
            </a:custGeom>
            <a:solidFill>
              <a:schemeClr val="folHlink"/>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Comic Sans MS"/>
                <a:ea typeface="Comic Sans MS"/>
                <a:cs typeface="Comic Sans MS"/>
                <a:sym typeface="Comic Sans MS"/>
              </a:endParaRPr>
            </a:p>
          </p:txBody>
        </p:sp>
        <p:sp>
          <p:nvSpPr>
            <p:cNvPr id="24" name="Google Shape;24;p1"/>
            <p:cNvSpPr/>
            <p:nvPr/>
          </p:nvSpPr>
          <p:spPr>
            <a:xfrm rot="7320000">
              <a:off x="7936706" y="4625181"/>
              <a:ext cx="660400" cy="420687"/>
            </a:xfrm>
            <a:custGeom>
              <a:rect b="b" l="l" r="r" t="t"/>
              <a:pathLst>
                <a:path extrusionOk="0" h="747" w="1049">
                  <a:moveTo>
                    <a:pt x="0" y="325"/>
                  </a:moveTo>
                  <a:lnTo>
                    <a:pt x="922" y="747"/>
                  </a:lnTo>
                  <a:lnTo>
                    <a:pt x="939" y="534"/>
                  </a:lnTo>
                  <a:lnTo>
                    <a:pt x="1049" y="422"/>
                  </a:lnTo>
                  <a:lnTo>
                    <a:pt x="78" y="0"/>
                  </a:lnTo>
                  <a:lnTo>
                    <a:pt x="0" y="127"/>
                  </a:lnTo>
                  <a:lnTo>
                    <a:pt x="0" y="325"/>
                  </a:lnTo>
                  <a:close/>
                </a:path>
              </a:pathLst>
            </a:custGeom>
            <a:solidFill>
              <a:schemeClr val="l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Comic Sans MS"/>
                <a:ea typeface="Comic Sans MS"/>
                <a:cs typeface="Comic Sans MS"/>
                <a:sym typeface="Comic Sans MS"/>
              </a:endParaRPr>
            </a:p>
          </p:txBody>
        </p:sp>
        <p:grpSp>
          <p:nvGrpSpPr>
            <p:cNvPr id="25" name="Google Shape;25;p1"/>
            <p:cNvGrpSpPr/>
            <p:nvPr/>
          </p:nvGrpSpPr>
          <p:grpSpPr>
            <a:xfrm>
              <a:off x="7797642" y="4318434"/>
              <a:ext cx="979803" cy="1159593"/>
              <a:chOff x="7797642" y="4318434"/>
              <a:chExt cx="979803" cy="1159593"/>
            </a:xfrm>
          </p:grpSpPr>
          <p:sp>
            <p:nvSpPr>
              <p:cNvPr id="26" name="Google Shape;26;p1"/>
              <p:cNvSpPr/>
              <p:nvPr/>
            </p:nvSpPr>
            <p:spPr>
              <a:xfrm rot="7320000">
                <a:off x="7916862" y="5064125"/>
                <a:ext cx="93662" cy="96837"/>
              </a:xfrm>
              <a:custGeom>
                <a:rect b="b" l="l" r="r" t="t"/>
                <a:pathLst>
                  <a:path extrusionOk="0" h="173" w="150">
                    <a:moveTo>
                      <a:pt x="110" y="0"/>
                    </a:moveTo>
                    <a:lnTo>
                      <a:pt x="40" y="66"/>
                    </a:lnTo>
                    <a:lnTo>
                      <a:pt x="0" y="173"/>
                    </a:lnTo>
                    <a:lnTo>
                      <a:pt x="80" y="160"/>
                    </a:lnTo>
                    <a:lnTo>
                      <a:pt x="103" y="84"/>
                    </a:lnTo>
                    <a:lnTo>
                      <a:pt x="150" y="27"/>
                    </a:lnTo>
                    <a:lnTo>
                      <a:pt x="110" y="0"/>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Comic Sans MS"/>
                  <a:ea typeface="Comic Sans MS"/>
                  <a:cs typeface="Comic Sans MS"/>
                  <a:sym typeface="Comic Sans MS"/>
                </a:endParaRPr>
              </a:p>
            </p:txBody>
          </p:sp>
          <p:sp>
            <p:nvSpPr>
              <p:cNvPr id="27" name="Google Shape;27;p1"/>
              <p:cNvSpPr/>
              <p:nvPr/>
            </p:nvSpPr>
            <p:spPr>
              <a:xfrm rot="7320000">
                <a:off x="7758112" y="4651375"/>
                <a:ext cx="1058862" cy="493712"/>
              </a:xfrm>
              <a:custGeom>
                <a:rect b="b" l="l" r="r" t="t"/>
                <a:pathLst>
                  <a:path extrusionOk="0" h="880" w="1684">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Comic Sans MS"/>
                  <a:ea typeface="Comic Sans MS"/>
                  <a:cs typeface="Comic Sans MS"/>
                  <a:sym typeface="Comic Sans MS"/>
                </a:endParaRPr>
              </a:p>
            </p:txBody>
          </p:sp>
          <p:sp>
            <p:nvSpPr>
              <p:cNvPr id="28" name="Google Shape;28;p1"/>
              <p:cNvSpPr/>
              <p:nvPr/>
            </p:nvSpPr>
            <p:spPr>
              <a:xfrm rot="7320000">
                <a:off x="8035925" y="4757737"/>
                <a:ext cx="749300" cy="279400"/>
              </a:xfrm>
              <a:custGeom>
                <a:rect b="b" l="l" r="r" t="t"/>
                <a:pathLst>
                  <a:path extrusionOk="0" h="500" w="1190">
                    <a:moveTo>
                      <a:pt x="100" y="0"/>
                    </a:moveTo>
                    <a:lnTo>
                      <a:pt x="1190" y="490"/>
                    </a:lnTo>
                    <a:lnTo>
                      <a:pt x="1076" y="500"/>
                    </a:lnTo>
                    <a:lnTo>
                      <a:pt x="0" y="27"/>
                    </a:lnTo>
                    <a:lnTo>
                      <a:pt x="100" y="0"/>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Comic Sans MS"/>
                  <a:ea typeface="Comic Sans MS"/>
                  <a:cs typeface="Comic Sans MS"/>
                  <a:sym typeface="Comic Sans MS"/>
                </a:endParaRPr>
              </a:p>
            </p:txBody>
          </p:sp>
          <p:sp>
            <p:nvSpPr>
              <p:cNvPr id="29" name="Google Shape;29;p1"/>
              <p:cNvSpPr/>
              <p:nvPr/>
            </p:nvSpPr>
            <p:spPr>
              <a:xfrm rot="7320000">
                <a:off x="8516143" y="4560093"/>
                <a:ext cx="100012" cy="187325"/>
              </a:xfrm>
              <a:custGeom>
                <a:rect b="b" l="l" r="r" t="t"/>
                <a:pathLst>
                  <a:path extrusionOk="0" h="335" w="160">
                    <a:moveTo>
                      <a:pt x="116" y="0"/>
                    </a:moveTo>
                    <a:lnTo>
                      <a:pt x="19" y="106"/>
                    </a:lnTo>
                    <a:lnTo>
                      <a:pt x="0" y="230"/>
                    </a:lnTo>
                    <a:lnTo>
                      <a:pt x="33" y="314"/>
                    </a:lnTo>
                    <a:lnTo>
                      <a:pt x="94" y="335"/>
                    </a:lnTo>
                    <a:lnTo>
                      <a:pt x="76" y="154"/>
                    </a:lnTo>
                    <a:lnTo>
                      <a:pt x="160" y="17"/>
                    </a:lnTo>
                    <a:lnTo>
                      <a:pt x="116" y="0"/>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Comic Sans MS"/>
                  <a:ea typeface="Comic Sans MS"/>
                  <a:cs typeface="Comic Sans MS"/>
                  <a:sym typeface="Comic Sans MS"/>
                </a:endParaRPr>
              </a:p>
            </p:txBody>
          </p:sp>
          <p:sp>
            <p:nvSpPr>
              <p:cNvPr id="30" name="Google Shape;30;p1"/>
              <p:cNvSpPr/>
              <p:nvPr/>
            </p:nvSpPr>
            <p:spPr>
              <a:xfrm rot="7320000">
                <a:off x="8155781" y="4761706"/>
                <a:ext cx="306387" cy="165100"/>
              </a:xfrm>
              <a:custGeom>
                <a:rect b="b" l="l" r="r" t="t"/>
                <a:pathLst>
                  <a:path extrusionOk="0" h="296" w="489">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Comic Sans MS"/>
                  <a:ea typeface="Comic Sans MS"/>
                  <a:cs typeface="Comic Sans MS"/>
                  <a:sym typeface="Comic Sans MS"/>
                </a:endParaRPr>
              </a:p>
            </p:txBody>
          </p:sp>
        </p:grpSp>
      </p:grpSp>
      <p:sp>
        <p:nvSpPr>
          <p:cNvPr id="31" name="Google Shape;31;p1"/>
          <p:cNvSpPr/>
          <p:nvPr/>
        </p:nvSpPr>
        <p:spPr>
          <a:xfrm>
            <a:off x="901700" y="5054600"/>
            <a:ext cx="6807200" cy="728662"/>
          </a:xfrm>
          <a:custGeom>
            <a:rect b="b" l="l" r="r" t="t"/>
            <a:pathLst>
              <a:path extrusionOk="0" h="459" w="4288">
                <a:moveTo>
                  <a:pt x="0" y="0"/>
                </a:moveTo>
                <a:cubicBezTo>
                  <a:pt x="136" y="43"/>
                  <a:pt x="556" y="232"/>
                  <a:pt x="816" y="256"/>
                </a:cubicBezTo>
                <a:cubicBezTo>
                  <a:pt x="1076" y="280"/>
                  <a:pt x="1387" y="124"/>
                  <a:pt x="1560" y="144"/>
                </a:cubicBezTo>
                <a:cubicBezTo>
                  <a:pt x="1733" y="164"/>
                  <a:pt x="1725" y="375"/>
                  <a:pt x="1856" y="376"/>
                </a:cubicBezTo>
                <a:cubicBezTo>
                  <a:pt x="1987" y="377"/>
                  <a:pt x="2064" y="139"/>
                  <a:pt x="2344" y="152"/>
                </a:cubicBezTo>
                <a:cubicBezTo>
                  <a:pt x="2624" y="165"/>
                  <a:pt x="3212" y="459"/>
                  <a:pt x="3536" y="456"/>
                </a:cubicBezTo>
                <a:cubicBezTo>
                  <a:pt x="3860" y="453"/>
                  <a:pt x="4165" y="188"/>
                  <a:pt x="4288" y="136"/>
                </a:cubicBezTo>
              </a:path>
            </a:pathLst>
          </a:custGeom>
          <a:noFill/>
          <a:ln cap="flat" cmpd="sng" w="76200">
            <a:solidFill>
              <a:schemeClr val="folHlink"/>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Comic Sans MS"/>
              <a:ea typeface="Comic Sans MS"/>
              <a:cs typeface="Comic Sans MS"/>
              <a:sym typeface="Comic Sans MS"/>
            </a:endParaRPr>
          </a:p>
        </p:txBody>
      </p:sp>
      <p:sp>
        <p:nvSpPr>
          <p:cNvPr id="32" name="Google Shape;32;p1"/>
          <p:cNvSpPr/>
          <p:nvPr/>
        </p:nvSpPr>
        <p:spPr>
          <a:xfrm>
            <a:off x="4076700" y="1930400"/>
            <a:ext cx="889000" cy="381000"/>
          </a:xfrm>
          <a:custGeom>
            <a:rect b="b" l="l" r="r" t="t"/>
            <a:pathLst>
              <a:path extrusionOk="0" h="240" w="560">
                <a:moveTo>
                  <a:pt x="0" y="32"/>
                </a:moveTo>
                <a:cubicBezTo>
                  <a:pt x="102" y="89"/>
                  <a:pt x="205" y="147"/>
                  <a:pt x="280" y="144"/>
                </a:cubicBezTo>
                <a:cubicBezTo>
                  <a:pt x="355" y="141"/>
                  <a:pt x="401" y="0"/>
                  <a:pt x="448" y="16"/>
                </a:cubicBezTo>
                <a:cubicBezTo>
                  <a:pt x="495" y="32"/>
                  <a:pt x="541" y="201"/>
                  <a:pt x="560" y="240"/>
                </a:cubicBezTo>
              </a:path>
            </a:pathLst>
          </a:custGeom>
          <a:noFill/>
          <a:ln cap="flat" cmpd="sng" w="114300">
            <a:solidFill>
              <a:schemeClr val="dk2"/>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Comic Sans MS"/>
              <a:ea typeface="Comic Sans MS"/>
              <a:cs typeface="Comic Sans MS"/>
              <a:sym typeface="Comic Sans MS"/>
            </a:endParaRPr>
          </a:p>
        </p:txBody>
      </p:sp>
      <p:sp>
        <p:nvSpPr>
          <p:cNvPr id="33" name="Google Shape;33;p1"/>
          <p:cNvSpPr txBox="1"/>
          <p:nvPr>
            <p:ph type="title"/>
          </p:nvPr>
        </p:nvSpPr>
        <p:spPr>
          <a:xfrm>
            <a:off x="685800" y="152400"/>
            <a:ext cx="6870700" cy="1600200"/>
          </a:xfrm>
          <a:prstGeom prst="rect">
            <a:avLst/>
          </a:prstGeom>
          <a:noFill/>
          <a:ln>
            <a:noFill/>
          </a:ln>
        </p:spPr>
        <p:txBody>
          <a:bodyPr anchorCtr="0" anchor="b" bIns="45700" lIns="91425" spcFirstLastPara="1" rIns="91425" wrap="square" tIns="45700"/>
          <a:lstStyle>
            <a:lvl1pPr lvl="0" marR="0" rtl="0" algn="ctr">
              <a:spcBef>
                <a:spcPts val="0"/>
              </a:spcBef>
              <a:spcAft>
                <a:spcPts val="0"/>
              </a:spcAft>
              <a:buSzPts val="1400"/>
              <a:buNone/>
              <a:defRPr b="0" i="0" sz="4400" u="none" cap="none" strike="noStrike">
                <a:solidFill>
                  <a:schemeClr val="dk1"/>
                </a:solidFill>
                <a:latin typeface="Comic Sans MS"/>
                <a:ea typeface="Comic Sans MS"/>
                <a:cs typeface="Comic Sans MS"/>
                <a:sym typeface="Comic Sans MS"/>
              </a:defRPr>
            </a:lvl1pPr>
            <a:lvl2pPr lvl="1" marR="0" rtl="0" algn="ctr">
              <a:spcBef>
                <a:spcPts val="0"/>
              </a:spcBef>
              <a:spcAft>
                <a:spcPts val="0"/>
              </a:spcAft>
              <a:buSzPts val="1400"/>
              <a:buNone/>
              <a:defRPr b="0" i="0" sz="4400" u="none" cap="none" strike="noStrike">
                <a:solidFill>
                  <a:schemeClr val="dk1"/>
                </a:solidFill>
                <a:latin typeface="Comic Sans MS"/>
                <a:ea typeface="Comic Sans MS"/>
                <a:cs typeface="Comic Sans MS"/>
                <a:sym typeface="Comic Sans MS"/>
              </a:defRPr>
            </a:lvl2pPr>
            <a:lvl3pPr lvl="2" marR="0" rtl="0" algn="ctr">
              <a:spcBef>
                <a:spcPts val="0"/>
              </a:spcBef>
              <a:spcAft>
                <a:spcPts val="0"/>
              </a:spcAft>
              <a:buSzPts val="1400"/>
              <a:buNone/>
              <a:defRPr b="0" i="0" sz="4400" u="none" cap="none" strike="noStrike">
                <a:solidFill>
                  <a:schemeClr val="dk1"/>
                </a:solidFill>
                <a:latin typeface="Comic Sans MS"/>
                <a:ea typeface="Comic Sans MS"/>
                <a:cs typeface="Comic Sans MS"/>
                <a:sym typeface="Comic Sans MS"/>
              </a:defRPr>
            </a:lvl3pPr>
            <a:lvl4pPr lvl="3" marR="0" rtl="0" algn="ctr">
              <a:spcBef>
                <a:spcPts val="0"/>
              </a:spcBef>
              <a:spcAft>
                <a:spcPts val="0"/>
              </a:spcAft>
              <a:buSzPts val="1400"/>
              <a:buNone/>
              <a:defRPr b="0" i="0" sz="4400" u="none" cap="none" strike="noStrike">
                <a:solidFill>
                  <a:schemeClr val="dk1"/>
                </a:solidFill>
                <a:latin typeface="Comic Sans MS"/>
                <a:ea typeface="Comic Sans MS"/>
                <a:cs typeface="Comic Sans MS"/>
                <a:sym typeface="Comic Sans MS"/>
              </a:defRPr>
            </a:lvl4pPr>
            <a:lvl5pPr lvl="4" marR="0" rtl="0" algn="ctr">
              <a:spcBef>
                <a:spcPts val="0"/>
              </a:spcBef>
              <a:spcAft>
                <a:spcPts val="0"/>
              </a:spcAft>
              <a:buSzPts val="1400"/>
              <a:buNone/>
              <a:defRPr b="0" i="0" sz="4400" u="none" cap="none" strike="noStrike">
                <a:solidFill>
                  <a:schemeClr val="dk1"/>
                </a:solidFill>
                <a:latin typeface="Comic Sans MS"/>
                <a:ea typeface="Comic Sans MS"/>
                <a:cs typeface="Comic Sans MS"/>
                <a:sym typeface="Comic Sans MS"/>
              </a:defRPr>
            </a:lvl5pPr>
            <a:lvl6pPr lvl="5" marR="0" rtl="0" algn="ctr">
              <a:spcBef>
                <a:spcPts val="0"/>
              </a:spcBef>
              <a:spcAft>
                <a:spcPts val="0"/>
              </a:spcAft>
              <a:buSzPts val="1400"/>
              <a:buNone/>
              <a:defRPr b="0" i="0" sz="4400" u="none" cap="none" strike="noStrike">
                <a:solidFill>
                  <a:schemeClr val="dk1"/>
                </a:solidFill>
                <a:latin typeface="Comic Sans MS"/>
                <a:ea typeface="Comic Sans MS"/>
                <a:cs typeface="Comic Sans MS"/>
                <a:sym typeface="Comic Sans MS"/>
              </a:defRPr>
            </a:lvl6pPr>
            <a:lvl7pPr lvl="6" marR="0" rtl="0" algn="ctr">
              <a:spcBef>
                <a:spcPts val="0"/>
              </a:spcBef>
              <a:spcAft>
                <a:spcPts val="0"/>
              </a:spcAft>
              <a:buSzPts val="1400"/>
              <a:buNone/>
              <a:defRPr b="0" i="0" sz="4400" u="none" cap="none" strike="noStrike">
                <a:solidFill>
                  <a:schemeClr val="dk1"/>
                </a:solidFill>
                <a:latin typeface="Comic Sans MS"/>
                <a:ea typeface="Comic Sans MS"/>
                <a:cs typeface="Comic Sans MS"/>
                <a:sym typeface="Comic Sans MS"/>
              </a:defRPr>
            </a:lvl7pPr>
            <a:lvl8pPr lvl="7" marR="0" rtl="0" algn="ctr">
              <a:spcBef>
                <a:spcPts val="0"/>
              </a:spcBef>
              <a:spcAft>
                <a:spcPts val="0"/>
              </a:spcAft>
              <a:buSzPts val="1400"/>
              <a:buNone/>
              <a:defRPr b="0" i="0" sz="4400" u="none" cap="none" strike="noStrike">
                <a:solidFill>
                  <a:schemeClr val="dk1"/>
                </a:solidFill>
                <a:latin typeface="Comic Sans MS"/>
                <a:ea typeface="Comic Sans MS"/>
                <a:cs typeface="Comic Sans MS"/>
                <a:sym typeface="Comic Sans MS"/>
              </a:defRPr>
            </a:lvl8pPr>
            <a:lvl9pPr lvl="8" marR="0" rtl="0" algn="ctr">
              <a:spcBef>
                <a:spcPts val="0"/>
              </a:spcBef>
              <a:spcAft>
                <a:spcPts val="0"/>
              </a:spcAft>
              <a:buSzPts val="1400"/>
              <a:buNone/>
              <a:defRPr b="0" i="0" sz="4400" u="none" cap="none" strike="noStrike">
                <a:solidFill>
                  <a:schemeClr val="dk1"/>
                </a:solidFill>
                <a:latin typeface="Comic Sans MS"/>
                <a:ea typeface="Comic Sans MS"/>
                <a:cs typeface="Comic Sans MS"/>
                <a:sym typeface="Comic Sans MS"/>
              </a:defRPr>
            </a:lvl9pPr>
          </a:lstStyle>
          <a:p/>
        </p:txBody>
      </p:sp>
      <p:sp>
        <p:nvSpPr>
          <p:cNvPr id="34" name="Google Shape;34;p1"/>
          <p:cNvSpPr txBox="1"/>
          <p:nvPr>
            <p:ph idx="1" type="body"/>
          </p:nvPr>
        </p:nvSpPr>
        <p:spPr>
          <a:xfrm>
            <a:off x="685800" y="1828800"/>
            <a:ext cx="7696200" cy="3657600"/>
          </a:xfrm>
          <a:prstGeom prst="rect">
            <a:avLst/>
          </a:prstGeom>
          <a:noFill/>
          <a:ln>
            <a:noFill/>
          </a:ln>
        </p:spPr>
        <p:txBody>
          <a:bodyPr anchorCtr="0" anchor="t" bIns="45700" lIns="91425" spcFirstLastPara="1" rIns="91425" wrap="square" tIns="45700"/>
          <a:lstStyle>
            <a:lvl1pPr indent="-431800" lvl="0" marL="457200" marR="0" rtl="0" algn="l">
              <a:spcBef>
                <a:spcPts val="640"/>
              </a:spcBef>
              <a:spcAft>
                <a:spcPts val="0"/>
              </a:spcAft>
              <a:buClr>
                <a:schemeClr val="dk1"/>
              </a:buClr>
              <a:buSzPts val="3200"/>
              <a:buFont typeface="Comic Sans MS"/>
              <a:buChar char="•"/>
              <a:defRPr b="0" i="0" sz="3200" u="none" cap="none" strike="noStrike">
                <a:solidFill>
                  <a:schemeClr val="dk1"/>
                </a:solidFill>
                <a:latin typeface="Comic Sans MS"/>
                <a:ea typeface="Comic Sans MS"/>
                <a:cs typeface="Comic Sans MS"/>
                <a:sym typeface="Comic Sans MS"/>
              </a:defRPr>
            </a:lvl1pPr>
            <a:lvl2pPr indent="-406400" lvl="1" marL="914400" marR="0" rtl="0" algn="l">
              <a:spcBef>
                <a:spcPts val="560"/>
              </a:spcBef>
              <a:spcAft>
                <a:spcPts val="0"/>
              </a:spcAft>
              <a:buClr>
                <a:schemeClr val="dk1"/>
              </a:buClr>
              <a:buSzPts val="2800"/>
              <a:buFont typeface="Comic Sans MS"/>
              <a:buChar char="–"/>
              <a:defRPr b="0" i="0" sz="2800" u="none" cap="none" strike="noStrike">
                <a:solidFill>
                  <a:schemeClr val="dk1"/>
                </a:solidFill>
                <a:latin typeface="Comic Sans MS"/>
                <a:ea typeface="Comic Sans MS"/>
                <a:cs typeface="Comic Sans MS"/>
                <a:sym typeface="Comic Sans MS"/>
              </a:defRPr>
            </a:lvl2pPr>
            <a:lvl3pPr indent="-381000" lvl="2" marL="1371600" marR="0" rtl="0" algn="l">
              <a:spcBef>
                <a:spcPts val="480"/>
              </a:spcBef>
              <a:spcAft>
                <a:spcPts val="0"/>
              </a:spcAft>
              <a:buClr>
                <a:schemeClr val="dk1"/>
              </a:buClr>
              <a:buSzPts val="2400"/>
              <a:buFont typeface="Comic Sans MS"/>
              <a:buChar char="•"/>
              <a:defRPr b="0" i="0" sz="2400" u="none" cap="none" strike="noStrike">
                <a:solidFill>
                  <a:schemeClr val="dk1"/>
                </a:solidFill>
                <a:latin typeface="Comic Sans MS"/>
                <a:ea typeface="Comic Sans MS"/>
                <a:cs typeface="Comic Sans MS"/>
                <a:sym typeface="Comic Sans MS"/>
              </a:defRPr>
            </a:lvl3pPr>
            <a:lvl4pPr indent="-355600" lvl="3" marL="1828800" marR="0" rtl="0" algn="l">
              <a:spcBef>
                <a:spcPts val="400"/>
              </a:spcBef>
              <a:spcAft>
                <a:spcPts val="0"/>
              </a:spcAft>
              <a:buClr>
                <a:schemeClr val="dk1"/>
              </a:buClr>
              <a:buSzPts val="2000"/>
              <a:buFont typeface="Comic Sans MS"/>
              <a:buChar char="–"/>
              <a:defRPr b="0" i="0" sz="2000" u="none" cap="none" strike="noStrike">
                <a:solidFill>
                  <a:schemeClr val="dk1"/>
                </a:solidFill>
                <a:latin typeface="Comic Sans MS"/>
                <a:ea typeface="Comic Sans MS"/>
                <a:cs typeface="Comic Sans MS"/>
                <a:sym typeface="Comic Sans MS"/>
              </a:defRPr>
            </a:lvl4pPr>
            <a:lvl5pPr indent="-355600" lvl="4" marL="2286000" marR="0" rtl="0" algn="l">
              <a:spcBef>
                <a:spcPts val="400"/>
              </a:spcBef>
              <a:spcAft>
                <a:spcPts val="0"/>
              </a:spcAft>
              <a:buClr>
                <a:schemeClr val="dk1"/>
              </a:buClr>
              <a:buSzPts val="2000"/>
              <a:buFont typeface="Comic Sans MS"/>
              <a:buChar char="»"/>
              <a:defRPr b="0" i="0" sz="2000" u="none" cap="none" strike="noStrike">
                <a:solidFill>
                  <a:schemeClr val="dk1"/>
                </a:solidFill>
                <a:latin typeface="Comic Sans MS"/>
                <a:ea typeface="Comic Sans MS"/>
                <a:cs typeface="Comic Sans MS"/>
                <a:sym typeface="Comic Sans MS"/>
              </a:defRPr>
            </a:lvl5pPr>
            <a:lvl6pPr indent="-355600" lvl="5" marL="2743200" marR="0" rtl="0" algn="l">
              <a:spcBef>
                <a:spcPts val="400"/>
              </a:spcBef>
              <a:spcAft>
                <a:spcPts val="0"/>
              </a:spcAft>
              <a:buClr>
                <a:schemeClr val="dk1"/>
              </a:buClr>
              <a:buSzPts val="2000"/>
              <a:buFont typeface="Comic Sans MS"/>
              <a:buChar char="»"/>
              <a:defRPr b="0" i="0" sz="2000" u="none" cap="none" strike="noStrike">
                <a:solidFill>
                  <a:schemeClr val="dk1"/>
                </a:solidFill>
                <a:latin typeface="Comic Sans MS"/>
                <a:ea typeface="Comic Sans MS"/>
                <a:cs typeface="Comic Sans MS"/>
                <a:sym typeface="Comic Sans MS"/>
              </a:defRPr>
            </a:lvl6pPr>
            <a:lvl7pPr indent="-355600" lvl="6" marL="3200400" marR="0" rtl="0" algn="l">
              <a:spcBef>
                <a:spcPts val="400"/>
              </a:spcBef>
              <a:spcAft>
                <a:spcPts val="0"/>
              </a:spcAft>
              <a:buClr>
                <a:schemeClr val="dk1"/>
              </a:buClr>
              <a:buSzPts val="2000"/>
              <a:buFont typeface="Comic Sans MS"/>
              <a:buChar char="»"/>
              <a:defRPr b="0" i="0" sz="2000" u="none" cap="none" strike="noStrike">
                <a:solidFill>
                  <a:schemeClr val="dk1"/>
                </a:solidFill>
                <a:latin typeface="Comic Sans MS"/>
                <a:ea typeface="Comic Sans MS"/>
                <a:cs typeface="Comic Sans MS"/>
                <a:sym typeface="Comic Sans MS"/>
              </a:defRPr>
            </a:lvl7pPr>
            <a:lvl8pPr indent="-355600" lvl="7" marL="3657600" marR="0" rtl="0" algn="l">
              <a:spcBef>
                <a:spcPts val="400"/>
              </a:spcBef>
              <a:spcAft>
                <a:spcPts val="0"/>
              </a:spcAft>
              <a:buClr>
                <a:schemeClr val="dk1"/>
              </a:buClr>
              <a:buSzPts val="2000"/>
              <a:buFont typeface="Comic Sans MS"/>
              <a:buChar char="»"/>
              <a:defRPr b="0" i="0" sz="2000" u="none" cap="none" strike="noStrike">
                <a:solidFill>
                  <a:schemeClr val="dk1"/>
                </a:solidFill>
                <a:latin typeface="Comic Sans MS"/>
                <a:ea typeface="Comic Sans MS"/>
                <a:cs typeface="Comic Sans MS"/>
                <a:sym typeface="Comic Sans MS"/>
              </a:defRPr>
            </a:lvl8pPr>
            <a:lvl9pPr indent="-355600" lvl="8" marL="4114800" marR="0" rtl="0" algn="l">
              <a:spcBef>
                <a:spcPts val="400"/>
              </a:spcBef>
              <a:spcAft>
                <a:spcPts val="0"/>
              </a:spcAft>
              <a:buClr>
                <a:schemeClr val="dk1"/>
              </a:buClr>
              <a:buSzPts val="2000"/>
              <a:buFont typeface="Comic Sans MS"/>
              <a:buChar char="»"/>
              <a:defRPr b="0" i="0" sz="2000" u="none" cap="none" strike="noStrike">
                <a:solidFill>
                  <a:schemeClr val="dk1"/>
                </a:solidFill>
                <a:latin typeface="Comic Sans MS"/>
                <a:ea typeface="Comic Sans MS"/>
                <a:cs typeface="Comic Sans MS"/>
                <a:sym typeface="Comic Sans MS"/>
              </a:defRPr>
            </a:lvl9pPr>
          </a:lstStyle>
          <a:p/>
        </p:txBody>
      </p:sp>
      <p:sp>
        <p:nvSpPr>
          <p:cNvPr id="35" name="Google Shape;35;p1"/>
          <p:cNvSpPr txBox="1"/>
          <p:nvPr>
            <p:ph idx="10" type="dt"/>
          </p:nvPr>
        </p:nvSpPr>
        <p:spPr>
          <a:xfrm>
            <a:off x="685800" y="6248400"/>
            <a:ext cx="1905000" cy="45720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SzPts val="1400"/>
              <a:buNone/>
              <a:defRPr b="0" i="0" sz="1400" u="none">
                <a:solidFill>
                  <a:schemeClr val="dk1"/>
                </a:solidFill>
                <a:latin typeface="Comic Sans MS"/>
                <a:ea typeface="Comic Sans MS"/>
                <a:cs typeface="Comic Sans MS"/>
                <a:sym typeface="Comic Sans MS"/>
              </a:defRPr>
            </a:lvl1pPr>
            <a:lvl2pPr lvl="1" marR="0" rtl="0" algn="l">
              <a:lnSpc>
                <a:spcPct val="100000"/>
              </a:lnSpc>
              <a:spcBef>
                <a:spcPts val="0"/>
              </a:spcBef>
              <a:spcAft>
                <a:spcPts val="0"/>
              </a:spcAft>
              <a:buSzPts val="1400"/>
              <a:buNone/>
              <a:defRPr b="0" i="0" sz="1800" u="none" cap="none" strike="noStrike">
                <a:solidFill>
                  <a:schemeClr val="dk1"/>
                </a:solidFill>
                <a:latin typeface="Comic Sans MS"/>
                <a:ea typeface="Comic Sans MS"/>
                <a:cs typeface="Comic Sans MS"/>
                <a:sym typeface="Comic Sans MS"/>
              </a:defRPr>
            </a:lvl2pPr>
            <a:lvl3pPr lvl="2" marR="0" rtl="0" algn="l">
              <a:lnSpc>
                <a:spcPct val="100000"/>
              </a:lnSpc>
              <a:spcBef>
                <a:spcPts val="0"/>
              </a:spcBef>
              <a:spcAft>
                <a:spcPts val="0"/>
              </a:spcAft>
              <a:buSzPts val="1400"/>
              <a:buNone/>
              <a:defRPr b="0" i="0" sz="1800" u="none" cap="none" strike="noStrike">
                <a:solidFill>
                  <a:schemeClr val="dk1"/>
                </a:solidFill>
                <a:latin typeface="Comic Sans MS"/>
                <a:ea typeface="Comic Sans MS"/>
                <a:cs typeface="Comic Sans MS"/>
                <a:sym typeface="Comic Sans MS"/>
              </a:defRPr>
            </a:lvl3pPr>
            <a:lvl4pPr lvl="3" marR="0" rtl="0" algn="l">
              <a:lnSpc>
                <a:spcPct val="100000"/>
              </a:lnSpc>
              <a:spcBef>
                <a:spcPts val="0"/>
              </a:spcBef>
              <a:spcAft>
                <a:spcPts val="0"/>
              </a:spcAft>
              <a:buSzPts val="1400"/>
              <a:buNone/>
              <a:defRPr b="0" i="0" sz="1800" u="none" cap="none" strike="noStrike">
                <a:solidFill>
                  <a:schemeClr val="dk1"/>
                </a:solidFill>
                <a:latin typeface="Comic Sans MS"/>
                <a:ea typeface="Comic Sans MS"/>
                <a:cs typeface="Comic Sans MS"/>
                <a:sym typeface="Comic Sans MS"/>
              </a:defRPr>
            </a:lvl4pPr>
            <a:lvl5pPr lvl="4" marR="0" rtl="0" algn="l">
              <a:lnSpc>
                <a:spcPct val="100000"/>
              </a:lnSpc>
              <a:spcBef>
                <a:spcPts val="0"/>
              </a:spcBef>
              <a:spcAft>
                <a:spcPts val="0"/>
              </a:spcAft>
              <a:buSzPts val="1400"/>
              <a:buNone/>
              <a:defRPr b="0" i="0" sz="1800" u="none" cap="none" strike="noStrike">
                <a:solidFill>
                  <a:schemeClr val="dk1"/>
                </a:solidFill>
                <a:latin typeface="Comic Sans MS"/>
                <a:ea typeface="Comic Sans MS"/>
                <a:cs typeface="Comic Sans MS"/>
                <a:sym typeface="Comic Sans MS"/>
              </a:defRPr>
            </a:lvl5pPr>
            <a:lvl6pPr lvl="5" marR="0" rtl="0" algn="l">
              <a:lnSpc>
                <a:spcPct val="100000"/>
              </a:lnSpc>
              <a:spcBef>
                <a:spcPts val="0"/>
              </a:spcBef>
              <a:spcAft>
                <a:spcPts val="0"/>
              </a:spcAft>
              <a:buSzPts val="1400"/>
              <a:buNone/>
              <a:defRPr b="0" i="0" sz="1800" u="none" cap="none" strike="noStrike">
                <a:solidFill>
                  <a:schemeClr val="dk1"/>
                </a:solidFill>
                <a:latin typeface="Comic Sans MS"/>
                <a:ea typeface="Comic Sans MS"/>
                <a:cs typeface="Comic Sans MS"/>
                <a:sym typeface="Comic Sans MS"/>
              </a:defRPr>
            </a:lvl6pPr>
            <a:lvl7pPr lvl="6" marR="0" rtl="0" algn="l">
              <a:lnSpc>
                <a:spcPct val="100000"/>
              </a:lnSpc>
              <a:spcBef>
                <a:spcPts val="0"/>
              </a:spcBef>
              <a:spcAft>
                <a:spcPts val="0"/>
              </a:spcAft>
              <a:buSzPts val="1400"/>
              <a:buNone/>
              <a:defRPr b="0" i="0" sz="1800" u="none" cap="none" strike="noStrike">
                <a:solidFill>
                  <a:schemeClr val="dk1"/>
                </a:solidFill>
                <a:latin typeface="Comic Sans MS"/>
                <a:ea typeface="Comic Sans MS"/>
                <a:cs typeface="Comic Sans MS"/>
                <a:sym typeface="Comic Sans MS"/>
              </a:defRPr>
            </a:lvl7pPr>
            <a:lvl8pPr lvl="7" marR="0" rtl="0" algn="l">
              <a:lnSpc>
                <a:spcPct val="100000"/>
              </a:lnSpc>
              <a:spcBef>
                <a:spcPts val="0"/>
              </a:spcBef>
              <a:spcAft>
                <a:spcPts val="0"/>
              </a:spcAft>
              <a:buSzPts val="1400"/>
              <a:buNone/>
              <a:defRPr b="0" i="0" sz="1800" u="none" cap="none" strike="noStrike">
                <a:solidFill>
                  <a:schemeClr val="dk1"/>
                </a:solidFill>
                <a:latin typeface="Comic Sans MS"/>
                <a:ea typeface="Comic Sans MS"/>
                <a:cs typeface="Comic Sans MS"/>
                <a:sym typeface="Comic Sans MS"/>
              </a:defRPr>
            </a:lvl8pPr>
            <a:lvl9pPr lvl="8" marR="0" rtl="0" algn="l">
              <a:lnSpc>
                <a:spcPct val="100000"/>
              </a:lnSpc>
              <a:spcBef>
                <a:spcPts val="0"/>
              </a:spcBef>
              <a:spcAft>
                <a:spcPts val="0"/>
              </a:spcAft>
              <a:buSzPts val="1400"/>
              <a:buNone/>
              <a:defRPr b="0" i="0" sz="1800" u="none" cap="none" strike="noStrike">
                <a:solidFill>
                  <a:schemeClr val="dk1"/>
                </a:solidFill>
                <a:latin typeface="Comic Sans MS"/>
                <a:ea typeface="Comic Sans MS"/>
                <a:cs typeface="Comic Sans MS"/>
                <a:sym typeface="Comic Sans MS"/>
              </a:defRPr>
            </a:lvl9pPr>
          </a:lstStyle>
          <a:p/>
        </p:txBody>
      </p:sp>
      <p:sp>
        <p:nvSpPr>
          <p:cNvPr id="36" name="Google Shape;36;p1"/>
          <p:cNvSpPr txBox="1"/>
          <p:nvPr>
            <p:ph idx="11" type="ftr"/>
          </p:nvPr>
        </p:nvSpPr>
        <p:spPr>
          <a:xfrm>
            <a:off x="3124200" y="6248400"/>
            <a:ext cx="2895600" cy="457200"/>
          </a:xfrm>
          <a:prstGeom prst="rect">
            <a:avLst/>
          </a:prstGeom>
          <a:noFill/>
          <a:ln>
            <a:noFill/>
          </a:ln>
        </p:spPr>
        <p:txBody>
          <a:bodyPr anchorCtr="0" anchor="t" bIns="45700" lIns="91425" spcFirstLastPara="1" rIns="91425" wrap="square" tIns="45700"/>
          <a:lstStyle>
            <a:lvl1pPr lvl="0" marR="0" rtl="0" algn="ctr">
              <a:lnSpc>
                <a:spcPct val="100000"/>
              </a:lnSpc>
              <a:spcBef>
                <a:spcPts val="0"/>
              </a:spcBef>
              <a:spcAft>
                <a:spcPts val="0"/>
              </a:spcAft>
              <a:buSzPts val="1400"/>
              <a:buNone/>
              <a:defRPr b="0" i="0" sz="1400" u="none">
                <a:solidFill>
                  <a:schemeClr val="dk1"/>
                </a:solidFill>
                <a:latin typeface="Comic Sans MS"/>
                <a:ea typeface="Comic Sans MS"/>
                <a:cs typeface="Comic Sans MS"/>
                <a:sym typeface="Comic Sans MS"/>
              </a:defRPr>
            </a:lvl1pPr>
            <a:lvl2pPr lvl="1" marR="0" rtl="0" algn="l">
              <a:lnSpc>
                <a:spcPct val="100000"/>
              </a:lnSpc>
              <a:spcBef>
                <a:spcPts val="0"/>
              </a:spcBef>
              <a:spcAft>
                <a:spcPts val="0"/>
              </a:spcAft>
              <a:buSzPts val="1400"/>
              <a:buNone/>
              <a:defRPr b="0" i="0" sz="1800" u="none" cap="none" strike="noStrike">
                <a:solidFill>
                  <a:schemeClr val="dk1"/>
                </a:solidFill>
                <a:latin typeface="Comic Sans MS"/>
                <a:ea typeface="Comic Sans MS"/>
                <a:cs typeface="Comic Sans MS"/>
                <a:sym typeface="Comic Sans MS"/>
              </a:defRPr>
            </a:lvl2pPr>
            <a:lvl3pPr lvl="2" marR="0" rtl="0" algn="l">
              <a:lnSpc>
                <a:spcPct val="100000"/>
              </a:lnSpc>
              <a:spcBef>
                <a:spcPts val="0"/>
              </a:spcBef>
              <a:spcAft>
                <a:spcPts val="0"/>
              </a:spcAft>
              <a:buSzPts val="1400"/>
              <a:buNone/>
              <a:defRPr b="0" i="0" sz="1800" u="none" cap="none" strike="noStrike">
                <a:solidFill>
                  <a:schemeClr val="dk1"/>
                </a:solidFill>
                <a:latin typeface="Comic Sans MS"/>
                <a:ea typeface="Comic Sans MS"/>
                <a:cs typeface="Comic Sans MS"/>
                <a:sym typeface="Comic Sans MS"/>
              </a:defRPr>
            </a:lvl3pPr>
            <a:lvl4pPr lvl="3" marR="0" rtl="0" algn="l">
              <a:lnSpc>
                <a:spcPct val="100000"/>
              </a:lnSpc>
              <a:spcBef>
                <a:spcPts val="0"/>
              </a:spcBef>
              <a:spcAft>
                <a:spcPts val="0"/>
              </a:spcAft>
              <a:buSzPts val="1400"/>
              <a:buNone/>
              <a:defRPr b="0" i="0" sz="1800" u="none" cap="none" strike="noStrike">
                <a:solidFill>
                  <a:schemeClr val="dk1"/>
                </a:solidFill>
                <a:latin typeface="Comic Sans MS"/>
                <a:ea typeface="Comic Sans MS"/>
                <a:cs typeface="Comic Sans MS"/>
                <a:sym typeface="Comic Sans MS"/>
              </a:defRPr>
            </a:lvl4pPr>
            <a:lvl5pPr lvl="4" marR="0" rtl="0" algn="l">
              <a:lnSpc>
                <a:spcPct val="100000"/>
              </a:lnSpc>
              <a:spcBef>
                <a:spcPts val="0"/>
              </a:spcBef>
              <a:spcAft>
                <a:spcPts val="0"/>
              </a:spcAft>
              <a:buSzPts val="1400"/>
              <a:buNone/>
              <a:defRPr b="0" i="0" sz="1800" u="none" cap="none" strike="noStrike">
                <a:solidFill>
                  <a:schemeClr val="dk1"/>
                </a:solidFill>
                <a:latin typeface="Comic Sans MS"/>
                <a:ea typeface="Comic Sans MS"/>
                <a:cs typeface="Comic Sans MS"/>
                <a:sym typeface="Comic Sans MS"/>
              </a:defRPr>
            </a:lvl5pPr>
            <a:lvl6pPr lvl="5" marR="0" rtl="0" algn="l">
              <a:lnSpc>
                <a:spcPct val="100000"/>
              </a:lnSpc>
              <a:spcBef>
                <a:spcPts val="0"/>
              </a:spcBef>
              <a:spcAft>
                <a:spcPts val="0"/>
              </a:spcAft>
              <a:buSzPts val="1400"/>
              <a:buNone/>
              <a:defRPr b="0" i="0" sz="1800" u="none" cap="none" strike="noStrike">
                <a:solidFill>
                  <a:schemeClr val="dk1"/>
                </a:solidFill>
                <a:latin typeface="Comic Sans MS"/>
                <a:ea typeface="Comic Sans MS"/>
                <a:cs typeface="Comic Sans MS"/>
                <a:sym typeface="Comic Sans MS"/>
              </a:defRPr>
            </a:lvl6pPr>
            <a:lvl7pPr lvl="6" marR="0" rtl="0" algn="l">
              <a:lnSpc>
                <a:spcPct val="100000"/>
              </a:lnSpc>
              <a:spcBef>
                <a:spcPts val="0"/>
              </a:spcBef>
              <a:spcAft>
                <a:spcPts val="0"/>
              </a:spcAft>
              <a:buSzPts val="1400"/>
              <a:buNone/>
              <a:defRPr b="0" i="0" sz="1800" u="none" cap="none" strike="noStrike">
                <a:solidFill>
                  <a:schemeClr val="dk1"/>
                </a:solidFill>
                <a:latin typeface="Comic Sans MS"/>
                <a:ea typeface="Comic Sans MS"/>
                <a:cs typeface="Comic Sans MS"/>
                <a:sym typeface="Comic Sans MS"/>
              </a:defRPr>
            </a:lvl7pPr>
            <a:lvl8pPr lvl="7" marR="0" rtl="0" algn="l">
              <a:lnSpc>
                <a:spcPct val="100000"/>
              </a:lnSpc>
              <a:spcBef>
                <a:spcPts val="0"/>
              </a:spcBef>
              <a:spcAft>
                <a:spcPts val="0"/>
              </a:spcAft>
              <a:buSzPts val="1400"/>
              <a:buNone/>
              <a:defRPr b="0" i="0" sz="1800" u="none" cap="none" strike="noStrike">
                <a:solidFill>
                  <a:schemeClr val="dk1"/>
                </a:solidFill>
                <a:latin typeface="Comic Sans MS"/>
                <a:ea typeface="Comic Sans MS"/>
                <a:cs typeface="Comic Sans MS"/>
                <a:sym typeface="Comic Sans MS"/>
              </a:defRPr>
            </a:lvl8pPr>
            <a:lvl9pPr lvl="8" marR="0" rtl="0" algn="l">
              <a:lnSpc>
                <a:spcPct val="100000"/>
              </a:lnSpc>
              <a:spcBef>
                <a:spcPts val="0"/>
              </a:spcBef>
              <a:spcAft>
                <a:spcPts val="0"/>
              </a:spcAft>
              <a:buSzPts val="1400"/>
              <a:buNone/>
              <a:defRPr b="0" i="0" sz="1800" u="none" cap="none" strike="noStrike">
                <a:solidFill>
                  <a:schemeClr val="dk1"/>
                </a:solidFill>
                <a:latin typeface="Comic Sans MS"/>
                <a:ea typeface="Comic Sans MS"/>
                <a:cs typeface="Comic Sans MS"/>
                <a:sym typeface="Comic Sans MS"/>
              </a:defRPr>
            </a:lvl9pPr>
          </a:lstStyle>
          <a:p/>
        </p:txBody>
      </p:sp>
      <p:sp>
        <p:nvSpPr>
          <p:cNvPr id="37" name="Google Shape;37;p1"/>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1pPr>
            <a:lvl2pPr indent="0" lvl="1" marL="0" marR="0" rtl="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2pPr>
            <a:lvl3pPr indent="0" lvl="2" marL="0" marR="0" rtl="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3pPr>
            <a:lvl4pPr indent="0" lvl="3" marL="0" marR="0" rtl="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4pPr>
            <a:lvl5pPr indent="0" lvl="4" marL="0" marR="0" rtl="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5pPr>
            <a:lvl6pPr indent="0" lvl="5" marL="0" marR="0" rtl="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6pPr>
            <a:lvl7pPr indent="0" lvl="6" marL="0" marR="0" rtl="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7pPr>
            <a:lvl8pPr indent="0" lvl="7" marL="0" marR="0" rtl="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8pPr>
            <a:lvl9pPr indent="0" lvl="8" marL="0" marR="0" rtl="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9pPr>
          </a:lstStyle>
          <a:p>
            <a:pPr indent="0" lvl="0" marL="0" rtl="0" algn="r">
              <a:spcBef>
                <a:spcPts val="0"/>
              </a:spcBef>
              <a:spcAft>
                <a:spcPts val="0"/>
              </a:spcAft>
              <a:buNone/>
            </a:pPr>
            <a:fld id="{00000000-1234-1234-1234-123412341234}" type="slidenum">
              <a:rPr lang="en-US"/>
              <a:t>‹#›</a:t>
            </a:fld>
            <a:endParaRPr>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48" r:id="rId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44" name="Shape 44"/>
        <p:cNvGrpSpPr/>
        <p:nvPr/>
      </p:nvGrpSpPr>
      <p:grpSpPr>
        <a:xfrm>
          <a:off x="0" y="0"/>
          <a:ext cx="0" cy="0"/>
          <a:chOff x="0" y="0"/>
          <a:chExt cx="0" cy="0"/>
        </a:xfrm>
      </p:grpSpPr>
      <p:sp>
        <p:nvSpPr>
          <p:cNvPr id="45" name="Google Shape;45;p3"/>
          <p:cNvSpPr/>
          <p:nvPr/>
        </p:nvSpPr>
        <p:spPr>
          <a:xfrm rot="-3180000">
            <a:off x="7777956" y="-15081"/>
            <a:ext cx="1162050" cy="2084387"/>
          </a:xfrm>
          <a:custGeom>
            <a:rect b="b" l="l" r="r" t="t"/>
            <a:pathLst>
              <a:path extrusionOk="0" h="3686" w="2903">
                <a:moveTo>
                  <a:pt x="2903" y="433"/>
                </a:moveTo>
                <a:lnTo>
                  <a:pt x="2565" y="80"/>
                </a:lnTo>
                <a:lnTo>
                  <a:pt x="2241" y="0"/>
                </a:lnTo>
                <a:lnTo>
                  <a:pt x="110" y="2811"/>
                </a:lnTo>
                <a:lnTo>
                  <a:pt x="110" y="3228"/>
                </a:lnTo>
                <a:lnTo>
                  <a:pt x="0" y="3631"/>
                </a:lnTo>
                <a:lnTo>
                  <a:pt x="72" y="3686"/>
                </a:lnTo>
                <a:lnTo>
                  <a:pt x="441" y="3355"/>
                </a:lnTo>
                <a:lnTo>
                  <a:pt x="740" y="3228"/>
                </a:lnTo>
                <a:lnTo>
                  <a:pt x="2903" y="433"/>
                </a:lnTo>
                <a:close/>
              </a:path>
            </a:pathLst>
          </a:custGeom>
          <a:solidFill>
            <a:srgbClr val="FFFFF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Comic Sans MS"/>
              <a:ea typeface="Comic Sans MS"/>
              <a:cs typeface="Comic Sans MS"/>
              <a:sym typeface="Comic Sans MS"/>
            </a:endParaRPr>
          </a:p>
        </p:txBody>
      </p:sp>
      <p:sp>
        <p:nvSpPr>
          <p:cNvPr id="46" name="Google Shape;46;p3"/>
          <p:cNvSpPr txBox="1"/>
          <p:nvPr>
            <p:ph type="title"/>
          </p:nvPr>
        </p:nvSpPr>
        <p:spPr>
          <a:xfrm>
            <a:off x="685800" y="152400"/>
            <a:ext cx="6870700" cy="1600200"/>
          </a:xfrm>
          <a:prstGeom prst="rect">
            <a:avLst/>
          </a:prstGeom>
          <a:noFill/>
          <a:ln>
            <a:noFill/>
          </a:ln>
        </p:spPr>
        <p:txBody>
          <a:bodyPr anchorCtr="0" anchor="b" bIns="45700" lIns="91425" spcFirstLastPara="1" rIns="91425" wrap="square" tIns="45700"/>
          <a:lstStyle>
            <a:lvl1pPr lvl="0" marR="0" rtl="0" algn="ctr">
              <a:spcBef>
                <a:spcPts val="0"/>
              </a:spcBef>
              <a:spcAft>
                <a:spcPts val="0"/>
              </a:spcAft>
              <a:buSzPts val="1400"/>
              <a:buNone/>
              <a:defRPr b="0" i="0" sz="4400" u="none" cap="none" strike="noStrike">
                <a:solidFill>
                  <a:schemeClr val="dk1"/>
                </a:solidFill>
                <a:latin typeface="Comic Sans MS"/>
                <a:ea typeface="Comic Sans MS"/>
                <a:cs typeface="Comic Sans MS"/>
                <a:sym typeface="Comic Sans MS"/>
              </a:defRPr>
            </a:lvl1pPr>
            <a:lvl2pPr lvl="1" marR="0" rtl="0" algn="ctr">
              <a:spcBef>
                <a:spcPts val="0"/>
              </a:spcBef>
              <a:spcAft>
                <a:spcPts val="0"/>
              </a:spcAft>
              <a:buSzPts val="1400"/>
              <a:buNone/>
              <a:defRPr b="0" i="0" sz="4400" u="none" cap="none" strike="noStrike">
                <a:solidFill>
                  <a:schemeClr val="dk1"/>
                </a:solidFill>
                <a:latin typeface="Comic Sans MS"/>
                <a:ea typeface="Comic Sans MS"/>
                <a:cs typeface="Comic Sans MS"/>
                <a:sym typeface="Comic Sans MS"/>
              </a:defRPr>
            </a:lvl2pPr>
            <a:lvl3pPr lvl="2" marR="0" rtl="0" algn="ctr">
              <a:spcBef>
                <a:spcPts val="0"/>
              </a:spcBef>
              <a:spcAft>
                <a:spcPts val="0"/>
              </a:spcAft>
              <a:buSzPts val="1400"/>
              <a:buNone/>
              <a:defRPr b="0" i="0" sz="4400" u="none" cap="none" strike="noStrike">
                <a:solidFill>
                  <a:schemeClr val="dk1"/>
                </a:solidFill>
                <a:latin typeface="Comic Sans MS"/>
                <a:ea typeface="Comic Sans MS"/>
                <a:cs typeface="Comic Sans MS"/>
                <a:sym typeface="Comic Sans MS"/>
              </a:defRPr>
            </a:lvl3pPr>
            <a:lvl4pPr lvl="3" marR="0" rtl="0" algn="ctr">
              <a:spcBef>
                <a:spcPts val="0"/>
              </a:spcBef>
              <a:spcAft>
                <a:spcPts val="0"/>
              </a:spcAft>
              <a:buSzPts val="1400"/>
              <a:buNone/>
              <a:defRPr b="0" i="0" sz="4400" u="none" cap="none" strike="noStrike">
                <a:solidFill>
                  <a:schemeClr val="dk1"/>
                </a:solidFill>
                <a:latin typeface="Comic Sans MS"/>
                <a:ea typeface="Comic Sans MS"/>
                <a:cs typeface="Comic Sans MS"/>
                <a:sym typeface="Comic Sans MS"/>
              </a:defRPr>
            </a:lvl4pPr>
            <a:lvl5pPr lvl="4" marR="0" rtl="0" algn="ctr">
              <a:spcBef>
                <a:spcPts val="0"/>
              </a:spcBef>
              <a:spcAft>
                <a:spcPts val="0"/>
              </a:spcAft>
              <a:buSzPts val="1400"/>
              <a:buNone/>
              <a:defRPr b="0" i="0" sz="4400" u="none" cap="none" strike="noStrike">
                <a:solidFill>
                  <a:schemeClr val="dk1"/>
                </a:solidFill>
                <a:latin typeface="Comic Sans MS"/>
                <a:ea typeface="Comic Sans MS"/>
                <a:cs typeface="Comic Sans MS"/>
                <a:sym typeface="Comic Sans MS"/>
              </a:defRPr>
            </a:lvl5pPr>
            <a:lvl6pPr lvl="5" marR="0" rtl="0" algn="ctr">
              <a:spcBef>
                <a:spcPts val="0"/>
              </a:spcBef>
              <a:spcAft>
                <a:spcPts val="0"/>
              </a:spcAft>
              <a:buSzPts val="1400"/>
              <a:buNone/>
              <a:defRPr b="0" i="0" sz="4400" u="none" cap="none" strike="noStrike">
                <a:solidFill>
                  <a:schemeClr val="dk1"/>
                </a:solidFill>
                <a:latin typeface="Comic Sans MS"/>
                <a:ea typeface="Comic Sans MS"/>
                <a:cs typeface="Comic Sans MS"/>
                <a:sym typeface="Comic Sans MS"/>
              </a:defRPr>
            </a:lvl6pPr>
            <a:lvl7pPr lvl="6" marR="0" rtl="0" algn="ctr">
              <a:spcBef>
                <a:spcPts val="0"/>
              </a:spcBef>
              <a:spcAft>
                <a:spcPts val="0"/>
              </a:spcAft>
              <a:buSzPts val="1400"/>
              <a:buNone/>
              <a:defRPr b="0" i="0" sz="4400" u="none" cap="none" strike="noStrike">
                <a:solidFill>
                  <a:schemeClr val="dk1"/>
                </a:solidFill>
                <a:latin typeface="Comic Sans MS"/>
                <a:ea typeface="Comic Sans MS"/>
                <a:cs typeface="Comic Sans MS"/>
                <a:sym typeface="Comic Sans MS"/>
              </a:defRPr>
            </a:lvl7pPr>
            <a:lvl8pPr lvl="7" marR="0" rtl="0" algn="ctr">
              <a:spcBef>
                <a:spcPts val="0"/>
              </a:spcBef>
              <a:spcAft>
                <a:spcPts val="0"/>
              </a:spcAft>
              <a:buSzPts val="1400"/>
              <a:buNone/>
              <a:defRPr b="0" i="0" sz="4400" u="none" cap="none" strike="noStrike">
                <a:solidFill>
                  <a:schemeClr val="dk1"/>
                </a:solidFill>
                <a:latin typeface="Comic Sans MS"/>
                <a:ea typeface="Comic Sans MS"/>
                <a:cs typeface="Comic Sans MS"/>
                <a:sym typeface="Comic Sans MS"/>
              </a:defRPr>
            </a:lvl8pPr>
            <a:lvl9pPr lvl="8" marR="0" rtl="0" algn="ctr">
              <a:spcBef>
                <a:spcPts val="0"/>
              </a:spcBef>
              <a:spcAft>
                <a:spcPts val="0"/>
              </a:spcAft>
              <a:buSzPts val="1400"/>
              <a:buNone/>
              <a:defRPr b="0" i="0" sz="4400" u="none" cap="none" strike="noStrike">
                <a:solidFill>
                  <a:schemeClr val="dk1"/>
                </a:solidFill>
                <a:latin typeface="Comic Sans MS"/>
                <a:ea typeface="Comic Sans MS"/>
                <a:cs typeface="Comic Sans MS"/>
                <a:sym typeface="Comic Sans MS"/>
              </a:defRPr>
            </a:lvl9pPr>
          </a:lstStyle>
          <a:p/>
        </p:txBody>
      </p:sp>
      <p:sp>
        <p:nvSpPr>
          <p:cNvPr id="47" name="Google Shape;47;p3"/>
          <p:cNvSpPr txBox="1"/>
          <p:nvPr>
            <p:ph idx="1" type="body"/>
          </p:nvPr>
        </p:nvSpPr>
        <p:spPr>
          <a:xfrm>
            <a:off x="685800" y="1828800"/>
            <a:ext cx="7696200" cy="3657600"/>
          </a:xfrm>
          <a:prstGeom prst="rect">
            <a:avLst/>
          </a:prstGeom>
          <a:noFill/>
          <a:ln>
            <a:noFill/>
          </a:ln>
        </p:spPr>
        <p:txBody>
          <a:bodyPr anchorCtr="0" anchor="t" bIns="45700" lIns="91425" spcFirstLastPara="1" rIns="91425" wrap="square" tIns="45700"/>
          <a:lstStyle>
            <a:lvl1pPr indent="-431800" lvl="0" marL="457200" marR="0" rtl="0" algn="l">
              <a:spcBef>
                <a:spcPts val="640"/>
              </a:spcBef>
              <a:spcAft>
                <a:spcPts val="0"/>
              </a:spcAft>
              <a:buClr>
                <a:schemeClr val="dk1"/>
              </a:buClr>
              <a:buSzPts val="3200"/>
              <a:buFont typeface="Comic Sans MS"/>
              <a:buChar char="•"/>
              <a:defRPr b="0" i="0" sz="3200" u="none" cap="none" strike="noStrike">
                <a:solidFill>
                  <a:schemeClr val="dk1"/>
                </a:solidFill>
                <a:latin typeface="Comic Sans MS"/>
                <a:ea typeface="Comic Sans MS"/>
                <a:cs typeface="Comic Sans MS"/>
                <a:sym typeface="Comic Sans MS"/>
              </a:defRPr>
            </a:lvl1pPr>
            <a:lvl2pPr indent="-406400" lvl="1" marL="914400" marR="0" rtl="0" algn="l">
              <a:spcBef>
                <a:spcPts val="560"/>
              </a:spcBef>
              <a:spcAft>
                <a:spcPts val="0"/>
              </a:spcAft>
              <a:buClr>
                <a:schemeClr val="dk1"/>
              </a:buClr>
              <a:buSzPts val="2800"/>
              <a:buFont typeface="Comic Sans MS"/>
              <a:buChar char="–"/>
              <a:defRPr b="0" i="0" sz="2800" u="none" cap="none" strike="noStrike">
                <a:solidFill>
                  <a:schemeClr val="dk1"/>
                </a:solidFill>
                <a:latin typeface="Comic Sans MS"/>
                <a:ea typeface="Comic Sans MS"/>
                <a:cs typeface="Comic Sans MS"/>
                <a:sym typeface="Comic Sans MS"/>
              </a:defRPr>
            </a:lvl2pPr>
            <a:lvl3pPr indent="-381000" lvl="2" marL="1371600" marR="0" rtl="0" algn="l">
              <a:spcBef>
                <a:spcPts val="480"/>
              </a:spcBef>
              <a:spcAft>
                <a:spcPts val="0"/>
              </a:spcAft>
              <a:buClr>
                <a:schemeClr val="dk1"/>
              </a:buClr>
              <a:buSzPts val="2400"/>
              <a:buFont typeface="Comic Sans MS"/>
              <a:buChar char="•"/>
              <a:defRPr b="0" i="0" sz="2400" u="none" cap="none" strike="noStrike">
                <a:solidFill>
                  <a:schemeClr val="dk1"/>
                </a:solidFill>
                <a:latin typeface="Comic Sans MS"/>
                <a:ea typeface="Comic Sans MS"/>
                <a:cs typeface="Comic Sans MS"/>
                <a:sym typeface="Comic Sans MS"/>
              </a:defRPr>
            </a:lvl3pPr>
            <a:lvl4pPr indent="-355600" lvl="3" marL="1828800" marR="0" rtl="0" algn="l">
              <a:spcBef>
                <a:spcPts val="400"/>
              </a:spcBef>
              <a:spcAft>
                <a:spcPts val="0"/>
              </a:spcAft>
              <a:buClr>
                <a:schemeClr val="dk1"/>
              </a:buClr>
              <a:buSzPts val="2000"/>
              <a:buFont typeface="Comic Sans MS"/>
              <a:buChar char="–"/>
              <a:defRPr b="0" i="0" sz="2000" u="none" cap="none" strike="noStrike">
                <a:solidFill>
                  <a:schemeClr val="dk1"/>
                </a:solidFill>
                <a:latin typeface="Comic Sans MS"/>
                <a:ea typeface="Comic Sans MS"/>
                <a:cs typeface="Comic Sans MS"/>
                <a:sym typeface="Comic Sans MS"/>
              </a:defRPr>
            </a:lvl4pPr>
            <a:lvl5pPr indent="-355600" lvl="4" marL="2286000" marR="0" rtl="0" algn="l">
              <a:spcBef>
                <a:spcPts val="400"/>
              </a:spcBef>
              <a:spcAft>
                <a:spcPts val="0"/>
              </a:spcAft>
              <a:buClr>
                <a:schemeClr val="dk1"/>
              </a:buClr>
              <a:buSzPts val="2000"/>
              <a:buFont typeface="Comic Sans MS"/>
              <a:buChar char="»"/>
              <a:defRPr b="0" i="0" sz="2000" u="none" cap="none" strike="noStrike">
                <a:solidFill>
                  <a:schemeClr val="dk1"/>
                </a:solidFill>
                <a:latin typeface="Comic Sans MS"/>
                <a:ea typeface="Comic Sans MS"/>
                <a:cs typeface="Comic Sans MS"/>
                <a:sym typeface="Comic Sans MS"/>
              </a:defRPr>
            </a:lvl5pPr>
            <a:lvl6pPr indent="-355600" lvl="5" marL="2743200" marR="0" rtl="0" algn="l">
              <a:spcBef>
                <a:spcPts val="400"/>
              </a:spcBef>
              <a:spcAft>
                <a:spcPts val="0"/>
              </a:spcAft>
              <a:buClr>
                <a:schemeClr val="dk1"/>
              </a:buClr>
              <a:buSzPts val="2000"/>
              <a:buFont typeface="Comic Sans MS"/>
              <a:buChar char="»"/>
              <a:defRPr b="0" i="0" sz="2000" u="none" cap="none" strike="noStrike">
                <a:solidFill>
                  <a:schemeClr val="dk1"/>
                </a:solidFill>
                <a:latin typeface="Comic Sans MS"/>
                <a:ea typeface="Comic Sans MS"/>
                <a:cs typeface="Comic Sans MS"/>
                <a:sym typeface="Comic Sans MS"/>
              </a:defRPr>
            </a:lvl6pPr>
            <a:lvl7pPr indent="-355600" lvl="6" marL="3200400" marR="0" rtl="0" algn="l">
              <a:spcBef>
                <a:spcPts val="400"/>
              </a:spcBef>
              <a:spcAft>
                <a:spcPts val="0"/>
              </a:spcAft>
              <a:buClr>
                <a:schemeClr val="dk1"/>
              </a:buClr>
              <a:buSzPts val="2000"/>
              <a:buFont typeface="Comic Sans MS"/>
              <a:buChar char="»"/>
              <a:defRPr b="0" i="0" sz="2000" u="none" cap="none" strike="noStrike">
                <a:solidFill>
                  <a:schemeClr val="dk1"/>
                </a:solidFill>
                <a:latin typeface="Comic Sans MS"/>
                <a:ea typeface="Comic Sans MS"/>
                <a:cs typeface="Comic Sans MS"/>
                <a:sym typeface="Comic Sans MS"/>
              </a:defRPr>
            </a:lvl7pPr>
            <a:lvl8pPr indent="-355600" lvl="7" marL="3657600" marR="0" rtl="0" algn="l">
              <a:spcBef>
                <a:spcPts val="400"/>
              </a:spcBef>
              <a:spcAft>
                <a:spcPts val="0"/>
              </a:spcAft>
              <a:buClr>
                <a:schemeClr val="dk1"/>
              </a:buClr>
              <a:buSzPts val="2000"/>
              <a:buFont typeface="Comic Sans MS"/>
              <a:buChar char="»"/>
              <a:defRPr b="0" i="0" sz="2000" u="none" cap="none" strike="noStrike">
                <a:solidFill>
                  <a:schemeClr val="dk1"/>
                </a:solidFill>
                <a:latin typeface="Comic Sans MS"/>
                <a:ea typeface="Comic Sans MS"/>
                <a:cs typeface="Comic Sans MS"/>
                <a:sym typeface="Comic Sans MS"/>
              </a:defRPr>
            </a:lvl8pPr>
            <a:lvl9pPr indent="-355600" lvl="8" marL="4114800" marR="0" rtl="0" algn="l">
              <a:spcBef>
                <a:spcPts val="400"/>
              </a:spcBef>
              <a:spcAft>
                <a:spcPts val="0"/>
              </a:spcAft>
              <a:buClr>
                <a:schemeClr val="dk1"/>
              </a:buClr>
              <a:buSzPts val="2000"/>
              <a:buFont typeface="Comic Sans MS"/>
              <a:buChar char="»"/>
              <a:defRPr b="0" i="0" sz="2000" u="none" cap="none" strike="noStrike">
                <a:solidFill>
                  <a:schemeClr val="dk1"/>
                </a:solidFill>
                <a:latin typeface="Comic Sans MS"/>
                <a:ea typeface="Comic Sans MS"/>
                <a:cs typeface="Comic Sans MS"/>
                <a:sym typeface="Comic Sans MS"/>
              </a:defRPr>
            </a:lvl9pPr>
          </a:lstStyle>
          <a:p/>
        </p:txBody>
      </p:sp>
      <p:sp>
        <p:nvSpPr>
          <p:cNvPr id="48" name="Google Shape;48;p3"/>
          <p:cNvSpPr txBox="1"/>
          <p:nvPr>
            <p:ph idx="10" type="dt"/>
          </p:nvPr>
        </p:nvSpPr>
        <p:spPr>
          <a:xfrm>
            <a:off x="1371600" y="6248400"/>
            <a:ext cx="1905000" cy="45720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SzPts val="1400"/>
              <a:buNone/>
              <a:defRPr b="0" i="0" sz="1400" u="none">
                <a:solidFill>
                  <a:schemeClr val="dk1"/>
                </a:solidFill>
                <a:latin typeface="Comic Sans MS"/>
                <a:ea typeface="Comic Sans MS"/>
                <a:cs typeface="Comic Sans MS"/>
                <a:sym typeface="Comic Sans MS"/>
              </a:defRPr>
            </a:lvl1pPr>
            <a:lvl2pPr lvl="1" marR="0" rtl="0" algn="l">
              <a:lnSpc>
                <a:spcPct val="100000"/>
              </a:lnSpc>
              <a:spcBef>
                <a:spcPts val="0"/>
              </a:spcBef>
              <a:spcAft>
                <a:spcPts val="0"/>
              </a:spcAft>
              <a:buSzPts val="1400"/>
              <a:buNone/>
              <a:defRPr b="0" i="0" sz="1800" u="none" cap="none" strike="noStrike">
                <a:solidFill>
                  <a:schemeClr val="dk1"/>
                </a:solidFill>
                <a:latin typeface="Comic Sans MS"/>
                <a:ea typeface="Comic Sans MS"/>
                <a:cs typeface="Comic Sans MS"/>
                <a:sym typeface="Comic Sans MS"/>
              </a:defRPr>
            </a:lvl2pPr>
            <a:lvl3pPr lvl="2" marR="0" rtl="0" algn="l">
              <a:lnSpc>
                <a:spcPct val="100000"/>
              </a:lnSpc>
              <a:spcBef>
                <a:spcPts val="0"/>
              </a:spcBef>
              <a:spcAft>
                <a:spcPts val="0"/>
              </a:spcAft>
              <a:buSzPts val="1400"/>
              <a:buNone/>
              <a:defRPr b="0" i="0" sz="1800" u="none" cap="none" strike="noStrike">
                <a:solidFill>
                  <a:schemeClr val="dk1"/>
                </a:solidFill>
                <a:latin typeface="Comic Sans MS"/>
                <a:ea typeface="Comic Sans MS"/>
                <a:cs typeface="Comic Sans MS"/>
                <a:sym typeface="Comic Sans MS"/>
              </a:defRPr>
            </a:lvl3pPr>
            <a:lvl4pPr lvl="3" marR="0" rtl="0" algn="l">
              <a:lnSpc>
                <a:spcPct val="100000"/>
              </a:lnSpc>
              <a:spcBef>
                <a:spcPts val="0"/>
              </a:spcBef>
              <a:spcAft>
                <a:spcPts val="0"/>
              </a:spcAft>
              <a:buSzPts val="1400"/>
              <a:buNone/>
              <a:defRPr b="0" i="0" sz="1800" u="none" cap="none" strike="noStrike">
                <a:solidFill>
                  <a:schemeClr val="dk1"/>
                </a:solidFill>
                <a:latin typeface="Comic Sans MS"/>
                <a:ea typeface="Comic Sans MS"/>
                <a:cs typeface="Comic Sans MS"/>
                <a:sym typeface="Comic Sans MS"/>
              </a:defRPr>
            </a:lvl4pPr>
            <a:lvl5pPr lvl="4" marR="0" rtl="0" algn="l">
              <a:lnSpc>
                <a:spcPct val="100000"/>
              </a:lnSpc>
              <a:spcBef>
                <a:spcPts val="0"/>
              </a:spcBef>
              <a:spcAft>
                <a:spcPts val="0"/>
              </a:spcAft>
              <a:buSzPts val="1400"/>
              <a:buNone/>
              <a:defRPr b="0" i="0" sz="1800" u="none" cap="none" strike="noStrike">
                <a:solidFill>
                  <a:schemeClr val="dk1"/>
                </a:solidFill>
                <a:latin typeface="Comic Sans MS"/>
                <a:ea typeface="Comic Sans MS"/>
                <a:cs typeface="Comic Sans MS"/>
                <a:sym typeface="Comic Sans MS"/>
              </a:defRPr>
            </a:lvl5pPr>
            <a:lvl6pPr lvl="5" marR="0" rtl="0" algn="l">
              <a:lnSpc>
                <a:spcPct val="100000"/>
              </a:lnSpc>
              <a:spcBef>
                <a:spcPts val="0"/>
              </a:spcBef>
              <a:spcAft>
                <a:spcPts val="0"/>
              </a:spcAft>
              <a:buSzPts val="1400"/>
              <a:buNone/>
              <a:defRPr b="0" i="0" sz="1800" u="none" cap="none" strike="noStrike">
                <a:solidFill>
                  <a:schemeClr val="dk1"/>
                </a:solidFill>
                <a:latin typeface="Comic Sans MS"/>
                <a:ea typeface="Comic Sans MS"/>
                <a:cs typeface="Comic Sans MS"/>
                <a:sym typeface="Comic Sans MS"/>
              </a:defRPr>
            </a:lvl6pPr>
            <a:lvl7pPr lvl="6" marR="0" rtl="0" algn="l">
              <a:lnSpc>
                <a:spcPct val="100000"/>
              </a:lnSpc>
              <a:spcBef>
                <a:spcPts val="0"/>
              </a:spcBef>
              <a:spcAft>
                <a:spcPts val="0"/>
              </a:spcAft>
              <a:buSzPts val="1400"/>
              <a:buNone/>
              <a:defRPr b="0" i="0" sz="1800" u="none" cap="none" strike="noStrike">
                <a:solidFill>
                  <a:schemeClr val="dk1"/>
                </a:solidFill>
                <a:latin typeface="Comic Sans MS"/>
                <a:ea typeface="Comic Sans MS"/>
                <a:cs typeface="Comic Sans MS"/>
                <a:sym typeface="Comic Sans MS"/>
              </a:defRPr>
            </a:lvl7pPr>
            <a:lvl8pPr lvl="7" marR="0" rtl="0" algn="l">
              <a:lnSpc>
                <a:spcPct val="100000"/>
              </a:lnSpc>
              <a:spcBef>
                <a:spcPts val="0"/>
              </a:spcBef>
              <a:spcAft>
                <a:spcPts val="0"/>
              </a:spcAft>
              <a:buSzPts val="1400"/>
              <a:buNone/>
              <a:defRPr b="0" i="0" sz="1800" u="none" cap="none" strike="noStrike">
                <a:solidFill>
                  <a:schemeClr val="dk1"/>
                </a:solidFill>
                <a:latin typeface="Comic Sans MS"/>
                <a:ea typeface="Comic Sans MS"/>
                <a:cs typeface="Comic Sans MS"/>
                <a:sym typeface="Comic Sans MS"/>
              </a:defRPr>
            </a:lvl8pPr>
            <a:lvl9pPr lvl="8" marR="0" rtl="0" algn="l">
              <a:lnSpc>
                <a:spcPct val="100000"/>
              </a:lnSpc>
              <a:spcBef>
                <a:spcPts val="0"/>
              </a:spcBef>
              <a:spcAft>
                <a:spcPts val="0"/>
              </a:spcAft>
              <a:buSzPts val="1400"/>
              <a:buNone/>
              <a:defRPr b="0" i="0" sz="1800" u="none" cap="none" strike="noStrike">
                <a:solidFill>
                  <a:schemeClr val="dk1"/>
                </a:solidFill>
                <a:latin typeface="Comic Sans MS"/>
                <a:ea typeface="Comic Sans MS"/>
                <a:cs typeface="Comic Sans MS"/>
                <a:sym typeface="Comic Sans MS"/>
              </a:defRPr>
            </a:lvl9pPr>
          </a:lstStyle>
          <a:p/>
        </p:txBody>
      </p:sp>
      <p:sp>
        <p:nvSpPr>
          <p:cNvPr id="49" name="Google Shape;49;p3"/>
          <p:cNvSpPr txBox="1"/>
          <p:nvPr>
            <p:ph idx="11" type="ftr"/>
          </p:nvPr>
        </p:nvSpPr>
        <p:spPr>
          <a:xfrm>
            <a:off x="3556000" y="6248400"/>
            <a:ext cx="2895600" cy="457200"/>
          </a:xfrm>
          <a:prstGeom prst="rect">
            <a:avLst/>
          </a:prstGeom>
          <a:noFill/>
          <a:ln>
            <a:noFill/>
          </a:ln>
        </p:spPr>
        <p:txBody>
          <a:bodyPr anchorCtr="0" anchor="t" bIns="45700" lIns="91425" spcFirstLastPara="1" rIns="91425" wrap="square" tIns="45700"/>
          <a:lstStyle>
            <a:lvl1pPr lvl="0" marR="0" rtl="0" algn="ctr">
              <a:lnSpc>
                <a:spcPct val="100000"/>
              </a:lnSpc>
              <a:spcBef>
                <a:spcPts val="0"/>
              </a:spcBef>
              <a:spcAft>
                <a:spcPts val="0"/>
              </a:spcAft>
              <a:buSzPts val="1400"/>
              <a:buNone/>
              <a:defRPr b="0" i="0" sz="1400" u="none">
                <a:solidFill>
                  <a:schemeClr val="dk1"/>
                </a:solidFill>
                <a:latin typeface="Comic Sans MS"/>
                <a:ea typeface="Comic Sans MS"/>
                <a:cs typeface="Comic Sans MS"/>
                <a:sym typeface="Comic Sans MS"/>
              </a:defRPr>
            </a:lvl1pPr>
            <a:lvl2pPr lvl="1" marR="0" rtl="0" algn="l">
              <a:lnSpc>
                <a:spcPct val="100000"/>
              </a:lnSpc>
              <a:spcBef>
                <a:spcPts val="0"/>
              </a:spcBef>
              <a:spcAft>
                <a:spcPts val="0"/>
              </a:spcAft>
              <a:buSzPts val="1400"/>
              <a:buNone/>
              <a:defRPr b="0" i="0" sz="1800" u="none" cap="none" strike="noStrike">
                <a:solidFill>
                  <a:schemeClr val="dk1"/>
                </a:solidFill>
                <a:latin typeface="Comic Sans MS"/>
                <a:ea typeface="Comic Sans MS"/>
                <a:cs typeface="Comic Sans MS"/>
                <a:sym typeface="Comic Sans MS"/>
              </a:defRPr>
            </a:lvl2pPr>
            <a:lvl3pPr lvl="2" marR="0" rtl="0" algn="l">
              <a:lnSpc>
                <a:spcPct val="100000"/>
              </a:lnSpc>
              <a:spcBef>
                <a:spcPts val="0"/>
              </a:spcBef>
              <a:spcAft>
                <a:spcPts val="0"/>
              </a:spcAft>
              <a:buSzPts val="1400"/>
              <a:buNone/>
              <a:defRPr b="0" i="0" sz="1800" u="none" cap="none" strike="noStrike">
                <a:solidFill>
                  <a:schemeClr val="dk1"/>
                </a:solidFill>
                <a:latin typeface="Comic Sans MS"/>
                <a:ea typeface="Comic Sans MS"/>
                <a:cs typeface="Comic Sans MS"/>
                <a:sym typeface="Comic Sans MS"/>
              </a:defRPr>
            </a:lvl3pPr>
            <a:lvl4pPr lvl="3" marR="0" rtl="0" algn="l">
              <a:lnSpc>
                <a:spcPct val="100000"/>
              </a:lnSpc>
              <a:spcBef>
                <a:spcPts val="0"/>
              </a:spcBef>
              <a:spcAft>
                <a:spcPts val="0"/>
              </a:spcAft>
              <a:buSzPts val="1400"/>
              <a:buNone/>
              <a:defRPr b="0" i="0" sz="1800" u="none" cap="none" strike="noStrike">
                <a:solidFill>
                  <a:schemeClr val="dk1"/>
                </a:solidFill>
                <a:latin typeface="Comic Sans MS"/>
                <a:ea typeface="Comic Sans MS"/>
                <a:cs typeface="Comic Sans MS"/>
                <a:sym typeface="Comic Sans MS"/>
              </a:defRPr>
            </a:lvl4pPr>
            <a:lvl5pPr lvl="4" marR="0" rtl="0" algn="l">
              <a:lnSpc>
                <a:spcPct val="100000"/>
              </a:lnSpc>
              <a:spcBef>
                <a:spcPts val="0"/>
              </a:spcBef>
              <a:spcAft>
                <a:spcPts val="0"/>
              </a:spcAft>
              <a:buSzPts val="1400"/>
              <a:buNone/>
              <a:defRPr b="0" i="0" sz="1800" u="none" cap="none" strike="noStrike">
                <a:solidFill>
                  <a:schemeClr val="dk1"/>
                </a:solidFill>
                <a:latin typeface="Comic Sans MS"/>
                <a:ea typeface="Comic Sans MS"/>
                <a:cs typeface="Comic Sans MS"/>
                <a:sym typeface="Comic Sans MS"/>
              </a:defRPr>
            </a:lvl5pPr>
            <a:lvl6pPr lvl="5" marR="0" rtl="0" algn="l">
              <a:lnSpc>
                <a:spcPct val="100000"/>
              </a:lnSpc>
              <a:spcBef>
                <a:spcPts val="0"/>
              </a:spcBef>
              <a:spcAft>
                <a:spcPts val="0"/>
              </a:spcAft>
              <a:buSzPts val="1400"/>
              <a:buNone/>
              <a:defRPr b="0" i="0" sz="1800" u="none" cap="none" strike="noStrike">
                <a:solidFill>
                  <a:schemeClr val="dk1"/>
                </a:solidFill>
                <a:latin typeface="Comic Sans MS"/>
                <a:ea typeface="Comic Sans MS"/>
                <a:cs typeface="Comic Sans MS"/>
                <a:sym typeface="Comic Sans MS"/>
              </a:defRPr>
            </a:lvl6pPr>
            <a:lvl7pPr lvl="6" marR="0" rtl="0" algn="l">
              <a:lnSpc>
                <a:spcPct val="100000"/>
              </a:lnSpc>
              <a:spcBef>
                <a:spcPts val="0"/>
              </a:spcBef>
              <a:spcAft>
                <a:spcPts val="0"/>
              </a:spcAft>
              <a:buSzPts val="1400"/>
              <a:buNone/>
              <a:defRPr b="0" i="0" sz="1800" u="none" cap="none" strike="noStrike">
                <a:solidFill>
                  <a:schemeClr val="dk1"/>
                </a:solidFill>
                <a:latin typeface="Comic Sans MS"/>
                <a:ea typeface="Comic Sans MS"/>
                <a:cs typeface="Comic Sans MS"/>
                <a:sym typeface="Comic Sans MS"/>
              </a:defRPr>
            </a:lvl7pPr>
            <a:lvl8pPr lvl="7" marR="0" rtl="0" algn="l">
              <a:lnSpc>
                <a:spcPct val="100000"/>
              </a:lnSpc>
              <a:spcBef>
                <a:spcPts val="0"/>
              </a:spcBef>
              <a:spcAft>
                <a:spcPts val="0"/>
              </a:spcAft>
              <a:buSzPts val="1400"/>
              <a:buNone/>
              <a:defRPr b="0" i="0" sz="1800" u="none" cap="none" strike="noStrike">
                <a:solidFill>
                  <a:schemeClr val="dk1"/>
                </a:solidFill>
                <a:latin typeface="Comic Sans MS"/>
                <a:ea typeface="Comic Sans MS"/>
                <a:cs typeface="Comic Sans MS"/>
                <a:sym typeface="Comic Sans MS"/>
              </a:defRPr>
            </a:lvl8pPr>
            <a:lvl9pPr lvl="8" marR="0" rtl="0" algn="l">
              <a:lnSpc>
                <a:spcPct val="100000"/>
              </a:lnSpc>
              <a:spcBef>
                <a:spcPts val="0"/>
              </a:spcBef>
              <a:spcAft>
                <a:spcPts val="0"/>
              </a:spcAft>
              <a:buSzPts val="1400"/>
              <a:buNone/>
              <a:defRPr b="0" i="0" sz="1800" u="none" cap="none" strike="noStrike">
                <a:solidFill>
                  <a:schemeClr val="dk1"/>
                </a:solidFill>
                <a:latin typeface="Comic Sans MS"/>
                <a:ea typeface="Comic Sans MS"/>
                <a:cs typeface="Comic Sans MS"/>
                <a:sym typeface="Comic Sans MS"/>
              </a:defRPr>
            </a:lvl9pPr>
          </a:lstStyle>
          <a:p/>
        </p:txBody>
      </p:sp>
      <p:sp>
        <p:nvSpPr>
          <p:cNvPr id="50" name="Google Shape;50;p3"/>
          <p:cNvSpPr txBox="1"/>
          <p:nvPr>
            <p:ph idx="12" type="sldNum"/>
          </p:nvPr>
        </p:nvSpPr>
        <p:spPr>
          <a:xfrm>
            <a:off x="6718300" y="6248400"/>
            <a:ext cx="1905000" cy="45720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1pPr>
            <a:lvl2pPr indent="0" lvl="1" marL="0" marR="0" rtl="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2pPr>
            <a:lvl3pPr indent="0" lvl="2" marL="0" marR="0" rtl="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3pPr>
            <a:lvl4pPr indent="0" lvl="3" marL="0" marR="0" rtl="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4pPr>
            <a:lvl5pPr indent="0" lvl="4" marL="0" marR="0" rtl="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5pPr>
            <a:lvl6pPr indent="0" lvl="5" marL="0" marR="0" rtl="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6pPr>
            <a:lvl7pPr indent="0" lvl="6" marL="0" marR="0" rtl="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7pPr>
            <a:lvl8pPr indent="0" lvl="7" marL="0" marR="0" rtl="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8pPr>
            <a:lvl9pPr indent="0" lvl="8" marL="0" marR="0" rtl="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9pPr>
          </a:lstStyle>
          <a:p>
            <a:pPr indent="0" lvl="0" marL="0" rtl="0" algn="r">
              <a:spcBef>
                <a:spcPts val="0"/>
              </a:spcBef>
              <a:spcAft>
                <a:spcPts val="0"/>
              </a:spcAft>
              <a:buNone/>
            </a:pPr>
            <a:fld id="{00000000-1234-1234-1234-123412341234}" type="slidenum">
              <a:rPr lang="en-US"/>
              <a:t>‹#›</a:t>
            </a:fld>
            <a:endParaRPr>
              <a:solidFill>
                <a:srgbClr val="000000"/>
              </a:solidFill>
              <a:latin typeface="Arial"/>
              <a:ea typeface="Arial"/>
              <a:cs typeface="Arial"/>
              <a:sym typeface="Arial"/>
            </a:endParaRPr>
          </a:p>
        </p:txBody>
      </p:sp>
      <p:sp>
        <p:nvSpPr>
          <p:cNvPr id="51" name="Google Shape;51;p3"/>
          <p:cNvSpPr/>
          <p:nvPr/>
        </p:nvSpPr>
        <p:spPr>
          <a:xfrm rot="-3180000">
            <a:off x="7865268" y="24606"/>
            <a:ext cx="1165225" cy="2097087"/>
          </a:xfrm>
          <a:custGeom>
            <a:rect b="b" l="l" r="r" t="t"/>
            <a:pathLst>
              <a:path extrusionOk="0" h="3703" w="2911">
                <a:moveTo>
                  <a:pt x="2293" y="0"/>
                </a:moveTo>
                <a:lnTo>
                  <a:pt x="130" y="2835"/>
                </a:lnTo>
                <a:lnTo>
                  <a:pt x="131" y="3201"/>
                </a:lnTo>
                <a:lnTo>
                  <a:pt x="0" y="3633"/>
                </a:lnTo>
                <a:lnTo>
                  <a:pt x="50" y="3703"/>
                </a:lnTo>
                <a:lnTo>
                  <a:pt x="422" y="3352"/>
                </a:lnTo>
                <a:lnTo>
                  <a:pt x="763" y="3220"/>
                </a:lnTo>
                <a:lnTo>
                  <a:pt x="2911" y="428"/>
                </a:lnTo>
                <a:lnTo>
                  <a:pt x="2589" y="96"/>
                </a:lnTo>
                <a:lnTo>
                  <a:pt x="2293" y="0"/>
                </a:lnTo>
                <a:close/>
              </a:path>
            </a:pathLst>
          </a:custGeom>
          <a:solidFill>
            <a:schemeClr val="folHlink"/>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Comic Sans MS"/>
              <a:ea typeface="Comic Sans MS"/>
              <a:cs typeface="Comic Sans MS"/>
              <a:sym typeface="Comic Sans MS"/>
            </a:endParaRPr>
          </a:p>
        </p:txBody>
      </p:sp>
      <p:sp>
        <p:nvSpPr>
          <p:cNvPr id="52" name="Google Shape;52;p3"/>
          <p:cNvSpPr/>
          <p:nvPr/>
        </p:nvSpPr>
        <p:spPr>
          <a:xfrm rot="-3180000">
            <a:off x="7831137" y="192087"/>
            <a:ext cx="1025525" cy="1571625"/>
          </a:xfrm>
          <a:custGeom>
            <a:rect b="b" l="l" r="r" t="t"/>
            <a:pathLst>
              <a:path extrusionOk="0" h="2777" w="2561">
                <a:moveTo>
                  <a:pt x="0" y="2485"/>
                </a:moveTo>
                <a:lnTo>
                  <a:pt x="432" y="2553"/>
                </a:lnTo>
                <a:lnTo>
                  <a:pt x="736" y="2777"/>
                </a:lnTo>
                <a:lnTo>
                  <a:pt x="2561" y="399"/>
                </a:lnTo>
                <a:lnTo>
                  <a:pt x="2118" y="82"/>
                </a:lnTo>
                <a:lnTo>
                  <a:pt x="1898" y="0"/>
                </a:lnTo>
                <a:lnTo>
                  <a:pt x="0" y="2485"/>
                </a:lnTo>
                <a:close/>
              </a:path>
            </a:pathLst>
          </a:custGeom>
          <a:solidFill>
            <a:schemeClr val="l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Comic Sans MS"/>
              <a:ea typeface="Comic Sans MS"/>
              <a:cs typeface="Comic Sans MS"/>
              <a:sym typeface="Comic Sans MS"/>
            </a:endParaRPr>
          </a:p>
        </p:txBody>
      </p:sp>
      <p:grpSp>
        <p:nvGrpSpPr>
          <p:cNvPr id="53" name="Google Shape;53;p3"/>
          <p:cNvGrpSpPr/>
          <p:nvPr/>
        </p:nvGrpSpPr>
        <p:grpSpPr>
          <a:xfrm>
            <a:off x="7937" y="5540375"/>
            <a:ext cx="1784350" cy="1246187"/>
            <a:chOff x="7937" y="5540375"/>
            <a:chExt cx="1784350" cy="1246187"/>
          </a:xfrm>
        </p:grpSpPr>
        <p:sp>
          <p:nvSpPr>
            <p:cNvPr id="54" name="Google Shape;54;p3"/>
            <p:cNvSpPr/>
            <p:nvPr/>
          </p:nvSpPr>
          <p:spPr>
            <a:xfrm>
              <a:off x="38100" y="5564187"/>
              <a:ext cx="1728787" cy="1030287"/>
            </a:xfrm>
            <a:custGeom>
              <a:rect b="b" l="l" r="r" t="t"/>
              <a:pathLst>
                <a:path extrusionOk="0" h="1298" w="2177">
                  <a:moveTo>
                    <a:pt x="1587" y="1260"/>
                  </a:moveTo>
                  <a:lnTo>
                    <a:pt x="1420" y="1106"/>
                  </a:lnTo>
                  <a:lnTo>
                    <a:pt x="1331" y="477"/>
                  </a:lnTo>
                  <a:lnTo>
                    <a:pt x="2139" y="330"/>
                  </a:lnTo>
                  <a:lnTo>
                    <a:pt x="2177" y="203"/>
                  </a:lnTo>
                  <a:lnTo>
                    <a:pt x="2099" y="100"/>
                  </a:lnTo>
                  <a:lnTo>
                    <a:pt x="1276" y="211"/>
                  </a:lnTo>
                  <a:lnTo>
                    <a:pt x="1219" y="32"/>
                  </a:lnTo>
                  <a:lnTo>
                    <a:pt x="1085" y="0"/>
                  </a:lnTo>
                  <a:lnTo>
                    <a:pt x="958" y="28"/>
                  </a:lnTo>
                  <a:lnTo>
                    <a:pt x="888" y="106"/>
                  </a:lnTo>
                  <a:lnTo>
                    <a:pt x="937" y="285"/>
                  </a:lnTo>
                  <a:lnTo>
                    <a:pt x="660" y="441"/>
                  </a:lnTo>
                  <a:lnTo>
                    <a:pt x="983" y="473"/>
                  </a:lnTo>
                  <a:lnTo>
                    <a:pt x="1112" y="889"/>
                  </a:lnTo>
                  <a:lnTo>
                    <a:pt x="141" y="469"/>
                  </a:lnTo>
                  <a:lnTo>
                    <a:pt x="46" y="509"/>
                  </a:lnTo>
                  <a:lnTo>
                    <a:pt x="0" y="636"/>
                  </a:lnTo>
                  <a:lnTo>
                    <a:pt x="55" y="779"/>
                  </a:lnTo>
                  <a:lnTo>
                    <a:pt x="1139" y="1288"/>
                  </a:lnTo>
                  <a:lnTo>
                    <a:pt x="1378" y="1256"/>
                  </a:lnTo>
                  <a:lnTo>
                    <a:pt x="1570" y="1298"/>
                  </a:lnTo>
                  <a:lnTo>
                    <a:pt x="1587" y="1260"/>
                  </a:lnTo>
                  <a:close/>
                </a:path>
              </a:pathLst>
            </a:custGeom>
            <a:solidFill>
              <a:srgbClr val="F8F8F8"/>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Comic Sans MS"/>
                <a:ea typeface="Comic Sans MS"/>
                <a:cs typeface="Comic Sans MS"/>
                <a:sym typeface="Comic Sans MS"/>
              </a:endParaRPr>
            </a:p>
          </p:txBody>
        </p:sp>
        <p:sp>
          <p:nvSpPr>
            <p:cNvPr id="55" name="Google Shape;55;p3"/>
            <p:cNvSpPr/>
            <p:nvPr/>
          </p:nvSpPr>
          <p:spPr>
            <a:xfrm>
              <a:off x="1622425" y="5686425"/>
              <a:ext cx="112712" cy="204787"/>
            </a:xfrm>
            <a:custGeom>
              <a:rect b="b" l="l" r="r" t="t"/>
              <a:pathLst>
                <a:path extrusionOk="0" h="258" w="143">
                  <a:moveTo>
                    <a:pt x="0" y="7"/>
                  </a:moveTo>
                  <a:lnTo>
                    <a:pt x="120" y="0"/>
                  </a:lnTo>
                  <a:lnTo>
                    <a:pt x="143" y="233"/>
                  </a:lnTo>
                  <a:lnTo>
                    <a:pt x="8" y="258"/>
                  </a:lnTo>
                  <a:lnTo>
                    <a:pt x="0" y="7"/>
                  </a:lnTo>
                  <a:close/>
                </a:path>
              </a:pathLst>
            </a:custGeom>
            <a:solidFill>
              <a:schemeClr val="accent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Comic Sans MS"/>
                <a:ea typeface="Comic Sans MS"/>
                <a:cs typeface="Comic Sans MS"/>
                <a:sym typeface="Comic Sans MS"/>
              </a:endParaRPr>
            </a:p>
          </p:txBody>
        </p:sp>
        <p:sp>
          <p:nvSpPr>
            <p:cNvPr id="56" name="Google Shape;56;p3"/>
            <p:cNvSpPr/>
            <p:nvPr/>
          </p:nvSpPr>
          <p:spPr>
            <a:xfrm>
              <a:off x="31750" y="5991225"/>
              <a:ext cx="1257300" cy="650875"/>
            </a:xfrm>
            <a:custGeom>
              <a:rect b="b" l="l" r="r" t="t"/>
              <a:pathLst>
                <a:path extrusionOk="0" h="821" w="1586">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close/>
                </a:path>
              </a:pathLst>
            </a:custGeom>
            <a:solidFill>
              <a:schemeClr val="dk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Comic Sans MS"/>
                <a:ea typeface="Comic Sans MS"/>
                <a:cs typeface="Comic Sans MS"/>
                <a:sym typeface="Comic Sans MS"/>
              </a:endParaRPr>
            </a:p>
          </p:txBody>
        </p:sp>
        <p:sp>
          <p:nvSpPr>
            <p:cNvPr id="57" name="Google Shape;57;p3"/>
            <p:cNvSpPr/>
            <p:nvPr/>
          </p:nvSpPr>
          <p:spPr>
            <a:xfrm>
              <a:off x="204787" y="6045200"/>
              <a:ext cx="833437" cy="593725"/>
            </a:xfrm>
            <a:custGeom>
              <a:rect b="b" l="l" r="r" t="t"/>
              <a:pathLst>
                <a:path extrusionOk="0" h="747" w="1049">
                  <a:moveTo>
                    <a:pt x="0" y="325"/>
                  </a:moveTo>
                  <a:lnTo>
                    <a:pt x="922" y="747"/>
                  </a:lnTo>
                  <a:lnTo>
                    <a:pt x="939" y="534"/>
                  </a:lnTo>
                  <a:lnTo>
                    <a:pt x="1049" y="422"/>
                  </a:lnTo>
                  <a:lnTo>
                    <a:pt x="78" y="0"/>
                  </a:lnTo>
                  <a:lnTo>
                    <a:pt x="0" y="127"/>
                  </a:lnTo>
                  <a:lnTo>
                    <a:pt x="0" y="325"/>
                  </a:lnTo>
                  <a:close/>
                </a:path>
              </a:pathLst>
            </a:custGeom>
            <a:solidFill>
              <a:schemeClr val="l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Comic Sans MS"/>
                <a:ea typeface="Comic Sans MS"/>
                <a:cs typeface="Comic Sans MS"/>
                <a:sym typeface="Comic Sans MS"/>
              </a:endParaRPr>
            </a:p>
          </p:txBody>
        </p:sp>
        <p:sp>
          <p:nvSpPr>
            <p:cNvPr id="58" name="Google Shape;58;p3"/>
            <p:cNvSpPr/>
            <p:nvPr/>
          </p:nvSpPr>
          <p:spPr>
            <a:xfrm>
              <a:off x="769937" y="5607050"/>
              <a:ext cx="214312" cy="192087"/>
            </a:xfrm>
            <a:custGeom>
              <a:rect b="b" l="l" r="r" t="t"/>
              <a:pathLst>
                <a:path extrusionOk="0" h="241" w="272">
                  <a:moveTo>
                    <a:pt x="0" y="28"/>
                  </a:moveTo>
                  <a:lnTo>
                    <a:pt x="160" y="0"/>
                  </a:lnTo>
                  <a:lnTo>
                    <a:pt x="251" y="36"/>
                  </a:lnTo>
                  <a:lnTo>
                    <a:pt x="272" y="139"/>
                  </a:lnTo>
                  <a:lnTo>
                    <a:pt x="164" y="146"/>
                  </a:lnTo>
                  <a:lnTo>
                    <a:pt x="32" y="241"/>
                  </a:lnTo>
                  <a:lnTo>
                    <a:pt x="0" y="28"/>
                  </a:lnTo>
                  <a:close/>
                </a:path>
              </a:pathLst>
            </a:custGeom>
            <a:solidFill>
              <a:schemeClr val="hlink"/>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Comic Sans MS"/>
                <a:ea typeface="Comic Sans MS"/>
                <a:cs typeface="Comic Sans MS"/>
                <a:sym typeface="Comic Sans MS"/>
              </a:endParaRPr>
            </a:p>
          </p:txBody>
        </p:sp>
        <p:sp>
          <p:nvSpPr>
            <p:cNvPr id="59" name="Google Shape;59;p3"/>
            <p:cNvSpPr/>
            <p:nvPr/>
          </p:nvSpPr>
          <p:spPr>
            <a:xfrm>
              <a:off x="1017587" y="6608762"/>
              <a:ext cx="120650" cy="177800"/>
            </a:xfrm>
            <a:custGeom>
              <a:rect b="b" l="l" r="r" t="t"/>
              <a:pathLst>
                <a:path extrusionOk="0" h="224" w="152">
                  <a:moveTo>
                    <a:pt x="152" y="4"/>
                  </a:moveTo>
                  <a:lnTo>
                    <a:pt x="152" y="224"/>
                  </a:lnTo>
                  <a:lnTo>
                    <a:pt x="0" y="8"/>
                  </a:lnTo>
                  <a:lnTo>
                    <a:pt x="72" y="0"/>
                  </a:lnTo>
                  <a:lnTo>
                    <a:pt x="152" y="4"/>
                  </a:lnTo>
                  <a:close/>
                </a:path>
              </a:pathLst>
            </a:custGeom>
            <a:solidFill>
              <a:schemeClr val="hlink"/>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Comic Sans MS"/>
                <a:ea typeface="Comic Sans MS"/>
                <a:cs typeface="Comic Sans MS"/>
                <a:sym typeface="Comic Sans MS"/>
              </a:endParaRPr>
            </a:p>
          </p:txBody>
        </p:sp>
        <p:sp>
          <p:nvSpPr>
            <p:cNvPr id="60" name="Google Shape;60;p3"/>
            <p:cNvSpPr/>
            <p:nvPr/>
          </p:nvSpPr>
          <p:spPr>
            <a:xfrm>
              <a:off x="800100" y="5726112"/>
              <a:ext cx="306387" cy="608012"/>
            </a:xfrm>
            <a:custGeom>
              <a:rect b="b" l="l" r="r" t="t"/>
              <a:pathLst>
                <a:path extrusionOk="0" h="764" w="386">
                  <a:moveTo>
                    <a:pt x="0" y="80"/>
                  </a:moveTo>
                  <a:lnTo>
                    <a:pt x="87" y="0"/>
                  </a:lnTo>
                  <a:lnTo>
                    <a:pt x="232" y="6"/>
                  </a:lnTo>
                  <a:lnTo>
                    <a:pt x="386" y="764"/>
                  </a:lnTo>
                  <a:lnTo>
                    <a:pt x="279" y="720"/>
                  </a:lnTo>
                  <a:lnTo>
                    <a:pt x="152" y="677"/>
                  </a:lnTo>
                  <a:lnTo>
                    <a:pt x="0" y="80"/>
                  </a:lnTo>
                  <a:close/>
                </a:path>
              </a:pathLst>
            </a:custGeom>
            <a:solidFill>
              <a:schemeClr val="l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Comic Sans MS"/>
                <a:ea typeface="Comic Sans MS"/>
                <a:cs typeface="Comic Sans MS"/>
                <a:sym typeface="Comic Sans MS"/>
              </a:endParaRPr>
            </a:p>
          </p:txBody>
        </p:sp>
        <p:sp>
          <p:nvSpPr>
            <p:cNvPr id="61" name="Google Shape;61;p3"/>
            <p:cNvSpPr/>
            <p:nvPr/>
          </p:nvSpPr>
          <p:spPr>
            <a:xfrm>
              <a:off x="1060450" y="5699125"/>
              <a:ext cx="577850" cy="276225"/>
            </a:xfrm>
            <a:custGeom>
              <a:rect b="b" l="l" r="r" t="t"/>
              <a:pathLst>
                <a:path extrusionOk="0" h="348" w="728">
                  <a:moveTo>
                    <a:pt x="692" y="0"/>
                  </a:moveTo>
                  <a:lnTo>
                    <a:pt x="0" y="106"/>
                  </a:lnTo>
                  <a:lnTo>
                    <a:pt x="28" y="348"/>
                  </a:lnTo>
                  <a:lnTo>
                    <a:pt x="715" y="237"/>
                  </a:lnTo>
                  <a:lnTo>
                    <a:pt x="728" y="43"/>
                  </a:lnTo>
                  <a:lnTo>
                    <a:pt x="692" y="0"/>
                  </a:lnTo>
                  <a:close/>
                </a:path>
              </a:pathLst>
            </a:custGeom>
            <a:solidFill>
              <a:schemeClr val="l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Comic Sans MS"/>
                <a:ea typeface="Comic Sans MS"/>
                <a:cs typeface="Comic Sans MS"/>
                <a:sym typeface="Comic Sans MS"/>
              </a:endParaRPr>
            </a:p>
          </p:txBody>
        </p:sp>
        <p:sp>
          <p:nvSpPr>
            <p:cNvPr id="62" name="Google Shape;62;p3"/>
            <p:cNvSpPr/>
            <p:nvPr/>
          </p:nvSpPr>
          <p:spPr>
            <a:xfrm>
              <a:off x="550862" y="5862637"/>
              <a:ext cx="247650" cy="106362"/>
            </a:xfrm>
            <a:custGeom>
              <a:rect b="b" l="l" r="r" t="t"/>
              <a:pathLst>
                <a:path extrusionOk="0" h="135" w="312">
                  <a:moveTo>
                    <a:pt x="272" y="0"/>
                  </a:moveTo>
                  <a:lnTo>
                    <a:pt x="0" y="78"/>
                  </a:lnTo>
                  <a:lnTo>
                    <a:pt x="312" y="135"/>
                  </a:lnTo>
                  <a:lnTo>
                    <a:pt x="272" y="0"/>
                  </a:lnTo>
                  <a:close/>
                </a:path>
              </a:pathLst>
            </a:custGeom>
            <a:solidFill>
              <a:schemeClr val="accent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Comic Sans MS"/>
                <a:ea typeface="Comic Sans MS"/>
                <a:cs typeface="Comic Sans MS"/>
                <a:sym typeface="Comic Sans MS"/>
              </a:endParaRPr>
            </a:p>
          </p:txBody>
        </p:sp>
        <p:grpSp>
          <p:nvGrpSpPr>
            <p:cNvPr id="63" name="Google Shape;63;p3"/>
            <p:cNvGrpSpPr/>
            <p:nvPr/>
          </p:nvGrpSpPr>
          <p:grpSpPr>
            <a:xfrm>
              <a:off x="7937" y="5540375"/>
              <a:ext cx="1784350" cy="1238249"/>
              <a:chOff x="7937" y="5540375"/>
              <a:chExt cx="1784350" cy="1238249"/>
            </a:xfrm>
          </p:grpSpPr>
          <p:grpSp>
            <p:nvGrpSpPr>
              <p:cNvPr id="64" name="Google Shape;64;p3"/>
              <p:cNvGrpSpPr/>
              <p:nvPr/>
            </p:nvGrpSpPr>
            <p:grpSpPr>
              <a:xfrm>
                <a:off x="792162" y="5654675"/>
                <a:ext cx="869950" cy="1123949"/>
                <a:chOff x="792162" y="5654675"/>
                <a:chExt cx="869950" cy="1123949"/>
              </a:xfrm>
            </p:grpSpPr>
            <p:sp>
              <p:nvSpPr>
                <p:cNvPr id="65" name="Google Shape;65;p3"/>
                <p:cNvSpPr/>
                <p:nvPr/>
              </p:nvSpPr>
              <p:spPr>
                <a:xfrm>
                  <a:off x="792162" y="5694362"/>
                  <a:ext cx="249237" cy="138112"/>
                </a:xfrm>
                <a:custGeom>
                  <a:rect b="b" l="l" r="r" t="t"/>
                  <a:pathLst>
                    <a:path extrusionOk="0" h="175" w="313">
                      <a:moveTo>
                        <a:pt x="0" y="107"/>
                      </a:moveTo>
                      <a:lnTo>
                        <a:pt x="114" y="10"/>
                      </a:lnTo>
                      <a:lnTo>
                        <a:pt x="213" y="0"/>
                      </a:lnTo>
                      <a:lnTo>
                        <a:pt x="292" y="27"/>
                      </a:lnTo>
                      <a:lnTo>
                        <a:pt x="313" y="91"/>
                      </a:lnTo>
                      <a:lnTo>
                        <a:pt x="167" y="67"/>
                      </a:lnTo>
                      <a:lnTo>
                        <a:pt x="74" y="101"/>
                      </a:lnTo>
                      <a:lnTo>
                        <a:pt x="13" y="175"/>
                      </a:lnTo>
                      <a:lnTo>
                        <a:pt x="0" y="107"/>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Comic Sans MS"/>
                    <a:ea typeface="Comic Sans MS"/>
                    <a:cs typeface="Comic Sans MS"/>
                    <a:sym typeface="Comic Sans MS"/>
                  </a:endParaRPr>
                </a:p>
              </p:txBody>
            </p:sp>
            <p:sp>
              <p:nvSpPr>
                <p:cNvPr id="66" name="Google Shape;66;p3"/>
                <p:cNvSpPr/>
                <p:nvPr/>
              </p:nvSpPr>
              <p:spPr>
                <a:xfrm>
                  <a:off x="1009650" y="6567487"/>
                  <a:ext cx="182562" cy="211137"/>
                </a:xfrm>
                <a:custGeom>
                  <a:rect b="b" l="l" r="r" t="t"/>
                  <a:pathLst>
                    <a:path extrusionOk="0" h="266" w="230">
                      <a:moveTo>
                        <a:pt x="0" y="40"/>
                      </a:moveTo>
                      <a:lnTo>
                        <a:pt x="160" y="266"/>
                      </a:lnTo>
                      <a:lnTo>
                        <a:pt x="230" y="251"/>
                      </a:lnTo>
                      <a:lnTo>
                        <a:pt x="223" y="17"/>
                      </a:lnTo>
                      <a:lnTo>
                        <a:pt x="166" y="0"/>
                      </a:lnTo>
                      <a:lnTo>
                        <a:pt x="179" y="197"/>
                      </a:lnTo>
                      <a:lnTo>
                        <a:pt x="71" y="4"/>
                      </a:lnTo>
                      <a:lnTo>
                        <a:pt x="0" y="40"/>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Comic Sans MS"/>
                    <a:ea typeface="Comic Sans MS"/>
                    <a:cs typeface="Comic Sans MS"/>
                    <a:sym typeface="Comic Sans MS"/>
                  </a:endParaRPr>
                </a:p>
              </p:txBody>
            </p:sp>
            <p:sp>
              <p:nvSpPr>
                <p:cNvPr id="67" name="Google Shape;67;p3"/>
                <p:cNvSpPr/>
                <p:nvPr/>
              </p:nvSpPr>
              <p:spPr>
                <a:xfrm>
                  <a:off x="1593850" y="5654675"/>
                  <a:ext cx="68262" cy="185737"/>
                </a:xfrm>
                <a:custGeom>
                  <a:rect b="b" l="l" r="r" t="t"/>
                  <a:pathLst>
                    <a:path extrusionOk="0" h="234" w="87">
                      <a:moveTo>
                        <a:pt x="0" y="19"/>
                      </a:moveTo>
                      <a:lnTo>
                        <a:pt x="36" y="93"/>
                      </a:lnTo>
                      <a:lnTo>
                        <a:pt x="44" y="154"/>
                      </a:lnTo>
                      <a:lnTo>
                        <a:pt x="27" y="234"/>
                      </a:lnTo>
                      <a:lnTo>
                        <a:pt x="80" y="220"/>
                      </a:lnTo>
                      <a:lnTo>
                        <a:pt x="87" y="116"/>
                      </a:lnTo>
                      <a:lnTo>
                        <a:pt x="46" y="0"/>
                      </a:lnTo>
                      <a:lnTo>
                        <a:pt x="0" y="19"/>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Comic Sans MS"/>
                    <a:ea typeface="Comic Sans MS"/>
                    <a:cs typeface="Comic Sans MS"/>
                    <a:sym typeface="Comic Sans MS"/>
                  </a:endParaRPr>
                </a:p>
              </p:txBody>
            </p:sp>
          </p:grpSp>
          <p:sp>
            <p:nvSpPr>
              <p:cNvPr id="68" name="Google Shape;68;p3"/>
              <p:cNvSpPr/>
              <p:nvPr/>
            </p:nvSpPr>
            <p:spPr>
              <a:xfrm>
                <a:off x="120650" y="5924550"/>
                <a:ext cx="944562" cy="396875"/>
              </a:xfrm>
              <a:custGeom>
                <a:rect b="b" l="l" r="r" t="t"/>
                <a:pathLst>
                  <a:path extrusionOk="0" h="500" w="1190">
                    <a:moveTo>
                      <a:pt x="100" y="0"/>
                    </a:moveTo>
                    <a:lnTo>
                      <a:pt x="1190" y="490"/>
                    </a:lnTo>
                    <a:lnTo>
                      <a:pt x="1076" y="500"/>
                    </a:lnTo>
                    <a:lnTo>
                      <a:pt x="0" y="27"/>
                    </a:lnTo>
                    <a:lnTo>
                      <a:pt x="100" y="0"/>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Comic Sans MS"/>
                  <a:ea typeface="Comic Sans MS"/>
                  <a:cs typeface="Comic Sans MS"/>
                  <a:sym typeface="Comic Sans MS"/>
                </a:endParaRPr>
              </a:p>
            </p:txBody>
          </p:sp>
          <p:sp>
            <p:nvSpPr>
              <p:cNvPr id="69" name="Google Shape;69;p3"/>
              <p:cNvSpPr/>
              <p:nvPr/>
            </p:nvSpPr>
            <p:spPr>
              <a:xfrm>
                <a:off x="412750" y="6169025"/>
                <a:ext cx="387350" cy="234950"/>
              </a:xfrm>
              <a:custGeom>
                <a:rect b="b" l="l" r="r" t="t"/>
                <a:pathLst>
                  <a:path extrusionOk="0" h="296" w="489">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Comic Sans MS"/>
                  <a:ea typeface="Comic Sans MS"/>
                  <a:cs typeface="Comic Sans MS"/>
                  <a:sym typeface="Comic Sans MS"/>
                </a:endParaRPr>
              </a:p>
            </p:txBody>
          </p:sp>
          <p:sp>
            <p:nvSpPr>
              <p:cNvPr id="70" name="Google Shape;70;p3"/>
              <p:cNvSpPr/>
              <p:nvPr/>
            </p:nvSpPr>
            <p:spPr>
              <a:xfrm>
                <a:off x="896937" y="5842000"/>
                <a:ext cx="169862" cy="377825"/>
              </a:xfrm>
              <a:custGeom>
                <a:rect b="b" l="l" r="r" t="t"/>
                <a:pathLst>
                  <a:path extrusionOk="0" h="478" w="213">
                    <a:moveTo>
                      <a:pt x="24" y="0"/>
                    </a:moveTo>
                    <a:lnTo>
                      <a:pt x="91" y="25"/>
                    </a:lnTo>
                    <a:lnTo>
                      <a:pt x="80" y="192"/>
                    </a:lnTo>
                    <a:lnTo>
                      <a:pt x="106" y="327"/>
                    </a:lnTo>
                    <a:lnTo>
                      <a:pt x="213" y="451"/>
                    </a:lnTo>
                    <a:lnTo>
                      <a:pt x="97" y="478"/>
                    </a:lnTo>
                    <a:lnTo>
                      <a:pt x="30" y="344"/>
                    </a:lnTo>
                    <a:lnTo>
                      <a:pt x="0" y="57"/>
                    </a:lnTo>
                    <a:lnTo>
                      <a:pt x="24" y="0"/>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Comic Sans MS"/>
                  <a:ea typeface="Comic Sans MS"/>
                  <a:cs typeface="Comic Sans MS"/>
                  <a:sym typeface="Comic Sans MS"/>
                </a:endParaRPr>
              </a:p>
            </p:txBody>
          </p:sp>
          <p:grpSp>
            <p:nvGrpSpPr>
              <p:cNvPr id="71" name="Google Shape;71;p3"/>
              <p:cNvGrpSpPr/>
              <p:nvPr/>
            </p:nvGrpSpPr>
            <p:grpSpPr>
              <a:xfrm>
                <a:off x="7937" y="5540375"/>
                <a:ext cx="1784350" cy="1076325"/>
                <a:chOff x="7937" y="5540375"/>
                <a:chExt cx="1784350" cy="1076325"/>
              </a:xfrm>
            </p:grpSpPr>
            <p:sp>
              <p:nvSpPr>
                <p:cNvPr id="72" name="Google Shape;72;p3"/>
                <p:cNvSpPr/>
                <p:nvPr/>
              </p:nvSpPr>
              <p:spPr>
                <a:xfrm>
                  <a:off x="1062037" y="6426200"/>
                  <a:ext cx="119062" cy="138112"/>
                </a:xfrm>
                <a:custGeom>
                  <a:rect b="b" l="l" r="r" t="t"/>
                  <a:pathLst>
                    <a:path extrusionOk="0" h="173" w="150">
                      <a:moveTo>
                        <a:pt x="110" y="0"/>
                      </a:moveTo>
                      <a:lnTo>
                        <a:pt x="40" y="66"/>
                      </a:lnTo>
                      <a:lnTo>
                        <a:pt x="0" y="173"/>
                      </a:lnTo>
                      <a:lnTo>
                        <a:pt x="80" y="160"/>
                      </a:lnTo>
                      <a:lnTo>
                        <a:pt x="103" y="84"/>
                      </a:lnTo>
                      <a:lnTo>
                        <a:pt x="150" y="27"/>
                      </a:lnTo>
                      <a:lnTo>
                        <a:pt x="110" y="0"/>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Comic Sans MS"/>
                    <a:ea typeface="Comic Sans MS"/>
                    <a:cs typeface="Comic Sans MS"/>
                    <a:sym typeface="Comic Sans MS"/>
                  </a:endParaRPr>
                </a:p>
              </p:txBody>
            </p:sp>
            <p:sp>
              <p:nvSpPr>
                <p:cNvPr id="73" name="Google Shape;73;p3"/>
                <p:cNvSpPr/>
                <p:nvPr/>
              </p:nvSpPr>
              <p:spPr>
                <a:xfrm>
                  <a:off x="7937" y="5918200"/>
                  <a:ext cx="1336675" cy="698500"/>
                </a:xfrm>
                <a:custGeom>
                  <a:rect b="b" l="l" r="r" t="t"/>
                  <a:pathLst>
                    <a:path extrusionOk="0" h="880" w="1684">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Comic Sans MS"/>
                    <a:ea typeface="Comic Sans MS"/>
                    <a:cs typeface="Comic Sans MS"/>
                    <a:sym typeface="Comic Sans MS"/>
                  </a:endParaRPr>
                </a:p>
              </p:txBody>
            </p:sp>
            <p:sp>
              <p:nvSpPr>
                <p:cNvPr id="74" name="Google Shape;74;p3"/>
                <p:cNvSpPr/>
                <p:nvPr/>
              </p:nvSpPr>
              <p:spPr>
                <a:xfrm>
                  <a:off x="168275" y="5984875"/>
                  <a:ext cx="127000" cy="265112"/>
                </a:xfrm>
                <a:custGeom>
                  <a:rect b="b" l="l" r="r" t="t"/>
                  <a:pathLst>
                    <a:path extrusionOk="0" h="335" w="160">
                      <a:moveTo>
                        <a:pt x="116" y="0"/>
                      </a:moveTo>
                      <a:lnTo>
                        <a:pt x="19" y="106"/>
                      </a:lnTo>
                      <a:lnTo>
                        <a:pt x="0" y="230"/>
                      </a:lnTo>
                      <a:lnTo>
                        <a:pt x="33" y="314"/>
                      </a:lnTo>
                      <a:lnTo>
                        <a:pt x="94" y="335"/>
                      </a:lnTo>
                      <a:lnTo>
                        <a:pt x="76" y="154"/>
                      </a:lnTo>
                      <a:lnTo>
                        <a:pt x="160" y="17"/>
                      </a:lnTo>
                      <a:lnTo>
                        <a:pt x="116" y="0"/>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Comic Sans MS"/>
                    <a:ea typeface="Comic Sans MS"/>
                    <a:cs typeface="Comic Sans MS"/>
                    <a:sym typeface="Comic Sans MS"/>
                  </a:endParaRPr>
                </a:p>
              </p:txBody>
            </p:sp>
            <p:sp>
              <p:nvSpPr>
                <p:cNvPr id="75" name="Google Shape;75;p3"/>
                <p:cNvSpPr/>
                <p:nvPr/>
              </p:nvSpPr>
              <p:spPr>
                <a:xfrm>
                  <a:off x="712787" y="5540375"/>
                  <a:ext cx="511175" cy="942975"/>
                </a:xfrm>
                <a:custGeom>
                  <a:rect b="b" l="l" r="r" t="t"/>
                  <a:pathLst>
                    <a:path extrusionOk="0" h="1188" w="642">
                      <a:moveTo>
                        <a:pt x="218" y="896"/>
                      </a:moveTo>
                      <a:lnTo>
                        <a:pt x="0" y="124"/>
                      </a:lnTo>
                      <a:lnTo>
                        <a:pt x="81" y="38"/>
                      </a:lnTo>
                      <a:lnTo>
                        <a:pt x="258" y="0"/>
                      </a:lnTo>
                      <a:lnTo>
                        <a:pt x="399" y="57"/>
                      </a:lnTo>
                      <a:lnTo>
                        <a:pt x="642" y="1188"/>
                      </a:lnTo>
                      <a:lnTo>
                        <a:pt x="555" y="1091"/>
                      </a:lnTo>
                      <a:lnTo>
                        <a:pt x="355" y="97"/>
                      </a:lnTo>
                      <a:lnTo>
                        <a:pt x="226" y="61"/>
                      </a:lnTo>
                      <a:lnTo>
                        <a:pt x="119" y="74"/>
                      </a:lnTo>
                      <a:lnTo>
                        <a:pt x="76" y="141"/>
                      </a:lnTo>
                      <a:lnTo>
                        <a:pt x="306" y="924"/>
                      </a:lnTo>
                      <a:lnTo>
                        <a:pt x="218" y="896"/>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Comic Sans MS"/>
                    <a:ea typeface="Comic Sans MS"/>
                    <a:cs typeface="Comic Sans MS"/>
                    <a:sym typeface="Comic Sans MS"/>
                  </a:endParaRPr>
                </a:p>
              </p:txBody>
            </p:sp>
            <p:sp>
              <p:nvSpPr>
                <p:cNvPr id="76" name="Google Shape;76;p3"/>
                <p:cNvSpPr/>
                <p:nvPr/>
              </p:nvSpPr>
              <p:spPr>
                <a:xfrm>
                  <a:off x="917575" y="5794375"/>
                  <a:ext cx="152400" cy="400050"/>
                </a:xfrm>
                <a:custGeom>
                  <a:rect b="b" l="l" r="r" t="t"/>
                  <a:pathLst>
                    <a:path extrusionOk="0" h="504" w="192">
                      <a:moveTo>
                        <a:pt x="0" y="27"/>
                      </a:moveTo>
                      <a:lnTo>
                        <a:pt x="76" y="194"/>
                      </a:lnTo>
                      <a:lnTo>
                        <a:pt x="113" y="318"/>
                      </a:lnTo>
                      <a:lnTo>
                        <a:pt x="116" y="504"/>
                      </a:lnTo>
                      <a:lnTo>
                        <a:pt x="192" y="504"/>
                      </a:lnTo>
                      <a:lnTo>
                        <a:pt x="187" y="360"/>
                      </a:lnTo>
                      <a:lnTo>
                        <a:pt x="162" y="208"/>
                      </a:lnTo>
                      <a:lnTo>
                        <a:pt x="99" y="59"/>
                      </a:lnTo>
                      <a:lnTo>
                        <a:pt x="63" y="0"/>
                      </a:lnTo>
                      <a:lnTo>
                        <a:pt x="0" y="27"/>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Comic Sans MS"/>
                    <a:ea typeface="Comic Sans MS"/>
                    <a:cs typeface="Comic Sans MS"/>
                    <a:sym typeface="Comic Sans MS"/>
                  </a:endParaRPr>
                </a:p>
              </p:txBody>
            </p:sp>
            <p:sp>
              <p:nvSpPr>
                <p:cNvPr id="77" name="Google Shape;77;p3"/>
                <p:cNvSpPr/>
                <p:nvPr/>
              </p:nvSpPr>
              <p:spPr>
                <a:xfrm>
                  <a:off x="520700" y="5762625"/>
                  <a:ext cx="309562" cy="214312"/>
                </a:xfrm>
                <a:custGeom>
                  <a:rect b="b" l="l" r="r" t="t"/>
                  <a:pathLst>
                    <a:path extrusionOk="0" h="269" w="390">
                      <a:moveTo>
                        <a:pt x="297" y="0"/>
                      </a:moveTo>
                      <a:lnTo>
                        <a:pt x="257" y="17"/>
                      </a:lnTo>
                      <a:lnTo>
                        <a:pt x="253" y="66"/>
                      </a:lnTo>
                      <a:lnTo>
                        <a:pt x="0" y="169"/>
                      </a:lnTo>
                      <a:lnTo>
                        <a:pt x="0" y="222"/>
                      </a:lnTo>
                      <a:lnTo>
                        <a:pt x="284" y="226"/>
                      </a:lnTo>
                      <a:lnTo>
                        <a:pt x="320" y="269"/>
                      </a:lnTo>
                      <a:lnTo>
                        <a:pt x="390" y="266"/>
                      </a:lnTo>
                      <a:lnTo>
                        <a:pt x="383" y="190"/>
                      </a:lnTo>
                      <a:lnTo>
                        <a:pt x="116" y="176"/>
                      </a:lnTo>
                      <a:lnTo>
                        <a:pt x="333" y="89"/>
                      </a:lnTo>
                      <a:lnTo>
                        <a:pt x="297" y="0"/>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Comic Sans MS"/>
                    <a:ea typeface="Comic Sans MS"/>
                    <a:cs typeface="Comic Sans MS"/>
                    <a:sym typeface="Comic Sans MS"/>
                  </a:endParaRPr>
                </a:p>
              </p:txBody>
            </p:sp>
            <p:sp>
              <p:nvSpPr>
                <p:cNvPr id="78" name="Google Shape;78;p3"/>
                <p:cNvSpPr/>
                <p:nvPr/>
              </p:nvSpPr>
              <p:spPr>
                <a:xfrm>
                  <a:off x="1044575" y="5616575"/>
                  <a:ext cx="747712" cy="336550"/>
                </a:xfrm>
                <a:custGeom>
                  <a:rect b="b" l="l" r="r" t="t"/>
                  <a:pathLst>
                    <a:path extrusionOk="0" h="424" w="941">
                      <a:moveTo>
                        <a:pt x="0" y="131"/>
                      </a:moveTo>
                      <a:lnTo>
                        <a:pt x="863" y="0"/>
                      </a:lnTo>
                      <a:lnTo>
                        <a:pt x="926" y="78"/>
                      </a:lnTo>
                      <a:lnTo>
                        <a:pt x="941" y="181"/>
                      </a:lnTo>
                      <a:lnTo>
                        <a:pt x="903" y="282"/>
                      </a:lnTo>
                      <a:lnTo>
                        <a:pt x="57" y="424"/>
                      </a:lnTo>
                      <a:lnTo>
                        <a:pt x="53" y="384"/>
                      </a:lnTo>
                      <a:lnTo>
                        <a:pt x="863" y="242"/>
                      </a:lnTo>
                      <a:lnTo>
                        <a:pt x="893" y="145"/>
                      </a:lnTo>
                      <a:lnTo>
                        <a:pt x="840" y="57"/>
                      </a:lnTo>
                      <a:lnTo>
                        <a:pt x="0" y="185"/>
                      </a:lnTo>
                      <a:lnTo>
                        <a:pt x="0" y="131"/>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Comic Sans MS"/>
                    <a:ea typeface="Comic Sans MS"/>
                    <a:cs typeface="Comic Sans MS"/>
                    <a:sym typeface="Comic Sans MS"/>
                  </a:endParaRPr>
                </a:p>
              </p:txBody>
            </p:sp>
            <p:sp>
              <p:nvSpPr>
                <p:cNvPr id="79" name="Google Shape;79;p3"/>
                <p:cNvSpPr/>
                <p:nvPr/>
              </p:nvSpPr>
              <p:spPr>
                <a:xfrm>
                  <a:off x="1138237" y="5724525"/>
                  <a:ext cx="388937" cy="136525"/>
                </a:xfrm>
                <a:custGeom>
                  <a:rect b="b" l="l" r="r" t="t"/>
                  <a:pathLst>
                    <a:path extrusionOk="0" h="173" w="488">
                      <a:moveTo>
                        <a:pt x="0" y="126"/>
                      </a:moveTo>
                      <a:lnTo>
                        <a:pt x="66" y="173"/>
                      </a:lnTo>
                      <a:lnTo>
                        <a:pt x="222" y="166"/>
                      </a:lnTo>
                      <a:lnTo>
                        <a:pt x="418" y="116"/>
                      </a:lnTo>
                      <a:lnTo>
                        <a:pt x="488" y="42"/>
                      </a:lnTo>
                      <a:lnTo>
                        <a:pt x="443" y="2"/>
                      </a:lnTo>
                      <a:lnTo>
                        <a:pt x="253" y="0"/>
                      </a:lnTo>
                      <a:lnTo>
                        <a:pt x="110" y="12"/>
                      </a:lnTo>
                      <a:lnTo>
                        <a:pt x="15" y="76"/>
                      </a:lnTo>
                      <a:lnTo>
                        <a:pt x="112" y="95"/>
                      </a:lnTo>
                      <a:lnTo>
                        <a:pt x="275" y="53"/>
                      </a:lnTo>
                      <a:lnTo>
                        <a:pt x="416" y="53"/>
                      </a:lnTo>
                      <a:lnTo>
                        <a:pt x="268" y="110"/>
                      </a:lnTo>
                      <a:lnTo>
                        <a:pt x="142" y="126"/>
                      </a:lnTo>
                      <a:lnTo>
                        <a:pt x="0" y="126"/>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Comic Sans MS"/>
                    <a:ea typeface="Comic Sans MS"/>
                    <a:cs typeface="Comic Sans MS"/>
                    <a:sym typeface="Comic Sans MS"/>
                  </a:endParaRPr>
                </a:p>
              </p:txBody>
            </p:sp>
          </p:grpSp>
        </p:grpSp>
      </p:grpSp>
      <p:grpSp>
        <p:nvGrpSpPr>
          <p:cNvPr id="80" name="Google Shape;80;p3"/>
          <p:cNvGrpSpPr/>
          <p:nvPr/>
        </p:nvGrpSpPr>
        <p:grpSpPr>
          <a:xfrm>
            <a:off x="8680450" y="2116137"/>
            <a:ext cx="385762" cy="4308475"/>
            <a:chOff x="8680450" y="2116137"/>
            <a:chExt cx="385762" cy="4308475"/>
          </a:xfrm>
        </p:grpSpPr>
        <p:sp>
          <p:nvSpPr>
            <p:cNvPr id="81" name="Google Shape;81;p3"/>
            <p:cNvSpPr/>
            <p:nvPr/>
          </p:nvSpPr>
          <p:spPr>
            <a:xfrm flipH="1">
              <a:off x="8680450" y="4159250"/>
              <a:ext cx="325437" cy="2265362"/>
            </a:xfrm>
            <a:custGeom>
              <a:rect b="b" l="l" r="r" t="t"/>
              <a:pathLst>
                <a:path extrusionOk="0" h="3266" w="772">
                  <a:moveTo>
                    <a:pt x="692" y="3156"/>
                  </a:moveTo>
                  <a:lnTo>
                    <a:pt x="380" y="2945"/>
                  </a:lnTo>
                  <a:lnTo>
                    <a:pt x="319" y="2783"/>
                  </a:lnTo>
                  <a:lnTo>
                    <a:pt x="371" y="2542"/>
                  </a:lnTo>
                  <a:lnTo>
                    <a:pt x="591" y="2251"/>
                  </a:lnTo>
                  <a:lnTo>
                    <a:pt x="641" y="2070"/>
                  </a:lnTo>
                  <a:lnTo>
                    <a:pt x="591" y="1948"/>
                  </a:lnTo>
                  <a:lnTo>
                    <a:pt x="401" y="1859"/>
                  </a:lnTo>
                  <a:lnTo>
                    <a:pt x="361" y="1747"/>
                  </a:lnTo>
                  <a:lnTo>
                    <a:pt x="430" y="1587"/>
                  </a:lnTo>
                  <a:lnTo>
                    <a:pt x="741" y="1156"/>
                  </a:lnTo>
                  <a:lnTo>
                    <a:pt x="772" y="945"/>
                  </a:lnTo>
                  <a:lnTo>
                    <a:pt x="692" y="713"/>
                  </a:lnTo>
                  <a:lnTo>
                    <a:pt x="430" y="603"/>
                  </a:lnTo>
                  <a:lnTo>
                    <a:pt x="200" y="422"/>
                  </a:lnTo>
                  <a:lnTo>
                    <a:pt x="0" y="0"/>
                  </a:lnTo>
                  <a:lnTo>
                    <a:pt x="29" y="382"/>
                  </a:lnTo>
                  <a:lnTo>
                    <a:pt x="179" y="612"/>
                  </a:lnTo>
                  <a:lnTo>
                    <a:pt x="380" y="753"/>
                  </a:lnTo>
                  <a:lnTo>
                    <a:pt x="601" y="833"/>
                  </a:lnTo>
                  <a:lnTo>
                    <a:pt x="612" y="1044"/>
                  </a:lnTo>
                  <a:lnTo>
                    <a:pt x="500" y="1266"/>
                  </a:lnTo>
                  <a:lnTo>
                    <a:pt x="240" y="1658"/>
                  </a:lnTo>
                  <a:lnTo>
                    <a:pt x="230" y="1909"/>
                  </a:lnTo>
                  <a:lnTo>
                    <a:pt x="471" y="2049"/>
                  </a:lnTo>
                  <a:lnTo>
                    <a:pt x="460" y="2180"/>
                  </a:lnTo>
                  <a:lnTo>
                    <a:pt x="249" y="2452"/>
                  </a:lnTo>
                  <a:lnTo>
                    <a:pt x="160" y="2713"/>
                  </a:lnTo>
                  <a:lnTo>
                    <a:pt x="240" y="2994"/>
                  </a:lnTo>
                  <a:lnTo>
                    <a:pt x="430" y="3144"/>
                  </a:lnTo>
                  <a:lnTo>
                    <a:pt x="671" y="3266"/>
                  </a:lnTo>
                  <a:lnTo>
                    <a:pt x="692" y="3156"/>
                  </a:lnTo>
                  <a:close/>
                </a:path>
              </a:pathLst>
            </a:custGeom>
            <a:solidFill>
              <a:schemeClr val="folHlink"/>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Comic Sans MS"/>
                <a:ea typeface="Comic Sans MS"/>
                <a:cs typeface="Comic Sans MS"/>
                <a:sym typeface="Comic Sans MS"/>
              </a:endParaRPr>
            </a:p>
          </p:txBody>
        </p:sp>
        <p:sp>
          <p:nvSpPr>
            <p:cNvPr id="82" name="Google Shape;82;p3"/>
            <p:cNvSpPr/>
            <p:nvPr/>
          </p:nvSpPr>
          <p:spPr>
            <a:xfrm flipH="1">
              <a:off x="8740775" y="2116137"/>
              <a:ext cx="325437" cy="2592387"/>
            </a:xfrm>
            <a:custGeom>
              <a:rect b="b" l="l" r="r" t="t"/>
              <a:pathLst>
                <a:path extrusionOk="0" h="3266" w="772">
                  <a:moveTo>
                    <a:pt x="692" y="3156"/>
                  </a:moveTo>
                  <a:lnTo>
                    <a:pt x="380" y="2945"/>
                  </a:lnTo>
                  <a:lnTo>
                    <a:pt x="319" y="2783"/>
                  </a:lnTo>
                  <a:lnTo>
                    <a:pt x="371" y="2542"/>
                  </a:lnTo>
                  <a:lnTo>
                    <a:pt x="591" y="2251"/>
                  </a:lnTo>
                  <a:lnTo>
                    <a:pt x="641" y="2070"/>
                  </a:lnTo>
                  <a:lnTo>
                    <a:pt x="591" y="1948"/>
                  </a:lnTo>
                  <a:lnTo>
                    <a:pt x="401" y="1859"/>
                  </a:lnTo>
                  <a:lnTo>
                    <a:pt x="361" y="1747"/>
                  </a:lnTo>
                  <a:lnTo>
                    <a:pt x="430" y="1587"/>
                  </a:lnTo>
                  <a:lnTo>
                    <a:pt x="741" y="1156"/>
                  </a:lnTo>
                  <a:lnTo>
                    <a:pt x="772" y="945"/>
                  </a:lnTo>
                  <a:lnTo>
                    <a:pt x="692" y="713"/>
                  </a:lnTo>
                  <a:lnTo>
                    <a:pt x="430" y="603"/>
                  </a:lnTo>
                  <a:lnTo>
                    <a:pt x="200" y="422"/>
                  </a:lnTo>
                  <a:lnTo>
                    <a:pt x="0" y="0"/>
                  </a:lnTo>
                  <a:lnTo>
                    <a:pt x="29" y="382"/>
                  </a:lnTo>
                  <a:lnTo>
                    <a:pt x="179" y="612"/>
                  </a:lnTo>
                  <a:lnTo>
                    <a:pt x="380" y="753"/>
                  </a:lnTo>
                  <a:lnTo>
                    <a:pt x="601" y="833"/>
                  </a:lnTo>
                  <a:lnTo>
                    <a:pt x="612" y="1044"/>
                  </a:lnTo>
                  <a:lnTo>
                    <a:pt x="500" y="1266"/>
                  </a:lnTo>
                  <a:lnTo>
                    <a:pt x="240" y="1658"/>
                  </a:lnTo>
                  <a:lnTo>
                    <a:pt x="230" y="1909"/>
                  </a:lnTo>
                  <a:lnTo>
                    <a:pt x="471" y="2049"/>
                  </a:lnTo>
                  <a:lnTo>
                    <a:pt x="460" y="2180"/>
                  </a:lnTo>
                  <a:lnTo>
                    <a:pt x="249" y="2452"/>
                  </a:lnTo>
                  <a:lnTo>
                    <a:pt x="160" y="2713"/>
                  </a:lnTo>
                  <a:lnTo>
                    <a:pt x="240" y="2994"/>
                  </a:lnTo>
                  <a:lnTo>
                    <a:pt x="430" y="3144"/>
                  </a:lnTo>
                  <a:lnTo>
                    <a:pt x="671" y="3266"/>
                  </a:lnTo>
                  <a:lnTo>
                    <a:pt x="692" y="3156"/>
                  </a:lnTo>
                  <a:close/>
                </a:path>
              </a:pathLst>
            </a:custGeom>
            <a:solidFill>
              <a:schemeClr val="folHlink"/>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Comic Sans MS"/>
                <a:ea typeface="Comic Sans MS"/>
                <a:cs typeface="Comic Sans MS"/>
                <a:sym typeface="Comic Sans MS"/>
              </a:endParaRPr>
            </a:p>
          </p:txBody>
        </p:sp>
      </p:grpSp>
      <p:grpSp>
        <p:nvGrpSpPr>
          <p:cNvPr id="83" name="Google Shape;83;p3"/>
          <p:cNvGrpSpPr/>
          <p:nvPr/>
        </p:nvGrpSpPr>
        <p:grpSpPr>
          <a:xfrm>
            <a:off x="7171101" y="-85887"/>
            <a:ext cx="2428148" cy="2245051"/>
            <a:chOff x="7171101" y="-85887"/>
            <a:chExt cx="2428148" cy="2245051"/>
          </a:xfrm>
        </p:grpSpPr>
        <p:grpSp>
          <p:nvGrpSpPr>
            <p:cNvPr id="84" name="Google Shape;84;p3"/>
            <p:cNvGrpSpPr/>
            <p:nvPr/>
          </p:nvGrpSpPr>
          <p:grpSpPr>
            <a:xfrm>
              <a:off x="7171101" y="-85887"/>
              <a:ext cx="2428148" cy="2245051"/>
              <a:chOff x="7171101" y="-85887"/>
              <a:chExt cx="2428148" cy="2245051"/>
            </a:xfrm>
          </p:grpSpPr>
          <p:sp>
            <p:nvSpPr>
              <p:cNvPr id="85" name="Google Shape;85;p3"/>
              <p:cNvSpPr/>
              <p:nvPr/>
            </p:nvSpPr>
            <p:spPr>
              <a:xfrm rot="-3180000">
                <a:off x="8620125" y="1724025"/>
                <a:ext cx="98425" cy="457200"/>
              </a:xfrm>
              <a:custGeom>
                <a:rect b="b" l="l" r="r" t="t"/>
                <a:pathLst>
                  <a:path extrusionOk="0" h="806" w="245">
                    <a:moveTo>
                      <a:pt x="123" y="9"/>
                    </a:moveTo>
                    <a:lnTo>
                      <a:pt x="131" y="342"/>
                    </a:lnTo>
                    <a:lnTo>
                      <a:pt x="0" y="806"/>
                    </a:lnTo>
                    <a:lnTo>
                      <a:pt x="79" y="789"/>
                    </a:lnTo>
                    <a:lnTo>
                      <a:pt x="218" y="376"/>
                    </a:lnTo>
                    <a:lnTo>
                      <a:pt x="245" y="0"/>
                    </a:lnTo>
                    <a:lnTo>
                      <a:pt x="123" y="9"/>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Comic Sans MS"/>
                  <a:ea typeface="Comic Sans MS"/>
                  <a:cs typeface="Comic Sans MS"/>
                  <a:sym typeface="Comic Sans MS"/>
                </a:endParaRPr>
              </a:p>
            </p:txBody>
          </p:sp>
          <p:grpSp>
            <p:nvGrpSpPr>
              <p:cNvPr id="86" name="Google Shape;86;p3"/>
              <p:cNvGrpSpPr/>
              <p:nvPr/>
            </p:nvGrpSpPr>
            <p:grpSpPr>
              <a:xfrm>
                <a:off x="7171101" y="-85887"/>
                <a:ext cx="2428148" cy="2245051"/>
                <a:chOff x="7171101" y="-85887"/>
                <a:chExt cx="2428148" cy="2245051"/>
              </a:xfrm>
            </p:grpSpPr>
            <p:sp>
              <p:nvSpPr>
                <p:cNvPr id="87" name="Google Shape;87;p3"/>
                <p:cNvSpPr/>
                <p:nvPr/>
              </p:nvSpPr>
              <p:spPr>
                <a:xfrm rot="-3180000">
                  <a:off x="7883525" y="112712"/>
                  <a:ext cx="242887" cy="198437"/>
                </a:xfrm>
                <a:custGeom>
                  <a:rect b="b" l="l" r="r" t="t"/>
                  <a:pathLst>
                    <a:path extrusionOk="0" h="349" w="604">
                      <a:moveTo>
                        <a:pt x="0" y="0"/>
                      </a:moveTo>
                      <a:lnTo>
                        <a:pt x="298" y="184"/>
                      </a:lnTo>
                      <a:lnTo>
                        <a:pt x="500" y="349"/>
                      </a:lnTo>
                      <a:lnTo>
                        <a:pt x="604" y="140"/>
                      </a:lnTo>
                      <a:lnTo>
                        <a:pt x="359" y="9"/>
                      </a:lnTo>
                      <a:lnTo>
                        <a:pt x="464" y="184"/>
                      </a:lnTo>
                      <a:lnTo>
                        <a:pt x="131" y="17"/>
                      </a:lnTo>
                      <a:lnTo>
                        <a:pt x="0" y="0"/>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Comic Sans MS"/>
                    <a:ea typeface="Comic Sans MS"/>
                    <a:cs typeface="Comic Sans MS"/>
                    <a:sym typeface="Comic Sans MS"/>
                  </a:endParaRPr>
                </a:p>
              </p:txBody>
            </p:sp>
            <p:sp>
              <p:nvSpPr>
                <p:cNvPr id="88" name="Google Shape;88;p3"/>
                <p:cNvSpPr/>
                <p:nvPr/>
              </p:nvSpPr>
              <p:spPr>
                <a:xfrm rot="-3180000">
                  <a:off x="8024018" y="516731"/>
                  <a:ext cx="427037" cy="695325"/>
                </a:xfrm>
                <a:custGeom>
                  <a:rect b="b" l="l" r="r" t="t"/>
                  <a:pathLst>
                    <a:path extrusionOk="0" h="1230" w="1064">
                      <a:moveTo>
                        <a:pt x="741" y="129"/>
                      </a:moveTo>
                      <a:lnTo>
                        <a:pt x="485" y="352"/>
                      </a:lnTo>
                      <a:lnTo>
                        <a:pt x="163" y="762"/>
                      </a:lnTo>
                      <a:lnTo>
                        <a:pt x="0" y="1101"/>
                      </a:lnTo>
                      <a:lnTo>
                        <a:pt x="59" y="1230"/>
                      </a:lnTo>
                      <a:lnTo>
                        <a:pt x="262" y="1201"/>
                      </a:lnTo>
                      <a:lnTo>
                        <a:pt x="578" y="914"/>
                      </a:lnTo>
                      <a:lnTo>
                        <a:pt x="876" y="534"/>
                      </a:lnTo>
                      <a:lnTo>
                        <a:pt x="1034" y="270"/>
                      </a:lnTo>
                      <a:lnTo>
                        <a:pt x="1064" y="84"/>
                      </a:lnTo>
                      <a:lnTo>
                        <a:pt x="977" y="0"/>
                      </a:lnTo>
                      <a:lnTo>
                        <a:pt x="836" y="65"/>
                      </a:lnTo>
                      <a:lnTo>
                        <a:pt x="969" y="107"/>
                      </a:lnTo>
                      <a:lnTo>
                        <a:pt x="876" y="352"/>
                      </a:lnTo>
                      <a:lnTo>
                        <a:pt x="690" y="656"/>
                      </a:lnTo>
                      <a:lnTo>
                        <a:pt x="350" y="1008"/>
                      </a:lnTo>
                      <a:lnTo>
                        <a:pt x="116" y="1114"/>
                      </a:lnTo>
                      <a:lnTo>
                        <a:pt x="135" y="943"/>
                      </a:lnTo>
                      <a:lnTo>
                        <a:pt x="437" y="504"/>
                      </a:lnTo>
                      <a:lnTo>
                        <a:pt x="831" y="118"/>
                      </a:lnTo>
                      <a:lnTo>
                        <a:pt x="741" y="129"/>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Comic Sans MS"/>
                    <a:ea typeface="Comic Sans MS"/>
                    <a:cs typeface="Comic Sans MS"/>
                    <a:sym typeface="Comic Sans MS"/>
                  </a:endParaRPr>
                </a:p>
              </p:txBody>
            </p:sp>
            <p:sp>
              <p:nvSpPr>
                <p:cNvPr id="89" name="Google Shape;89;p3"/>
                <p:cNvSpPr/>
                <p:nvPr/>
              </p:nvSpPr>
              <p:spPr>
                <a:xfrm rot="-3180000">
                  <a:off x="7722393" y="278606"/>
                  <a:ext cx="801687" cy="1425575"/>
                </a:xfrm>
                <a:custGeom>
                  <a:rect b="b" l="l" r="r" t="t"/>
                  <a:pathLst>
                    <a:path extrusionOk="0" h="2521" w="2002">
                      <a:moveTo>
                        <a:pt x="1941" y="0"/>
                      </a:moveTo>
                      <a:lnTo>
                        <a:pt x="0" y="2521"/>
                      </a:lnTo>
                      <a:lnTo>
                        <a:pt x="192" y="2450"/>
                      </a:lnTo>
                      <a:lnTo>
                        <a:pt x="2002" y="61"/>
                      </a:lnTo>
                      <a:lnTo>
                        <a:pt x="1941" y="0"/>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Comic Sans MS"/>
                    <a:ea typeface="Comic Sans MS"/>
                    <a:cs typeface="Comic Sans MS"/>
                    <a:sym typeface="Comic Sans MS"/>
                  </a:endParaRPr>
                </a:p>
              </p:txBody>
            </p:sp>
            <p:sp>
              <p:nvSpPr>
                <p:cNvPr id="90" name="Google Shape;90;p3"/>
                <p:cNvSpPr/>
                <p:nvPr/>
              </p:nvSpPr>
              <p:spPr>
                <a:xfrm rot="-3180000">
                  <a:off x="7783512" y="-30162"/>
                  <a:ext cx="1203325" cy="2133600"/>
                </a:xfrm>
                <a:custGeom>
                  <a:rect b="b" l="l" r="r" t="t"/>
                  <a:pathLst>
                    <a:path extrusionOk="0" h="3771" w="3007">
                      <a:moveTo>
                        <a:pt x="95" y="2844"/>
                      </a:moveTo>
                      <a:lnTo>
                        <a:pt x="394" y="2834"/>
                      </a:lnTo>
                      <a:lnTo>
                        <a:pt x="821" y="3009"/>
                      </a:lnTo>
                      <a:lnTo>
                        <a:pt x="681" y="2817"/>
                      </a:lnTo>
                      <a:lnTo>
                        <a:pt x="367" y="2703"/>
                      </a:lnTo>
                      <a:lnTo>
                        <a:pt x="637" y="2720"/>
                      </a:lnTo>
                      <a:lnTo>
                        <a:pt x="979" y="2870"/>
                      </a:lnTo>
                      <a:lnTo>
                        <a:pt x="2859" y="420"/>
                      </a:lnTo>
                      <a:lnTo>
                        <a:pt x="2578" y="148"/>
                      </a:lnTo>
                      <a:lnTo>
                        <a:pt x="2308" y="0"/>
                      </a:lnTo>
                      <a:lnTo>
                        <a:pt x="2692" y="78"/>
                      </a:lnTo>
                      <a:lnTo>
                        <a:pt x="3007" y="428"/>
                      </a:lnTo>
                      <a:lnTo>
                        <a:pt x="831" y="3273"/>
                      </a:lnTo>
                      <a:lnTo>
                        <a:pt x="481" y="3412"/>
                      </a:lnTo>
                      <a:lnTo>
                        <a:pt x="105" y="3771"/>
                      </a:lnTo>
                      <a:lnTo>
                        <a:pt x="0" y="3667"/>
                      </a:lnTo>
                      <a:lnTo>
                        <a:pt x="131" y="3631"/>
                      </a:lnTo>
                      <a:lnTo>
                        <a:pt x="376" y="3385"/>
                      </a:lnTo>
                      <a:lnTo>
                        <a:pt x="165" y="3273"/>
                      </a:lnTo>
                      <a:lnTo>
                        <a:pt x="165" y="3176"/>
                      </a:lnTo>
                      <a:lnTo>
                        <a:pt x="411" y="3298"/>
                      </a:lnTo>
                      <a:lnTo>
                        <a:pt x="411" y="3186"/>
                      </a:lnTo>
                      <a:lnTo>
                        <a:pt x="603" y="3220"/>
                      </a:lnTo>
                      <a:lnTo>
                        <a:pt x="428" y="3079"/>
                      </a:lnTo>
                      <a:lnTo>
                        <a:pt x="629" y="3062"/>
                      </a:lnTo>
                      <a:lnTo>
                        <a:pt x="95" y="2844"/>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Comic Sans MS"/>
                    <a:ea typeface="Comic Sans MS"/>
                    <a:cs typeface="Comic Sans MS"/>
                    <a:sym typeface="Comic Sans MS"/>
                  </a:endParaRPr>
                </a:p>
              </p:txBody>
            </p:sp>
            <p:sp>
              <p:nvSpPr>
                <p:cNvPr id="91" name="Google Shape;91;p3"/>
                <p:cNvSpPr/>
                <p:nvPr/>
              </p:nvSpPr>
              <p:spPr>
                <a:xfrm rot="-3180000">
                  <a:off x="8419306" y="1413668"/>
                  <a:ext cx="268287" cy="193675"/>
                </a:xfrm>
                <a:custGeom>
                  <a:rect b="b" l="l" r="r" t="t"/>
                  <a:pathLst>
                    <a:path extrusionOk="0" h="342" w="673">
                      <a:moveTo>
                        <a:pt x="0" y="80"/>
                      </a:moveTo>
                      <a:lnTo>
                        <a:pt x="255" y="106"/>
                      </a:lnTo>
                      <a:lnTo>
                        <a:pt x="639" y="342"/>
                      </a:lnTo>
                      <a:lnTo>
                        <a:pt x="673" y="289"/>
                      </a:lnTo>
                      <a:lnTo>
                        <a:pt x="447" y="114"/>
                      </a:lnTo>
                      <a:lnTo>
                        <a:pt x="26" y="0"/>
                      </a:lnTo>
                      <a:lnTo>
                        <a:pt x="0" y="80"/>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Comic Sans MS"/>
                    <a:ea typeface="Comic Sans MS"/>
                    <a:cs typeface="Comic Sans MS"/>
                    <a:sym typeface="Comic Sans MS"/>
                  </a:endParaRPr>
                </a:p>
              </p:txBody>
            </p:sp>
            <p:sp>
              <p:nvSpPr>
                <p:cNvPr id="92" name="Google Shape;92;p3"/>
                <p:cNvSpPr/>
                <p:nvPr/>
              </p:nvSpPr>
              <p:spPr>
                <a:xfrm rot="-3180000">
                  <a:off x="8339931" y="1269206"/>
                  <a:ext cx="287337" cy="228600"/>
                </a:xfrm>
                <a:custGeom>
                  <a:rect b="b" l="l" r="r" t="t"/>
                  <a:pathLst>
                    <a:path extrusionOk="0" h="403" w="716">
                      <a:moveTo>
                        <a:pt x="0" y="78"/>
                      </a:moveTo>
                      <a:lnTo>
                        <a:pt x="340" y="148"/>
                      </a:lnTo>
                      <a:lnTo>
                        <a:pt x="638" y="403"/>
                      </a:lnTo>
                      <a:lnTo>
                        <a:pt x="716" y="296"/>
                      </a:lnTo>
                      <a:lnTo>
                        <a:pt x="420" y="114"/>
                      </a:lnTo>
                      <a:lnTo>
                        <a:pt x="70" y="0"/>
                      </a:lnTo>
                      <a:lnTo>
                        <a:pt x="0" y="78"/>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Comic Sans MS"/>
                    <a:ea typeface="Comic Sans MS"/>
                    <a:cs typeface="Comic Sans MS"/>
                    <a:sym typeface="Comic Sans MS"/>
                  </a:endParaRPr>
                </a:p>
              </p:txBody>
            </p:sp>
            <p:sp>
              <p:nvSpPr>
                <p:cNvPr id="93" name="Google Shape;93;p3"/>
                <p:cNvSpPr/>
                <p:nvPr/>
              </p:nvSpPr>
              <p:spPr>
                <a:xfrm rot="-3180000">
                  <a:off x="7913687" y="333375"/>
                  <a:ext cx="287337" cy="233362"/>
                </a:xfrm>
                <a:custGeom>
                  <a:rect b="b" l="l" r="r" t="t"/>
                  <a:pathLst>
                    <a:path extrusionOk="0" h="411" w="717">
                      <a:moveTo>
                        <a:pt x="0" y="78"/>
                      </a:moveTo>
                      <a:lnTo>
                        <a:pt x="316" y="139"/>
                      </a:lnTo>
                      <a:lnTo>
                        <a:pt x="649" y="411"/>
                      </a:lnTo>
                      <a:lnTo>
                        <a:pt x="717" y="314"/>
                      </a:lnTo>
                      <a:lnTo>
                        <a:pt x="394" y="87"/>
                      </a:lnTo>
                      <a:lnTo>
                        <a:pt x="54" y="0"/>
                      </a:lnTo>
                      <a:lnTo>
                        <a:pt x="0" y="78"/>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Comic Sans MS"/>
                    <a:ea typeface="Comic Sans MS"/>
                    <a:cs typeface="Comic Sans MS"/>
                    <a:sym typeface="Comic Sans MS"/>
                  </a:endParaRPr>
                </a:p>
              </p:txBody>
            </p:sp>
            <p:sp>
              <p:nvSpPr>
                <p:cNvPr id="94" name="Google Shape;94;p3"/>
                <p:cNvSpPr/>
                <p:nvPr/>
              </p:nvSpPr>
              <p:spPr>
                <a:xfrm rot="-3180000">
                  <a:off x="7863681" y="215106"/>
                  <a:ext cx="284162" cy="219075"/>
                </a:xfrm>
                <a:custGeom>
                  <a:rect b="b" l="l" r="r" t="t"/>
                  <a:pathLst>
                    <a:path extrusionOk="0" h="386" w="709">
                      <a:moveTo>
                        <a:pt x="0" y="88"/>
                      </a:moveTo>
                      <a:lnTo>
                        <a:pt x="272" y="131"/>
                      </a:lnTo>
                      <a:lnTo>
                        <a:pt x="665" y="386"/>
                      </a:lnTo>
                      <a:lnTo>
                        <a:pt x="709" y="308"/>
                      </a:lnTo>
                      <a:lnTo>
                        <a:pt x="306" y="53"/>
                      </a:lnTo>
                      <a:lnTo>
                        <a:pt x="43" y="0"/>
                      </a:lnTo>
                      <a:lnTo>
                        <a:pt x="0" y="88"/>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Comic Sans MS"/>
                    <a:ea typeface="Comic Sans MS"/>
                    <a:cs typeface="Comic Sans MS"/>
                    <a:sym typeface="Comic Sans MS"/>
                  </a:endParaRPr>
                </a:p>
              </p:txBody>
            </p:sp>
          </p:grpSp>
        </p:grpSp>
        <p:cxnSp>
          <p:nvCxnSpPr>
            <p:cNvPr id="95" name="Google Shape;95;p3"/>
            <p:cNvCxnSpPr/>
            <p:nvPr/>
          </p:nvCxnSpPr>
          <p:spPr>
            <a:xfrm>
              <a:off x="7731125" y="133350"/>
              <a:ext cx="66675" cy="152400"/>
            </a:xfrm>
            <a:prstGeom prst="straightConnector1">
              <a:avLst/>
            </a:prstGeom>
            <a:noFill/>
            <a:ln cap="flat" cmpd="sng" w="38100">
              <a:solidFill>
                <a:schemeClr val="accent2"/>
              </a:solidFill>
              <a:prstDash val="solid"/>
              <a:miter lim="800000"/>
              <a:headEnd len="med" w="med" type="none"/>
              <a:tailEnd len="med" w="med" type="none"/>
            </a:ln>
          </p:spPr>
        </p:cxnSp>
      </p:gr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2" name="Shape 162"/>
        <p:cNvGrpSpPr/>
        <p:nvPr/>
      </p:nvGrpSpPr>
      <p:grpSpPr>
        <a:xfrm>
          <a:off x="0" y="0"/>
          <a:ext cx="0" cy="0"/>
          <a:chOff x="0" y="0"/>
          <a:chExt cx="0" cy="0"/>
        </a:xfrm>
      </p:grpSpPr>
      <p:sp>
        <p:nvSpPr>
          <p:cNvPr id="163" name="Google Shape;163;p14"/>
          <p:cNvSpPr txBox="1"/>
          <p:nvPr>
            <p:ph type="ctrTitle"/>
          </p:nvPr>
        </p:nvSpPr>
        <p:spPr>
          <a:xfrm>
            <a:off x="1371600" y="1511300"/>
            <a:ext cx="6400800" cy="2832100"/>
          </a:xfrm>
          <a:prstGeom prst="rect">
            <a:avLst/>
          </a:prstGeom>
          <a:noFill/>
          <a:ln>
            <a:noFill/>
          </a:ln>
          <a:effectLst>
            <a:outerShdw blurRad="63500" dir="2021404" dist="45790">
              <a:schemeClr val="lt2"/>
            </a:outerShdw>
          </a:effectLst>
        </p:spPr>
        <p:txBody>
          <a:bodyPr anchorCtr="0" anchor="b" bIns="45700" lIns="91425" spcFirstLastPara="1" rIns="91425" wrap="square" tIns="45700">
            <a:noAutofit/>
          </a:bodyPr>
          <a:lstStyle/>
          <a:p>
            <a:pPr indent="0" lvl="0" marL="0" rtl="0" algn="ctr">
              <a:lnSpc>
                <a:spcPct val="100000"/>
              </a:lnSpc>
              <a:spcBef>
                <a:spcPts val="0"/>
              </a:spcBef>
              <a:spcAft>
                <a:spcPts val="0"/>
              </a:spcAft>
              <a:buClr>
                <a:schemeClr val="dk2"/>
              </a:buClr>
              <a:buSzPts val="6600"/>
              <a:buFont typeface="Comic Sans MS"/>
              <a:buNone/>
            </a:pPr>
            <a:r>
              <a:rPr b="0" i="0" lang="en-US" sz="6600" u="none">
                <a:solidFill>
                  <a:schemeClr val="dk2"/>
                </a:solidFill>
                <a:latin typeface="Comic Sans MS"/>
                <a:ea typeface="Comic Sans MS"/>
                <a:cs typeface="Comic Sans MS"/>
                <a:sym typeface="Comic Sans MS"/>
              </a:rPr>
              <a:t>Scheme of Work</a:t>
            </a:r>
            <a:endParaRPr/>
          </a:p>
        </p:txBody>
      </p:sp>
      <p:sp>
        <p:nvSpPr>
          <p:cNvPr id="164" name="Google Shape;164;p14"/>
          <p:cNvSpPr txBox="1"/>
          <p:nvPr/>
        </p:nvSpPr>
        <p:spPr>
          <a:xfrm>
            <a:off x="685800" y="6248400"/>
            <a:ext cx="1905000" cy="4572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400"/>
              <a:buFont typeface="Comic Sans MS"/>
              <a:buNone/>
            </a:pPr>
            <a:r>
              <a:rPr b="0" i="0" lang="en-US" sz="1400" u="none">
                <a:solidFill>
                  <a:schemeClr val="dk1"/>
                </a:solidFill>
                <a:latin typeface="Comic Sans MS"/>
                <a:ea typeface="Comic Sans MS"/>
                <a:cs typeface="Comic Sans MS"/>
                <a:sym typeface="Comic Sans MS"/>
              </a:rPr>
              <a:t>*</a:t>
            </a:r>
            <a:endParaRPr/>
          </a:p>
        </p:txBody>
      </p:sp>
      <p:sp>
        <p:nvSpPr>
          <p:cNvPr id="165" name="Google Shape;165;p14"/>
          <p:cNvSpPr txBox="1"/>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p>
            <a:pPr indent="0" lvl="0" marL="0" marR="0" rtl="0" algn="r">
              <a:lnSpc>
                <a:spcPct val="100000"/>
              </a:lnSpc>
              <a:spcBef>
                <a:spcPts val="0"/>
              </a:spcBef>
              <a:spcAft>
                <a:spcPts val="0"/>
              </a:spcAft>
              <a:buClr>
                <a:schemeClr val="dk1"/>
              </a:buClr>
              <a:buSzPts val="1400"/>
              <a:buFont typeface="Comic Sans MS"/>
              <a:buNone/>
            </a:pPr>
            <a:fld id="{00000000-1234-1234-1234-123412341234}" type="slidenum">
              <a:rPr b="0" i="0" lang="en-US" sz="1400" u="none">
                <a:solidFill>
                  <a:schemeClr val="dk1"/>
                </a:solidFill>
                <a:latin typeface="Comic Sans MS"/>
                <a:ea typeface="Comic Sans MS"/>
                <a:cs typeface="Comic Sans MS"/>
                <a:sym typeface="Comic Sans MS"/>
              </a:rPr>
              <a:t>‹#›</a:t>
            </a:fld>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2" name="Shape 232"/>
        <p:cNvGrpSpPr/>
        <p:nvPr/>
      </p:nvGrpSpPr>
      <p:grpSpPr>
        <a:xfrm>
          <a:off x="0" y="0"/>
          <a:ext cx="0" cy="0"/>
          <a:chOff x="0" y="0"/>
          <a:chExt cx="0" cy="0"/>
        </a:xfrm>
      </p:grpSpPr>
      <p:sp>
        <p:nvSpPr>
          <p:cNvPr id="233" name="Google Shape;233;p23"/>
          <p:cNvSpPr txBox="1"/>
          <p:nvPr>
            <p:ph type="title"/>
          </p:nvPr>
        </p:nvSpPr>
        <p:spPr>
          <a:xfrm>
            <a:off x="685800" y="152400"/>
            <a:ext cx="6870700" cy="762000"/>
          </a:xfrm>
          <a:prstGeom prst="rect">
            <a:avLst/>
          </a:prstGeom>
          <a:noFill/>
          <a:ln>
            <a:noFill/>
          </a:ln>
        </p:spPr>
        <p:txBody>
          <a:bodyPr anchorCtr="0" anchor="b" bIns="45700" lIns="91425" spcFirstLastPara="1" rIns="91425" wrap="square" tIns="45700">
            <a:noAutofit/>
          </a:bodyPr>
          <a:lstStyle/>
          <a:p>
            <a:pPr indent="0" lvl="0" marL="0" rtl="0" algn="ctr">
              <a:lnSpc>
                <a:spcPct val="100000"/>
              </a:lnSpc>
              <a:spcBef>
                <a:spcPts val="0"/>
              </a:spcBef>
              <a:spcAft>
                <a:spcPts val="0"/>
              </a:spcAft>
              <a:buClr>
                <a:schemeClr val="dk1"/>
              </a:buClr>
              <a:buSzPts val="4400"/>
              <a:buFont typeface="Comic Sans MS"/>
              <a:buNone/>
            </a:pPr>
            <a:r>
              <a:rPr b="0" i="0" lang="en-US" sz="4400" u="none">
                <a:solidFill>
                  <a:schemeClr val="dk1"/>
                </a:solidFill>
                <a:latin typeface="Comic Sans MS"/>
                <a:ea typeface="Comic Sans MS"/>
                <a:cs typeface="Comic Sans MS"/>
                <a:sym typeface="Comic Sans MS"/>
              </a:rPr>
              <a:t>Meaning </a:t>
            </a:r>
            <a:endParaRPr/>
          </a:p>
        </p:txBody>
      </p:sp>
      <p:sp>
        <p:nvSpPr>
          <p:cNvPr id="234" name="Google Shape;234;p23"/>
          <p:cNvSpPr txBox="1"/>
          <p:nvPr>
            <p:ph idx="1" type="body"/>
          </p:nvPr>
        </p:nvSpPr>
        <p:spPr>
          <a:xfrm>
            <a:off x="685800" y="990600"/>
            <a:ext cx="7696200" cy="48006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3200"/>
              <a:buFont typeface="Comic Sans MS"/>
              <a:buChar char="•"/>
            </a:pPr>
            <a:r>
              <a:rPr b="0" i="0" lang="en-US" sz="3200" u="none">
                <a:solidFill>
                  <a:schemeClr val="dk1"/>
                </a:solidFill>
                <a:latin typeface="Comic Sans MS"/>
                <a:ea typeface="Comic Sans MS"/>
                <a:cs typeface="Comic Sans MS"/>
                <a:sym typeface="Comic Sans MS"/>
              </a:rPr>
              <a:t>A lesson plan is a design which shows how the elements of the lesson are systematically organized and sequenced for presented over a period of time. </a:t>
            </a:r>
            <a:endParaRPr/>
          </a:p>
          <a:p>
            <a:pPr indent="-342900" lvl="0" marL="342900" marR="0" rtl="0" algn="l">
              <a:lnSpc>
                <a:spcPct val="100000"/>
              </a:lnSpc>
              <a:spcBef>
                <a:spcPts val="640"/>
              </a:spcBef>
              <a:spcAft>
                <a:spcPts val="0"/>
              </a:spcAft>
              <a:buClr>
                <a:schemeClr val="dk1"/>
              </a:buClr>
              <a:buSzPts val="3200"/>
              <a:buFont typeface="Comic Sans MS"/>
              <a:buChar char="•"/>
            </a:pPr>
            <a:r>
              <a:rPr b="0" i="0" lang="en-US" sz="3200" u="none">
                <a:solidFill>
                  <a:schemeClr val="dk1"/>
                </a:solidFill>
                <a:latin typeface="Comic Sans MS"/>
                <a:ea typeface="Comic Sans MS"/>
                <a:cs typeface="Comic Sans MS"/>
                <a:sym typeface="Comic Sans MS"/>
              </a:rPr>
              <a:t> A lesson plan is a framework of a lesson in which teachers make decisions in advance about what techniques, activities and materials 		  will be used in the class. </a:t>
            </a:r>
            <a:endParaRPr/>
          </a:p>
        </p:txBody>
      </p:sp>
      <p:sp>
        <p:nvSpPr>
          <p:cNvPr id="235" name="Google Shape;235;p23"/>
          <p:cNvSpPr txBox="1"/>
          <p:nvPr/>
        </p:nvSpPr>
        <p:spPr>
          <a:xfrm>
            <a:off x="1371600" y="6248400"/>
            <a:ext cx="1905000" cy="4572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400"/>
              <a:buFont typeface="Comic Sans MS"/>
              <a:buNone/>
            </a:pPr>
            <a:r>
              <a:rPr b="0" i="0" lang="en-US" sz="1400" u="none">
                <a:solidFill>
                  <a:schemeClr val="dk1"/>
                </a:solidFill>
                <a:latin typeface="Comic Sans MS"/>
                <a:ea typeface="Comic Sans MS"/>
                <a:cs typeface="Comic Sans MS"/>
                <a:sym typeface="Comic Sans MS"/>
              </a:rPr>
              <a:t>*</a:t>
            </a:r>
            <a:endParaRPr/>
          </a:p>
        </p:txBody>
      </p:sp>
      <p:sp>
        <p:nvSpPr>
          <p:cNvPr id="236" name="Google Shape;236;p23"/>
          <p:cNvSpPr txBox="1"/>
          <p:nvPr/>
        </p:nvSpPr>
        <p:spPr>
          <a:xfrm>
            <a:off x="6718300" y="6248400"/>
            <a:ext cx="1905000" cy="457200"/>
          </a:xfrm>
          <a:prstGeom prst="rect">
            <a:avLst/>
          </a:prstGeom>
          <a:noFill/>
          <a:ln>
            <a:noFill/>
          </a:ln>
        </p:spPr>
        <p:txBody>
          <a:bodyPr anchorCtr="0" anchor="t" bIns="45700" lIns="91425" spcFirstLastPara="1" rIns="91425" wrap="square" tIns="45700">
            <a:noAutofit/>
          </a:bodyPr>
          <a:lstStyle/>
          <a:p>
            <a:pPr indent="0" lvl="0" marL="0" marR="0" rtl="0" algn="r">
              <a:lnSpc>
                <a:spcPct val="100000"/>
              </a:lnSpc>
              <a:spcBef>
                <a:spcPts val="0"/>
              </a:spcBef>
              <a:spcAft>
                <a:spcPts val="0"/>
              </a:spcAft>
              <a:buClr>
                <a:schemeClr val="dk1"/>
              </a:buClr>
              <a:buSzPts val="1400"/>
              <a:buFont typeface="Comic Sans MS"/>
              <a:buNone/>
            </a:pPr>
            <a:fld id="{00000000-1234-1234-1234-123412341234}" type="slidenum">
              <a:rPr b="0" i="0" lang="en-US" sz="1400" u="none">
                <a:solidFill>
                  <a:schemeClr val="dk1"/>
                </a:solidFill>
                <a:latin typeface="Comic Sans MS"/>
                <a:ea typeface="Comic Sans MS"/>
                <a:cs typeface="Comic Sans MS"/>
                <a:sym typeface="Comic Sans MS"/>
              </a:rPr>
              <a:t>‹#›</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40" name="Shape 240"/>
        <p:cNvGrpSpPr/>
        <p:nvPr/>
      </p:nvGrpSpPr>
      <p:grpSpPr>
        <a:xfrm>
          <a:off x="0" y="0"/>
          <a:ext cx="0" cy="0"/>
          <a:chOff x="0" y="0"/>
          <a:chExt cx="0" cy="0"/>
        </a:xfrm>
      </p:grpSpPr>
      <p:sp>
        <p:nvSpPr>
          <p:cNvPr id="241" name="Google Shape;241;p24"/>
          <p:cNvSpPr txBox="1"/>
          <p:nvPr>
            <p:ph type="title"/>
          </p:nvPr>
        </p:nvSpPr>
        <p:spPr>
          <a:xfrm>
            <a:off x="685800" y="152400"/>
            <a:ext cx="6870700" cy="838200"/>
          </a:xfrm>
          <a:prstGeom prst="rect">
            <a:avLst/>
          </a:prstGeom>
          <a:noFill/>
          <a:ln>
            <a:noFill/>
          </a:ln>
        </p:spPr>
        <p:txBody>
          <a:bodyPr anchorCtr="0" anchor="b" bIns="45700" lIns="91425" spcFirstLastPara="1" rIns="91425" wrap="square" tIns="45700">
            <a:noAutofit/>
          </a:bodyPr>
          <a:lstStyle/>
          <a:p>
            <a:pPr indent="0" lvl="0" marL="0" rtl="0" algn="l">
              <a:lnSpc>
                <a:spcPct val="100000"/>
              </a:lnSpc>
              <a:spcBef>
                <a:spcPts val="0"/>
              </a:spcBef>
              <a:spcAft>
                <a:spcPts val="0"/>
              </a:spcAft>
              <a:buClr>
                <a:schemeClr val="dk1"/>
              </a:buClr>
              <a:buSzPts val="4400"/>
              <a:buFont typeface="Comic Sans MS"/>
              <a:buNone/>
            </a:pPr>
            <a:r>
              <a:rPr b="0" i="0" lang="en-US" sz="4400" u="none">
                <a:solidFill>
                  <a:schemeClr val="dk1"/>
                </a:solidFill>
                <a:latin typeface="Comic Sans MS"/>
                <a:ea typeface="Comic Sans MS"/>
                <a:cs typeface="Comic Sans MS"/>
                <a:sym typeface="Comic Sans MS"/>
              </a:rPr>
              <a:t>Cont…</a:t>
            </a:r>
            <a:endParaRPr/>
          </a:p>
        </p:txBody>
      </p:sp>
      <p:sp>
        <p:nvSpPr>
          <p:cNvPr id="242" name="Google Shape;242;p24"/>
          <p:cNvSpPr txBox="1"/>
          <p:nvPr>
            <p:ph idx="1" type="body"/>
          </p:nvPr>
        </p:nvSpPr>
        <p:spPr>
          <a:xfrm>
            <a:off x="685800" y="1143000"/>
            <a:ext cx="7848600" cy="48768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3200"/>
              <a:buFont typeface="Comic Sans MS"/>
              <a:buChar char="•"/>
            </a:pPr>
            <a:r>
              <a:rPr b="0" i="0" lang="en-US" sz="3200" u="none">
                <a:solidFill>
                  <a:schemeClr val="dk1"/>
                </a:solidFill>
                <a:latin typeface="Comic Sans MS"/>
                <a:ea typeface="Comic Sans MS"/>
                <a:cs typeface="Comic Sans MS"/>
                <a:sym typeface="Comic Sans MS"/>
              </a:rPr>
              <a:t>Lesson plans should be detailed enough to guide your teaching. </a:t>
            </a:r>
            <a:endParaRPr/>
          </a:p>
          <a:p>
            <a:pPr indent="-342900" lvl="0" marL="342900" marR="0" rtl="0" algn="l">
              <a:lnSpc>
                <a:spcPct val="100000"/>
              </a:lnSpc>
              <a:spcBef>
                <a:spcPts val="640"/>
              </a:spcBef>
              <a:spcAft>
                <a:spcPts val="0"/>
              </a:spcAft>
              <a:buClr>
                <a:schemeClr val="dk1"/>
              </a:buClr>
              <a:buSzPts val="3200"/>
              <a:buFont typeface="Comic Sans MS"/>
              <a:buChar char="•"/>
            </a:pPr>
            <a:r>
              <a:rPr b="0" i="0" lang="en-US" sz="3200" u="none">
                <a:solidFill>
                  <a:schemeClr val="dk1"/>
                </a:solidFill>
                <a:latin typeface="Comic Sans MS"/>
                <a:ea typeface="Comic Sans MS"/>
                <a:cs typeface="Comic Sans MS"/>
                <a:sym typeface="Comic Sans MS"/>
              </a:rPr>
              <a:t>As a teacher you must have a lesson plan for every lesson. </a:t>
            </a:r>
            <a:endParaRPr/>
          </a:p>
        </p:txBody>
      </p:sp>
      <p:sp>
        <p:nvSpPr>
          <p:cNvPr id="243" name="Google Shape;243;p24"/>
          <p:cNvSpPr txBox="1"/>
          <p:nvPr/>
        </p:nvSpPr>
        <p:spPr>
          <a:xfrm>
            <a:off x="1371600" y="6248400"/>
            <a:ext cx="1905000" cy="4572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400"/>
              <a:buFont typeface="Comic Sans MS"/>
              <a:buNone/>
            </a:pPr>
            <a:r>
              <a:rPr b="0" i="0" lang="en-US" sz="1400" u="none">
                <a:solidFill>
                  <a:schemeClr val="dk1"/>
                </a:solidFill>
                <a:latin typeface="Comic Sans MS"/>
                <a:ea typeface="Comic Sans MS"/>
                <a:cs typeface="Comic Sans MS"/>
                <a:sym typeface="Comic Sans MS"/>
              </a:rPr>
              <a:t>*</a:t>
            </a:r>
            <a:endParaRPr/>
          </a:p>
        </p:txBody>
      </p:sp>
      <p:sp>
        <p:nvSpPr>
          <p:cNvPr id="244" name="Google Shape;244;p24"/>
          <p:cNvSpPr txBox="1"/>
          <p:nvPr/>
        </p:nvSpPr>
        <p:spPr>
          <a:xfrm>
            <a:off x="6718300" y="6248400"/>
            <a:ext cx="1905000" cy="457200"/>
          </a:xfrm>
          <a:prstGeom prst="rect">
            <a:avLst/>
          </a:prstGeom>
          <a:noFill/>
          <a:ln>
            <a:noFill/>
          </a:ln>
        </p:spPr>
        <p:txBody>
          <a:bodyPr anchorCtr="0" anchor="t" bIns="45700" lIns="91425" spcFirstLastPara="1" rIns="91425" wrap="square" tIns="45700">
            <a:noAutofit/>
          </a:bodyPr>
          <a:lstStyle/>
          <a:p>
            <a:pPr indent="0" lvl="0" marL="0" marR="0" rtl="0" algn="r">
              <a:lnSpc>
                <a:spcPct val="100000"/>
              </a:lnSpc>
              <a:spcBef>
                <a:spcPts val="0"/>
              </a:spcBef>
              <a:spcAft>
                <a:spcPts val="0"/>
              </a:spcAft>
              <a:buClr>
                <a:schemeClr val="dk1"/>
              </a:buClr>
              <a:buSzPts val="1400"/>
              <a:buFont typeface="Comic Sans MS"/>
              <a:buNone/>
            </a:pPr>
            <a:fld id="{00000000-1234-1234-1234-123412341234}" type="slidenum">
              <a:rPr b="0" i="0" lang="en-US" sz="1400" u="none">
                <a:solidFill>
                  <a:schemeClr val="dk1"/>
                </a:solidFill>
                <a:latin typeface="Comic Sans MS"/>
                <a:ea typeface="Comic Sans MS"/>
                <a:cs typeface="Comic Sans MS"/>
                <a:sym typeface="Comic Sans MS"/>
              </a:rPr>
              <a:t>‹#›</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48" name="Shape 248"/>
        <p:cNvGrpSpPr/>
        <p:nvPr/>
      </p:nvGrpSpPr>
      <p:grpSpPr>
        <a:xfrm>
          <a:off x="0" y="0"/>
          <a:ext cx="0" cy="0"/>
          <a:chOff x="0" y="0"/>
          <a:chExt cx="0" cy="0"/>
        </a:xfrm>
      </p:grpSpPr>
      <p:sp>
        <p:nvSpPr>
          <p:cNvPr id="249" name="Google Shape;249;p25"/>
          <p:cNvSpPr txBox="1"/>
          <p:nvPr>
            <p:ph type="title"/>
          </p:nvPr>
        </p:nvSpPr>
        <p:spPr>
          <a:xfrm>
            <a:off x="685800" y="152400"/>
            <a:ext cx="6870700" cy="762000"/>
          </a:xfrm>
          <a:prstGeom prst="rect">
            <a:avLst/>
          </a:prstGeom>
          <a:noFill/>
          <a:ln>
            <a:noFill/>
          </a:ln>
        </p:spPr>
        <p:txBody>
          <a:bodyPr anchorCtr="0" anchor="b" bIns="45700" lIns="91425" spcFirstLastPara="1" rIns="91425" wrap="square" tIns="45700">
            <a:noAutofit/>
          </a:bodyPr>
          <a:lstStyle/>
          <a:p>
            <a:pPr indent="0" lvl="0" marL="0" rtl="0" algn="l">
              <a:lnSpc>
                <a:spcPct val="100000"/>
              </a:lnSpc>
              <a:spcBef>
                <a:spcPts val="0"/>
              </a:spcBef>
              <a:spcAft>
                <a:spcPts val="0"/>
              </a:spcAft>
              <a:buClr>
                <a:schemeClr val="dk1"/>
              </a:buClr>
              <a:buSzPts val="4400"/>
              <a:buFont typeface="Comic Sans MS"/>
              <a:buNone/>
            </a:pPr>
            <a:r>
              <a:rPr b="0" i="0" lang="en-US" sz="4400" u="none">
                <a:solidFill>
                  <a:schemeClr val="dk1"/>
                </a:solidFill>
                <a:latin typeface="Comic Sans MS"/>
                <a:ea typeface="Comic Sans MS"/>
                <a:cs typeface="Comic Sans MS"/>
                <a:sym typeface="Comic Sans MS"/>
              </a:rPr>
              <a:t>Cont…</a:t>
            </a:r>
            <a:endParaRPr/>
          </a:p>
        </p:txBody>
      </p:sp>
      <p:sp>
        <p:nvSpPr>
          <p:cNvPr id="250" name="Google Shape;250;p25"/>
          <p:cNvSpPr txBox="1"/>
          <p:nvPr>
            <p:ph idx="1" type="body"/>
          </p:nvPr>
        </p:nvSpPr>
        <p:spPr>
          <a:xfrm>
            <a:off x="685800" y="990600"/>
            <a:ext cx="7696200" cy="48768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3200"/>
              <a:buFont typeface="Comic Sans MS"/>
              <a:buChar char="•"/>
            </a:pPr>
            <a:r>
              <a:rPr b="0" i="0" lang="en-US" sz="3200" u="none">
                <a:solidFill>
                  <a:schemeClr val="dk1"/>
                </a:solidFill>
                <a:latin typeface="Comic Sans MS"/>
                <a:ea typeface="Comic Sans MS"/>
                <a:cs typeface="Comic Sans MS"/>
                <a:sym typeface="Comic Sans MS"/>
              </a:rPr>
              <a:t>There are different types of lesson plans a theory, a practical, a quiz, a revision, a field or excursion. According to the list lesson plans should be tailor made to suit the lesson. </a:t>
            </a:r>
            <a:endParaRPr/>
          </a:p>
          <a:p>
            <a:pPr indent="-342900" lvl="0" marL="342900" marR="0" rtl="0" algn="l">
              <a:lnSpc>
                <a:spcPct val="100000"/>
              </a:lnSpc>
              <a:spcBef>
                <a:spcPts val="640"/>
              </a:spcBef>
              <a:spcAft>
                <a:spcPts val="0"/>
              </a:spcAft>
              <a:buClr>
                <a:schemeClr val="dk1"/>
              </a:buClr>
              <a:buSzPts val="3200"/>
              <a:buFont typeface="Comic Sans MS"/>
              <a:buChar char="•"/>
            </a:pPr>
            <a:r>
              <a:rPr b="0" i="0" lang="en-US" sz="3200" u="none">
                <a:solidFill>
                  <a:schemeClr val="dk1"/>
                </a:solidFill>
                <a:latin typeface="Comic Sans MS"/>
                <a:ea typeface="Comic Sans MS"/>
                <a:cs typeface="Comic Sans MS"/>
                <a:sym typeface="Comic Sans MS"/>
              </a:rPr>
              <a:t>However, what constitutes a good lesson plan varies in the minds of educators.</a:t>
            </a:r>
            <a:endParaRPr/>
          </a:p>
        </p:txBody>
      </p:sp>
      <p:sp>
        <p:nvSpPr>
          <p:cNvPr id="251" name="Google Shape;251;p25"/>
          <p:cNvSpPr txBox="1"/>
          <p:nvPr/>
        </p:nvSpPr>
        <p:spPr>
          <a:xfrm>
            <a:off x="1371600" y="6248400"/>
            <a:ext cx="1905000" cy="4572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400"/>
              <a:buFont typeface="Comic Sans MS"/>
              <a:buNone/>
            </a:pPr>
            <a:r>
              <a:rPr b="0" i="0" lang="en-US" sz="1400" u="none">
                <a:solidFill>
                  <a:schemeClr val="dk1"/>
                </a:solidFill>
                <a:latin typeface="Comic Sans MS"/>
                <a:ea typeface="Comic Sans MS"/>
                <a:cs typeface="Comic Sans MS"/>
                <a:sym typeface="Comic Sans MS"/>
              </a:rPr>
              <a:t>*</a:t>
            </a:r>
            <a:endParaRPr/>
          </a:p>
        </p:txBody>
      </p:sp>
      <p:sp>
        <p:nvSpPr>
          <p:cNvPr id="252" name="Google Shape;252;p25"/>
          <p:cNvSpPr txBox="1"/>
          <p:nvPr/>
        </p:nvSpPr>
        <p:spPr>
          <a:xfrm>
            <a:off x="6718300" y="6248400"/>
            <a:ext cx="1905000" cy="457200"/>
          </a:xfrm>
          <a:prstGeom prst="rect">
            <a:avLst/>
          </a:prstGeom>
          <a:noFill/>
          <a:ln>
            <a:noFill/>
          </a:ln>
        </p:spPr>
        <p:txBody>
          <a:bodyPr anchorCtr="0" anchor="t" bIns="45700" lIns="91425" spcFirstLastPara="1" rIns="91425" wrap="square" tIns="45700">
            <a:noAutofit/>
          </a:bodyPr>
          <a:lstStyle/>
          <a:p>
            <a:pPr indent="0" lvl="0" marL="0" marR="0" rtl="0" algn="r">
              <a:lnSpc>
                <a:spcPct val="100000"/>
              </a:lnSpc>
              <a:spcBef>
                <a:spcPts val="0"/>
              </a:spcBef>
              <a:spcAft>
                <a:spcPts val="0"/>
              </a:spcAft>
              <a:buClr>
                <a:schemeClr val="dk1"/>
              </a:buClr>
              <a:buSzPts val="1400"/>
              <a:buFont typeface="Comic Sans MS"/>
              <a:buNone/>
            </a:pPr>
            <a:fld id="{00000000-1234-1234-1234-123412341234}" type="slidenum">
              <a:rPr b="0" i="0" lang="en-US" sz="1400" u="none">
                <a:solidFill>
                  <a:schemeClr val="dk1"/>
                </a:solidFill>
                <a:latin typeface="Comic Sans MS"/>
                <a:ea typeface="Comic Sans MS"/>
                <a:cs typeface="Comic Sans MS"/>
                <a:sym typeface="Comic Sans MS"/>
              </a:rPr>
              <a:t>‹#›</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6" name="Shape 256"/>
        <p:cNvGrpSpPr/>
        <p:nvPr/>
      </p:nvGrpSpPr>
      <p:grpSpPr>
        <a:xfrm>
          <a:off x="0" y="0"/>
          <a:ext cx="0" cy="0"/>
          <a:chOff x="0" y="0"/>
          <a:chExt cx="0" cy="0"/>
        </a:xfrm>
      </p:grpSpPr>
      <p:sp>
        <p:nvSpPr>
          <p:cNvPr id="257" name="Google Shape;257;p26"/>
          <p:cNvSpPr txBox="1"/>
          <p:nvPr>
            <p:ph type="title"/>
          </p:nvPr>
        </p:nvSpPr>
        <p:spPr>
          <a:xfrm>
            <a:off x="457200" y="152400"/>
            <a:ext cx="7315200" cy="838200"/>
          </a:xfrm>
          <a:prstGeom prst="rect">
            <a:avLst/>
          </a:prstGeom>
          <a:noFill/>
          <a:ln>
            <a:noFill/>
          </a:ln>
        </p:spPr>
        <p:txBody>
          <a:bodyPr anchorCtr="0" anchor="b" bIns="45700" lIns="91425" spcFirstLastPara="1" rIns="91425" wrap="square" tIns="45700">
            <a:noAutofit/>
          </a:bodyPr>
          <a:lstStyle/>
          <a:p>
            <a:pPr indent="0" lvl="0" marL="0" rtl="0" algn="ctr">
              <a:lnSpc>
                <a:spcPct val="100000"/>
              </a:lnSpc>
              <a:spcBef>
                <a:spcPts val="0"/>
              </a:spcBef>
              <a:spcAft>
                <a:spcPts val="0"/>
              </a:spcAft>
              <a:buClr>
                <a:schemeClr val="dk2"/>
              </a:buClr>
              <a:buSzPts val="4400"/>
              <a:buFont typeface="Comic Sans MS"/>
              <a:buNone/>
            </a:pPr>
            <a:r>
              <a:rPr b="0" i="0" lang="en-US" sz="4400" u="none">
                <a:solidFill>
                  <a:schemeClr val="dk2"/>
                </a:solidFill>
                <a:latin typeface="Comic Sans MS"/>
                <a:ea typeface="Comic Sans MS"/>
                <a:cs typeface="Comic Sans MS"/>
                <a:sym typeface="Comic Sans MS"/>
              </a:rPr>
              <a:t>Importance of Lesson Plan</a:t>
            </a:r>
            <a:endParaRPr/>
          </a:p>
        </p:txBody>
      </p:sp>
      <p:sp>
        <p:nvSpPr>
          <p:cNvPr id="258" name="Google Shape;258;p26"/>
          <p:cNvSpPr txBox="1"/>
          <p:nvPr>
            <p:ph idx="1" type="body"/>
          </p:nvPr>
        </p:nvSpPr>
        <p:spPr>
          <a:xfrm>
            <a:off x="533400" y="990600"/>
            <a:ext cx="8229600" cy="54864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3200"/>
              <a:buFont typeface="Comic Sans MS"/>
              <a:buChar char="•"/>
            </a:pPr>
            <a:r>
              <a:rPr b="0" i="0" lang="en-US" sz="3200" u="none">
                <a:solidFill>
                  <a:schemeClr val="dk1"/>
                </a:solidFill>
                <a:latin typeface="Comic Sans MS"/>
                <a:ea typeface="Comic Sans MS"/>
                <a:cs typeface="Comic Sans MS"/>
                <a:sym typeface="Comic Sans MS"/>
              </a:rPr>
              <a:t>Proper lesson planning is essential for both novice and experienced teachers.</a:t>
            </a:r>
            <a:endParaRPr/>
          </a:p>
          <a:p>
            <a:pPr indent="-342900" lvl="0" marL="342900" marR="0" rtl="0" algn="l">
              <a:lnSpc>
                <a:spcPct val="100000"/>
              </a:lnSpc>
              <a:spcBef>
                <a:spcPts val="640"/>
              </a:spcBef>
              <a:spcAft>
                <a:spcPts val="0"/>
              </a:spcAft>
              <a:buClr>
                <a:schemeClr val="dk1"/>
              </a:buClr>
              <a:buSzPts val="3200"/>
              <a:buFont typeface="Comic Sans MS"/>
              <a:buChar char="•"/>
            </a:pPr>
            <a:r>
              <a:rPr b="0" i="0" lang="en-US" sz="3200" u="none">
                <a:solidFill>
                  <a:schemeClr val="dk1"/>
                </a:solidFill>
                <a:latin typeface="Comic Sans MS"/>
                <a:ea typeface="Comic Sans MS"/>
                <a:cs typeface="Comic Sans MS"/>
                <a:sym typeface="Comic Sans MS"/>
              </a:rPr>
              <a:t>Unprepared teachers receive much less trust and cooperation from the pupils.</a:t>
            </a:r>
            <a:endParaRPr/>
          </a:p>
          <a:p>
            <a:pPr indent="-342900" lvl="0" marL="342900" marR="0" rtl="0" algn="l">
              <a:lnSpc>
                <a:spcPct val="100000"/>
              </a:lnSpc>
              <a:spcBef>
                <a:spcPts val="640"/>
              </a:spcBef>
              <a:spcAft>
                <a:spcPts val="0"/>
              </a:spcAft>
              <a:buClr>
                <a:schemeClr val="dk1"/>
              </a:buClr>
              <a:buSzPts val="3200"/>
              <a:buFont typeface="Comic Sans MS"/>
              <a:buChar char="•"/>
            </a:pPr>
            <a:r>
              <a:rPr b="0" i="0" lang="en-US" sz="3200" u="none">
                <a:solidFill>
                  <a:schemeClr val="dk1"/>
                </a:solidFill>
                <a:latin typeface="Comic Sans MS"/>
                <a:ea typeface="Comic Sans MS"/>
                <a:cs typeface="Comic Sans MS"/>
                <a:sym typeface="Comic Sans MS"/>
              </a:rPr>
              <a:t>There is a common misconception that experienced teachers needn’t do lesson planning. Though the contents may be the same, pupils are different, the time is different, so is the mood. 		  	  experienced teachers also need 	plan lessons</a:t>
            </a:r>
            <a:endParaRPr b="0" i="0" sz="3200" u="none">
              <a:solidFill>
                <a:schemeClr val="dk1"/>
              </a:solidFill>
              <a:latin typeface="Comic Sans MS"/>
              <a:ea typeface="Comic Sans MS"/>
              <a:cs typeface="Comic Sans MS"/>
              <a:sym typeface="Comic Sans MS"/>
            </a:endParaRPr>
          </a:p>
          <a:p>
            <a:pPr indent="-139700" lvl="0" marL="342900" marR="0" rtl="0" algn="l">
              <a:spcBef>
                <a:spcPts val="640"/>
              </a:spcBef>
              <a:spcAft>
                <a:spcPts val="0"/>
              </a:spcAft>
              <a:buClr>
                <a:schemeClr val="dk1"/>
              </a:buClr>
              <a:buSzPts val="3200"/>
              <a:buFont typeface="Comic Sans MS"/>
              <a:buNone/>
            </a:pPr>
            <a:r>
              <a:t/>
            </a:r>
            <a:endParaRPr b="0" i="0" sz="3200" u="none">
              <a:solidFill>
                <a:schemeClr val="dk1"/>
              </a:solidFill>
              <a:latin typeface="Comic Sans MS"/>
              <a:ea typeface="Comic Sans MS"/>
              <a:cs typeface="Comic Sans MS"/>
              <a:sym typeface="Comic Sans MS"/>
            </a:endParaRPr>
          </a:p>
        </p:txBody>
      </p:sp>
      <p:sp>
        <p:nvSpPr>
          <p:cNvPr id="259" name="Google Shape;259;p26"/>
          <p:cNvSpPr txBox="1"/>
          <p:nvPr/>
        </p:nvSpPr>
        <p:spPr>
          <a:xfrm>
            <a:off x="1371600" y="6248400"/>
            <a:ext cx="1905000" cy="4572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400"/>
              <a:buFont typeface="Comic Sans MS"/>
              <a:buNone/>
            </a:pPr>
            <a:r>
              <a:rPr b="0" i="0" lang="en-US" sz="1400" u="none">
                <a:solidFill>
                  <a:schemeClr val="dk1"/>
                </a:solidFill>
                <a:latin typeface="Comic Sans MS"/>
                <a:ea typeface="Comic Sans MS"/>
                <a:cs typeface="Comic Sans MS"/>
                <a:sym typeface="Comic Sans MS"/>
              </a:rPr>
              <a:t>*</a:t>
            </a:r>
            <a:endParaRPr/>
          </a:p>
        </p:txBody>
      </p:sp>
      <p:sp>
        <p:nvSpPr>
          <p:cNvPr id="260" name="Google Shape;260;p26"/>
          <p:cNvSpPr txBox="1"/>
          <p:nvPr/>
        </p:nvSpPr>
        <p:spPr>
          <a:xfrm>
            <a:off x="6718300" y="6248400"/>
            <a:ext cx="1905000" cy="457200"/>
          </a:xfrm>
          <a:prstGeom prst="rect">
            <a:avLst/>
          </a:prstGeom>
          <a:noFill/>
          <a:ln>
            <a:noFill/>
          </a:ln>
        </p:spPr>
        <p:txBody>
          <a:bodyPr anchorCtr="0" anchor="t" bIns="45700" lIns="91425" spcFirstLastPara="1" rIns="91425" wrap="square" tIns="45700">
            <a:noAutofit/>
          </a:bodyPr>
          <a:lstStyle/>
          <a:p>
            <a:pPr indent="0" lvl="0" marL="0" marR="0" rtl="0" algn="r">
              <a:lnSpc>
                <a:spcPct val="100000"/>
              </a:lnSpc>
              <a:spcBef>
                <a:spcPts val="0"/>
              </a:spcBef>
              <a:spcAft>
                <a:spcPts val="0"/>
              </a:spcAft>
              <a:buClr>
                <a:schemeClr val="dk1"/>
              </a:buClr>
              <a:buSzPts val="1400"/>
              <a:buFont typeface="Comic Sans MS"/>
              <a:buNone/>
            </a:pPr>
            <a:fld id="{00000000-1234-1234-1234-123412341234}" type="slidenum">
              <a:rPr b="0" i="0" lang="en-US" sz="1400" u="none">
                <a:solidFill>
                  <a:schemeClr val="dk1"/>
                </a:solidFill>
                <a:latin typeface="Comic Sans MS"/>
                <a:ea typeface="Comic Sans MS"/>
                <a:cs typeface="Comic Sans MS"/>
                <a:sym typeface="Comic Sans MS"/>
              </a:rPr>
              <a:t>‹#›</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64" name="Shape 264"/>
        <p:cNvGrpSpPr/>
        <p:nvPr/>
      </p:nvGrpSpPr>
      <p:grpSpPr>
        <a:xfrm>
          <a:off x="0" y="0"/>
          <a:ext cx="0" cy="0"/>
          <a:chOff x="0" y="0"/>
          <a:chExt cx="0" cy="0"/>
        </a:xfrm>
      </p:grpSpPr>
      <p:sp>
        <p:nvSpPr>
          <p:cNvPr id="265" name="Google Shape;265;p27"/>
          <p:cNvSpPr txBox="1"/>
          <p:nvPr>
            <p:ph type="title"/>
          </p:nvPr>
        </p:nvSpPr>
        <p:spPr>
          <a:xfrm>
            <a:off x="685800" y="0"/>
            <a:ext cx="7391400" cy="1524000"/>
          </a:xfrm>
          <a:prstGeom prst="rect">
            <a:avLst/>
          </a:prstGeom>
          <a:noFill/>
          <a:ln>
            <a:noFill/>
          </a:ln>
        </p:spPr>
        <p:txBody>
          <a:bodyPr anchorCtr="0" anchor="b" bIns="45700" lIns="91425" spcFirstLastPara="1" rIns="91425" wrap="square" tIns="45700">
            <a:noAutofit/>
          </a:bodyPr>
          <a:lstStyle/>
          <a:p>
            <a:pPr indent="0" lvl="0" marL="0" rtl="0" algn="ctr">
              <a:lnSpc>
                <a:spcPct val="100000"/>
              </a:lnSpc>
              <a:spcBef>
                <a:spcPts val="0"/>
              </a:spcBef>
              <a:spcAft>
                <a:spcPts val="0"/>
              </a:spcAft>
              <a:buClr>
                <a:schemeClr val="dk1"/>
              </a:buClr>
              <a:buSzPts val="4400"/>
              <a:buFont typeface="Comic Sans MS"/>
              <a:buNone/>
            </a:pPr>
            <a:r>
              <a:rPr b="0" i="0" lang="en-US" sz="4400" u="none">
                <a:solidFill>
                  <a:schemeClr val="dk1"/>
                </a:solidFill>
                <a:latin typeface="Comic Sans MS"/>
                <a:ea typeface="Comic Sans MS"/>
                <a:cs typeface="Comic Sans MS"/>
                <a:sym typeface="Comic Sans MS"/>
              </a:rPr>
              <a:t>Elements of A Lesson Plan</a:t>
            </a:r>
            <a:br>
              <a:rPr b="0" i="0" lang="en-US" sz="4400" u="none">
                <a:solidFill>
                  <a:schemeClr val="dk1"/>
                </a:solidFill>
                <a:latin typeface="Comic Sans MS"/>
                <a:ea typeface="Comic Sans MS"/>
                <a:cs typeface="Comic Sans MS"/>
                <a:sym typeface="Comic Sans MS"/>
              </a:rPr>
            </a:br>
            <a:endParaRPr/>
          </a:p>
        </p:txBody>
      </p:sp>
      <p:sp>
        <p:nvSpPr>
          <p:cNvPr id="266" name="Google Shape;266;p27"/>
          <p:cNvSpPr txBox="1"/>
          <p:nvPr>
            <p:ph idx="1" type="body"/>
          </p:nvPr>
        </p:nvSpPr>
        <p:spPr>
          <a:xfrm>
            <a:off x="685800" y="914400"/>
            <a:ext cx="7924800" cy="50292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3200"/>
              <a:buFont typeface="Comic Sans MS"/>
              <a:buChar char="•"/>
            </a:pPr>
            <a:r>
              <a:rPr b="0" i="0" lang="en-US" sz="3200" u="none">
                <a:solidFill>
                  <a:schemeClr val="dk1"/>
                </a:solidFill>
                <a:latin typeface="Comic Sans MS"/>
                <a:ea typeface="Comic Sans MS"/>
                <a:cs typeface="Comic Sans MS"/>
                <a:sym typeface="Comic Sans MS"/>
              </a:rPr>
              <a:t>Elements of a lesson plan are listed below.</a:t>
            </a:r>
            <a:endParaRPr/>
          </a:p>
          <a:p>
            <a:pPr indent="-342900" lvl="0" marL="342900" marR="0" rtl="0" algn="l">
              <a:lnSpc>
                <a:spcPct val="100000"/>
              </a:lnSpc>
              <a:spcBef>
                <a:spcPts val="640"/>
              </a:spcBef>
              <a:spcAft>
                <a:spcPts val="0"/>
              </a:spcAft>
              <a:buClr>
                <a:schemeClr val="dk1"/>
              </a:buClr>
              <a:buSzPts val="3200"/>
              <a:buFont typeface="Comic Sans MS"/>
              <a:buChar char="•"/>
            </a:pPr>
            <a:r>
              <a:rPr b="0" i="0" lang="en-US" sz="3200" u="none">
                <a:solidFill>
                  <a:schemeClr val="dk1"/>
                </a:solidFill>
                <a:latin typeface="Comic Sans MS"/>
                <a:ea typeface="Comic Sans MS"/>
                <a:cs typeface="Comic Sans MS"/>
                <a:sym typeface="Comic Sans MS"/>
              </a:rPr>
              <a:t>Subject , Class , Date , Topic , Time of the lesson , Sub-topic , competence, Objectives of the lessons , Resources , References, Timing of the stages , lesson development, Stages, time for each stage, pupils’ evaluation, pupils’ work, teacher’s evaluation and self reflection.</a:t>
            </a:r>
            <a:endParaRPr/>
          </a:p>
        </p:txBody>
      </p:sp>
      <p:sp>
        <p:nvSpPr>
          <p:cNvPr id="267" name="Google Shape;267;p27"/>
          <p:cNvSpPr txBox="1"/>
          <p:nvPr/>
        </p:nvSpPr>
        <p:spPr>
          <a:xfrm>
            <a:off x="1371600" y="6248400"/>
            <a:ext cx="1905000" cy="4572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400"/>
              <a:buFont typeface="Comic Sans MS"/>
              <a:buNone/>
            </a:pPr>
            <a:r>
              <a:rPr b="0" i="0" lang="en-US" sz="1400" u="none">
                <a:solidFill>
                  <a:schemeClr val="dk1"/>
                </a:solidFill>
                <a:latin typeface="Comic Sans MS"/>
                <a:ea typeface="Comic Sans MS"/>
                <a:cs typeface="Comic Sans MS"/>
                <a:sym typeface="Comic Sans MS"/>
              </a:rPr>
              <a:t>*</a:t>
            </a:r>
            <a:endParaRPr/>
          </a:p>
        </p:txBody>
      </p:sp>
      <p:sp>
        <p:nvSpPr>
          <p:cNvPr id="268" name="Google Shape;268;p27"/>
          <p:cNvSpPr txBox="1"/>
          <p:nvPr/>
        </p:nvSpPr>
        <p:spPr>
          <a:xfrm>
            <a:off x="6718300" y="6248400"/>
            <a:ext cx="1905000" cy="457200"/>
          </a:xfrm>
          <a:prstGeom prst="rect">
            <a:avLst/>
          </a:prstGeom>
          <a:noFill/>
          <a:ln>
            <a:noFill/>
          </a:ln>
        </p:spPr>
        <p:txBody>
          <a:bodyPr anchorCtr="0" anchor="t" bIns="45700" lIns="91425" spcFirstLastPara="1" rIns="91425" wrap="square" tIns="45700">
            <a:noAutofit/>
          </a:bodyPr>
          <a:lstStyle/>
          <a:p>
            <a:pPr indent="0" lvl="0" marL="0" marR="0" rtl="0" algn="r">
              <a:lnSpc>
                <a:spcPct val="100000"/>
              </a:lnSpc>
              <a:spcBef>
                <a:spcPts val="0"/>
              </a:spcBef>
              <a:spcAft>
                <a:spcPts val="0"/>
              </a:spcAft>
              <a:buClr>
                <a:schemeClr val="dk1"/>
              </a:buClr>
              <a:buSzPts val="1400"/>
              <a:buFont typeface="Comic Sans MS"/>
              <a:buNone/>
            </a:pPr>
            <a:fld id="{00000000-1234-1234-1234-123412341234}" type="slidenum">
              <a:rPr b="0" i="0" lang="en-US" sz="1400" u="none">
                <a:solidFill>
                  <a:schemeClr val="dk1"/>
                </a:solidFill>
                <a:latin typeface="Comic Sans MS"/>
                <a:ea typeface="Comic Sans MS"/>
                <a:cs typeface="Comic Sans MS"/>
                <a:sym typeface="Comic Sans MS"/>
              </a:rPr>
              <a:t>‹#›</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72" name="Shape 272"/>
        <p:cNvGrpSpPr/>
        <p:nvPr/>
      </p:nvGrpSpPr>
      <p:grpSpPr>
        <a:xfrm>
          <a:off x="0" y="0"/>
          <a:ext cx="0" cy="0"/>
          <a:chOff x="0" y="0"/>
          <a:chExt cx="0" cy="0"/>
        </a:xfrm>
      </p:grpSpPr>
      <p:sp>
        <p:nvSpPr>
          <p:cNvPr id="273" name="Google Shape;273;p28"/>
          <p:cNvSpPr txBox="1"/>
          <p:nvPr>
            <p:ph type="title"/>
          </p:nvPr>
        </p:nvSpPr>
        <p:spPr>
          <a:xfrm>
            <a:off x="685800" y="152400"/>
            <a:ext cx="6870700" cy="1600200"/>
          </a:xfrm>
          <a:prstGeom prst="rect">
            <a:avLst/>
          </a:prstGeom>
          <a:noFill/>
          <a:ln>
            <a:noFill/>
          </a:ln>
        </p:spPr>
        <p:txBody>
          <a:bodyPr anchorCtr="0" anchor="b" bIns="45700" lIns="91425" spcFirstLastPara="1" rIns="91425" wrap="square" tIns="45700">
            <a:noAutofit/>
          </a:bodyPr>
          <a:lstStyle/>
          <a:p>
            <a:pPr indent="0" lvl="0" marL="0" rtl="0" algn="ctr">
              <a:lnSpc>
                <a:spcPct val="100000"/>
              </a:lnSpc>
              <a:spcBef>
                <a:spcPts val="0"/>
              </a:spcBef>
              <a:spcAft>
                <a:spcPts val="0"/>
              </a:spcAft>
              <a:buClr>
                <a:schemeClr val="dk1"/>
              </a:buClr>
              <a:buSzPts val="4400"/>
              <a:buFont typeface="Comic Sans MS"/>
              <a:buNone/>
            </a:pPr>
            <a:r>
              <a:rPr b="1" i="0" lang="en-US" sz="4400" u="none">
                <a:solidFill>
                  <a:schemeClr val="dk1"/>
                </a:solidFill>
                <a:latin typeface="Comic Sans MS"/>
                <a:ea typeface="Comic Sans MS"/>
                <a:cs typeface="Comic Sans MS"/>
                <a:sym typeface="Comic Sans MS"/>
              </a:rPr>
              <a:t>Activity 2: Individual work</a:t>
            </a:r>
            <a:endParaRPr/>
          </a:p>
        </p:txBody>
      </p:sp>
      <p:sp>
        <p:nvSpPr>
          <p:cNvPr id="274" name="Google Shape;274;p28"/>
          <p:cNvSpPr txBox="1"/>
          <p:nvPr>
            <p:ph idx="1" type="body"/>
          </p:nvPr>
        </p:nvSpPr>
        <p:spPr>
          <a:xfrm>
            <a:off x="685800" y="1828800"/>
            <a:ext cx="7696200" cy="36576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3200"/>
              <a:buFont typeface="Comic Sans MS"/>
              <a:buChar char="•"/>
            </a:pPr>
            <a:r>
              <a:rPr b="0" i="0" lang="en-US" sz="3200" u="none">
                <a:solidFill>
                  <a:schemeClr val="dk1"/>
                </a:solidFill>
                <a:latin typeface="Comic Sans MS"/>
                <a:ea typeface="Comic Sans MS"/>
                <a:cs typeface="Comic Sans MS"/>
                <a:sym typeface="Comic Sans MS"/>
              </a:rPr>
              <a:t>Prepare Lesson Plans from your prepared scheme of work for two lessons</a:t>
            </a:r>
            <a:endParaRPr/>
          </a:p>
          <a:p>
            <a:pPr indent="-285750" lvl="1" marL="742950" marR="0" rtl="0" algn="l">
              <a:lnSpc>
                <a:spcPct val="100000"/>
              </a:lnSpc>
              <a:spcBef>
                <a:spcPts val="560"/>
              </a:spcBef>
              <a:spcAft>
                <a:spcPts val="0"/>
              </a:spcAft>
              <a:buClr>
                <a:schemeClr val="dk1"/>
              </a:buClr>
              <a:buSzPts val="2800"/>
              <a:buFont typeface="Comic Sans MS"/>
              <a:buChar char="–"/>
            </a:pPr>
            <a:r>
              <a:rPr b="0" i="0" lang="en-US" sz="2800" u="none" cap="none" strike="noStrike">
                <a:solidFill>
                  <a:schemeClr val="dk1"/>
                </a:solidFill>
                <a:latin typeface="Comic Sans MS"/>
                <a:ea typeface="Comic Sans MS"/>
                <a:cs typeface="Comic Sans MS"/>
                <a:sym typeface="Comic Sans MS"/>
              </a:rPr>
              <a:t>ONE for theory lesson</a:t>
            </a:r>
            <a:endParaRPr/>
          </a:p>
          <a:p>
            <a:pPr indent="-285750" lvl="1" marL="742950" marR="0" rtl="0" algn="l">
              <a:lnSpc>
                <a:spcPct val="100000"/>
              </a:lnSpc>
              <a:spcBef>
                <a:spcPts val="560"/>
              </a:spcBef>
              <a:spcAft>
                <a:spcPts val="0"/>
              </a:spcAft>
              <a:buClr>
                <a:schemeClr val="dk1"/>
              </a:buClr>
              <a:buSzPts val="2800"/>
              <a:buFont typeface="Comic Sans MS"/>
              <a:buChar char="–"/>
            </a:pPr>
            <a:r>
              <a:rPr b="0" i="0" lang="en-US" sz="2800" u="none" cap="none" strike="noStrike">
                <a:solidFill>
                  <a:schemeClr val="dk1"/>
                </a:solidFill>
                <a:latin typeface="Comic Sans MS"/>
                <a:ea typeface="Comic Sans MS"/>
                <a:cs typeface="Comic Sans MS"/>
                <a:sym typeface="Comic Sans MS"/>
              </a:rPr>
              <a:t>And One for practical lesson in the computer lab</a:t>
            </a:r>
            <a:endParaRPr/>
          </a:p>
          <a:p>
            <a:pPr indent="-342900" lvl="0" marL="342900" marR="0" rtl="0" algn="l">
              <a:lnSpc>
                <a:spcPct val="100000"/>
              </a:lnSpc>
              <a:spcBef>
                <a:spcPts val="640"/>
              </a:spcBef>
              <a:spcAft>
                <a:spcPts val="0"/>
              </a:spcAft>
              <a:buClr>
                <a:schemeClr val="dk1"/>
              </a:buClr>
              <a:buSzPts val="3200"/>
              <a:buFont typeface="Comic Sans MS"/>
              <a:buChar char="•"/>
            </a:pPr>
            <a:r>
              <a:rPr b="0" i="0" lang="en-US" sz="3200" u="none">
                <a:solidFill>
                  <a:schemeClr val="dk1"/>
                </a:solidFill>
                <a:latin typeface="Comic Sans MS"/>
                <a:ea typeface="Comic Sans MS"/>
                <a:cs typeface="Comic Sans MS"/>
                <a:sym typeface="Comic Sans MS"/>
              </a:rPr>
              <a:t>Keep them  in your E-portfolio</a:t>
            </a:r>
            <a:endParaRPr/>
          </a:p>
          <a:p>
            <a:pPr indent="-107950" lvl="1" marL="742950" marR="0" rtl="0" algn="l">
              <a:lnSpc>
                <a:spcPct val="100000"/>
              </a:lnSpc>
              <a:spcBef>
                <a:spcPts val="560"/>
              </a:spcBef>
              <a:spcAft>
                <a:spcPts val="0"/>
              </a:spcAft>
              <a:buClr>
                <a:schemeClr val="dk1"/>
              </a:buClr>
              <a:buSzPts val="2800"/>
              <a:buFont typeface="Comic Sans MS"/>
              <a:buNone/>
            </a:pPr>
            <a:r>
              <a:t/>
            </a:r>
            <a:endParaRPr b="0" i="0" sz="2800" u="none" cap="none" strike="noStrike">
              <a:solidFill>
                <a:schemeClr val="dk1"/>
              </a:solidFill>
              <a:latin typeface="Comic Sans MS"/>
              <a:ea typeface="Comic Sans MS"/>
              <a:cs typeface="Comic Sans MS"/>
              <a:sym typeface="Comic Sans MS"/>
            </a:endParaRPr>
          </a:p>
          <a:p>
            <a:pPr indent="-165100" lvl="0" marL="342900" marR="0" rtl="0" algn="l">
              <a:spcBef>
                <a:spcPts val="560"/>
              </a:spcBef>
              <a:spcAft>
                <a:spcPts val="0"/>
              </a:spcAft>
              <a:buClr>
                <a:schemeClr val="dk1"/>
              </a:buClr>
              <a:buSzPts val="2800"/>
              <a:buFont typeface="Comic Sans MS"/>
              <a:buNone/>
            </a:pPr>
            <a:r>
              <a:t/>
            </a:r>
            <a:endParaRPr b="0" i="0" sz="2800" u="none" cap="none" strike="noStrike">
              <a:solidFill>
                <a:schemeClr val="dk1"/>
              </a:solidFill>
              <a:latin typeface="Comic Sans MS"/>
              <a:ea typeface="Comic Sans MS"/>
              <a:cs typeface="Comic Sans MS"/>
              <a:sym typeface="Comic Sans MS"/>
            </a:endParaRPr>
          </a:p>
        </p:txBody>
      </p:sp>
      <p:sp>
        <p:nvSpPr>
          <p:cNvPr id="275" name="Google Shape;275;p28"/>
          <p:cNvSpPr txBox="1"/>
          <p:nvPr/>
        </p:nvSpPr>
        <p:spPr>
          <a:xfrm>
            <a:off x="1371600" y="6248400"/>
            <a:ext cx="1905000" cy="4572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400"/>
              <a:buFont typeface="Comic Sans MS"/>
              <a:buNone/>
            </a:pPr>
            <a:r>
              <a:rPr b="0" i="0" lang="en-US" sz="1400" u="none">
                <a:solidFill>
                  <a:schemeClr val="dk1"/>
                </a:solidFill>
                <a:latin typeface="Comic Sans MS"/>
                <a:ea typeface="Comic Sans MS"/>
                <a:cs typeface="Comic Sans MS"/>
                <a:sym typeface="Comic Sans MS"/>
              </a:rPr>
              <a:t>*</a:t>
            </a:r>
            <a:endParaRPr/>
          </a:p>
        </p:txBody>
      </p:sp>
      <p:sp>
        <p:nvSpPr>
          <p:cNvPr id="276" name="Google Shape;276;p28"/>
          <p:cNvSpPr txBox="1"/>
          <p:nvPr/>
        </p:nvSpPr>
        <p:spPr>
          <a:xfrm>
            <a:off x="6718300" y="6248400"/>
            <a:ext cx="1905000" cy="457200"/>
          </a:xfrm>
          <a:prstGeom prst="rect">
            <a:avLst/>
          </a:prstGeom>
          <a:noFill/>
          <a:ln>
            <a:noFill/>
          </a:ln>
        </p:spPr>
        <p:txBody>
          <a:bodyPr anchorCtr="0" anchor="t" bIns="45700" lIns="91425" spcFirstLastPara="1" rIns="91425" wrap="square" tIns="45700">
            <a:noAutofit/>
          </a:bodyPr>
          <a:lstStyle/>
          <a:p>
            <a:pPr indent="0" lvl="0" marL="0" marR="0" rtl="0" algn="r">
              <a:lnSpc>
                <a:spcPct val="100000"/>
              </a:lnSpc>
              <a:spcBef>
                <a:spcPts val="0"/>
              </a:spcBef>
              <a:spcAft>
                <a:spcPts val="0"/>
              </a:spcAft>
              <a:buClr>
                <a:schemeClr val="dk1"/>
              </a:buClr>
              <a:buSzPts val="1400"/>
              <a:buFont typeface="Comic Sans MS"/>
              <a:buNone/>
            </a:pPr>
            <a:fld id="{00000000-1234-1234-1234-123412341234}" type="slidenum">
              <a:rPr b="0" i="0" lang="en-US" sz="1400" u="none">
                <a:solidFill>
                  <a:schemeClr val="dk1"/>
                </a:solidFill>
                <a:latin typeface="Comic Sans MS"/>
                <a:ea typeface="Comic Sans MS"/>
                <a:cs typeface="Comic Sans MS"/>
                <a:sym typeface="Comic Sans MS"/>
              </a:rPr>
              <a:t>‹#›</a:t>
            </a:fld>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80" name="Shape 280"/>
        <p:cNvGrpSpPr/>
        <p:nvPr/>
      </p:nvGrpSpPr>
      <p:grpSpPr>
        <a:xfrm>
          <a:off x="0" y="0"/>
          <a:ext cx="0" cy="0"/>
          <a:chOff x="0" y="0"/>
          <a:chExt cx="0" cy="0"/>
        </a:xfrm>
      </p:grpSpPr>
      <p:sp>
        <p:nvSpPr>
          <p:cNvPr id="281" name="Google Shape;281;p29"/>
          <p:cNvSpPr txBox="1"/>
          <p:nvPr>
            <p:ph type="title"/>
          </p:nvPr>
        </p:nvSpPr>
        <p:spPr>
          <a:xfrm>
            <a:off x="685800" y="152400"/>
            <a:ext cx="6870700" cy="1600200"/>
          </a:xfrm>
          <a:prstGeom prst="rect">
            <a:avLst/>
          </a:prstGeom>
          <a:noFill/>
          <a:ln>
            <a:noFill/>
          </a:ln>
        </p:spPr>
        <p:txBody>
          <a:bodyPr anchorCtr="0" anchor="b" bIns="45700" lIns="91425" spcFirstLastPara="1" rIns="91425" wrap="square" tIns="45700">
            <a:noAutofit/>
          </a:bodyPr>
          <a:lstStyle/>
          <a:p>
            <a:pPr indent="0" lvl="0" marL="0" rtl="0" algn="ctr">
              <a:lnSpc>
                <a:spcPct val="100000"/>
              </a:lnSpc>
              <a:spcBef>
                <a:spcPts val="0"/>
              </a:spcBef>
              <a:spcAft>
                <a:spcPts val="0"/>
              </a:spcAft>
              <a:buClr>
                <a:schemeClr val="dk1"/>
              </a:buClr>
              <a:buSzPts val="4400"/>
              <a:buFont typeface="Comic Sans MS"/>
              <a:buNone/>
            </a:pPr>
            <a:r>
              <a:rPr b="0" i="0" lang="en-US" sz="4400" u="none">
                <a:solidFill>
                  <a:schemeClr val="dk1"/>
                </a:solidFill>
                <a:latin typeface="Comic Sans MS"/>
                <a:ea typeface="Comic Sans MS"/>
                <a:cs typeface="Comic Sans MS"/>
                <a:sym typeface="Comic Sans MS"/>
              </a:rPr>
              <a:t>Individual Assignment</a:t>
            </a:r>
            <a:endParaRPr/>
          </a:p>
        </p:txBody>
      </p:sp>
      <p:sp>
        <p:nvSpPr>
          <p:cNvPr id="282" name="Google Shape;282;p29"/>
          <p:cNvSpPr txBox="1"/>
          <p:nvPr>
            <p:ph idx="1" type="body"/>
          </p:nvPr>
        </p:nvSpPr>
        <p:spPr>
          <a:xfrm>
            <a:off x="685800" y="1828800"/>
            <a:ext cx="7696200" cy="36576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3200"/>
              <a:buFont typeface="Comic Sans MS"/>
              <a:buChar char="•"/>
            </a:pPr>
            <a:r>
              <a:rPr b="0" i="0" lang="en-US" sz="3200" u="none">
                <a:solidFill>
                  <a:schemeClr val="dk1"/>
                </a:solidFill>
                <a:latin typeface="Comic Sans MS"/>
                <a:ea typeface="Comic Sans MS"/>
                <a:cs typeface="Comic Sans MS"/>
                <a:sym typeface="Comic Sans MS"/>
              </a:rPr>
              <a:t>Microteaching</a:t>
            </a:r>
            <a:endParaRPr/>
          </a:p>
          <a:p>
            <a:pPr indent="-342900" lvl="0" marL="342900" marR="0" rtl="0" algn="l">
              <a:lnSpc>
                <a:spcPct val="100000"/>
              </a:lnSpc>
              <a:spcBef>
                <a:spcPts val="640"/>
              </a:spcBef>
              <a:spcAft>
                <a:spcPts val="0"/>
              </a:spcAft>
              <a:buClr>
                <a:schemeClr val="dk1"/>
              </a:buClr>
              <a:buSzPts val="3200"/>
              <a:buFont typeface="Comic Sans MS"/>
              <a:buChar char="•"/>
            </a:pPr>
            <a:r>
              <a:rPr b="0" i="0" lang="en-US" sz="3200" u="none">
                <a:solidFill>
                  <a:schemeClr val="dk1"/>
                </a:solidFill>
                <a:latin typeface="Comic Sans MS"/>
                <a:ea typeface="Comic Sans MS"/>
                <a:cs typeface="Comic Sans MS"/>
                <a:sym typeface="Comic Sans MS"/>
              </a:rPr>
              <a:t>Prepare a 5 min lesson plan on the topic of your choice from ICT syllabus. To be presented in the next week sessions.</a:t>
            </a:r>
            <a:endParaRPr/>
          </a:p>
        </p:txBody>
      </p:sp>
      <p:sp>
        <p:nvSpPr>
          <p:cNvPr id="283" name="Google Shape;283;p29"/>
          <p:cNvSpPr txBox="1"/>
          <p:nvPr/>
        </p:nvSpPr>
        <p:spPr>
          <a:xfrm>
            <a:off x="1371600" y="6248400"/>
            <a:ext cx="1905000" cy="4572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400"/>
              <a:buFont typeface="Comic Sans MS"/>
              <a:buNone/>
            </a:pPr>
            <a:r>
              <a:rPr b="0" i="0" lang="en-US" sz="1400" u="none">
                <a:solidFill>
                  <a:schemeClr val="dk1"/>
                </a:solidFill>
                <a:latin typeface="Comic Sans MS"/>
                <a:ea typeface="Comic Sans MS"/>
                <a:cs typeface="Comic Sans MS"/>
                <a:sym typeface="Comic Sans MS"/>
              </a:rPr>
              <a:t>*</a:t>
            </a:r>
            <a:endParaRPr/>
          </a:p>
        </p:txBody>
      </p:sp>
      <p:sp>
        <p:nvSpPr>
          <p:cNvPr id="284" name="Google Shape;284;p29"/>
          <p:cNvSpPr txBox="1"/>
          <p:nvPr/>
        </p:nvSpPr>
        <p:spPr>
          <a:xfrm>
            <a:off x="6718300" y="6248400"/>
            <a:ext cx="1905000" cy="457200"/>
          </a:xfrm>
          <a:prstGeom prst="rect">
            <a:avLst/>
          </a:prstGeom>
          <a:noFill/>
          <a:ln>
            <a:noFill/>
          </a:ln>
        </p:spPr>
        <p:txBody>
          <a:bodyPr anchorCtr="0" anchor="t" bIns="45700" lIns="91425" spcFirstLastPara="1" rIns="91425" wrap="square" tIns="45700">
            <a:noAutofit/>
          </a:bodyPr>
          <a:lstStyle/>
          <a:p>
            <a:pPr indent="0" lvl="0" marL="0" marR="0" rtl="0" algn="r">
              <a:lnSpc>
                <a:spcPct val="100000"/>
              </a:lnSpc>
              <a:spcBef>
                <a:spcPts val="0"/>
              </a:spcBef>
              <a:spcAft>
                <a:spcPts val="0"/>
              </a:spcAft>
              <a:buClr>
                <a:schemeClr val="dk1"/>
              </a:buClr>
              <a:buSzPts val="1400"/>
              <a:buFont typeface="Comic Sans MS"/>
              <a:buNone/>
            </a:pPr>
            <a:fld id="{00000000-1234-1234-1234-123412341234}" type="slidenum">
              <a:rPr b="0" i="0" lang="en-US" sz="1400" u="none">
                <a:solidFill>
                  <a:schemeClr val="dk1"/>
                </a:solidFill>
                <a:latin typeface="Comic Sans MS"/>
                <a:ea typeface="Comic Sans MS"/>
                <a:cs typeface="Comic Sans MS"/>
                <a:sym typeface="Comic Sans MS"/>
              </a:rPr>
              <a:t>‹#›</a:t>
            </a:fld>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88" name="Shape 288"/>
        <p:cNvGrpSpPr/>
        <p:nvPr/>
      </p:nvGrpSpPr>
      <p:grpSpPr>
        <a:xfrm>
          <a:off x="0" y="0"/>
          <a:ext cx="0" cy="0"/>
          <a:chOff x="0" y="0"/>
          <a:chExt cx="0" cy="0"/>
        </a:xfrm>
      </p:grpSpPr>
      <p:sp>
        <p:nvSpPr>
          <p:cNvPr id="289" name="Google Shape;289;p30"/>
          <p:cNvSpPr txBox="1"/>
          <p:nvPr>
            <p:ph type="ctrTitle"/>
          </p:nvPr>
        </p:nvSpPr>
        <p:spPr>
          <a:xfrm>
            <a:off x="1371600" y="1511300"/>
            <a:ext cx="6400800" cy="2273300"/>
          </a:xfrm>
          <a:prstGeom prst="rect">
            <a:avLst/>
          </a:prstGeom>
          <a:noFill/>
          <a:ln>
            <a:noFill/>
          </a:ln>
          <a:effectLst>
            <a:outerShdw blurRad="63500" dir="2021404" dist="45790">
              <a:schemeClr val="lt2"/>
            </a:outerShdw>
          </a:effectLst>
        </p:spPr>
        <p:txBody>
          <a:bodyPr anchorCtr="0" anchor="b" bIns="45700" lIns="91425" spcFirstLastPara="1" rIns="91425" wrap="square" tIns="45700">
            <a:noAutofit/>
          </a:bodyPr>
          <a:lstStyle/>
          <a:p>
            <a:pPr indent="0" lvl="0" marL="0" rtl="0" algn="ctr">
              <a:lnSpc>
                <a:spcPct val="100000"/>
              </a:lnSpc>
              <a:spcBef>
                <a:spcPts val="0"/>
              </a:spcBef>
              <a:spcAft>
                <a:spcPts val="0"/>
              </a:spcAft>
              <a:buClr>
                <a:schemeClr val="dk2"/>
              </a:buClr>
              <a:buSzPts val="4400"/>
              <a:buFont typeface="Comic Sans MS"/>
              <a:buNone/>
            </a:pPr>
            <a:r>
              <a:rPr b="0" i="0" lang="en-US" sz="4400" u="none">
                <a:solidFill>
                  <a:schemeClr val="dk2"/>
                </a:solidFill>
                <a:latin typeface="Comic Sans MS"/>
                <a:ea typeface="Comic Sans MS"/>
                <a:cs typeface="Comic Sans MS"/>
                <a:sym typeface="Comic Sans MS"/>
              </a:rPr>
              <a:t>SHUKRAN</a:t>
            </a:r>
            <a:endParaRPr/>
          </a:p>
        </p:txBody>
      </p:sp>
      <p:sp>
        <p:nvSpPr>
          <p:cNvPr id="290" name="Google Shape;290;p30"/>
          <p:cNvSpPr txBox="1"/>
          <p:nvPr>
            <p:ph idx="1" type="subTitle"/>
          </p:nvPr>
        </p:nvSpPr>
        <p:spPr>
          <a:xfrm>
            <a:off x="1549400" y="4051300"/>
            <a:ext cx="6032500" cy="1003300"/>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Clr>
                <a:schemeClr val="dk1"/>
              </a:buClr>
              <a:buSzPts val="2800"/>
              <a:buFont typeface="Comic Sans MS"/>
              <a:buNone/>
            </a:pPr>
            <a:r>
              <a:t/>
            </a:r>
            <a:endParaRPr sz="2800"/>
          </a:p>
        </p:txBody>
      </p:sp>
      <p:sp>
        <p:nvSpPr>
          <p:cNvPr id="291" name="Google Shape;291;p30"/>
          <p:cNvSpPr txBox="1"/>
          <p:nvPr/>
        </p:nvSpPr>
        <p:spPr>
          <a:xfrm>
            <a:off x="685800" y="6248400"/>
            <a:ext cx="1905000" cy="4572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400"/>
              <a:buFont typeface="Comic Sans MS"/>
              <a:buNone/>
            </a:pPr>
            <a:r>
              <a:rPr b="0" i="0" lang="en-US" sz="1400" u="none">
                <a:solidFill>
                  <a:schemeClr val="dk1"/>
                </a:solidFill>
                <a:latin typeface="Comic Sans MS"/>
                <a:ea typeface="Comic Sans MS"/>
                <a:cs typeface="Comic Sans MS"/>
                <a:sym typeface="Comic Sans MS"/>
              </a:rPr>
              <a:t>*</a:t>
            </a:r>
            <a:endParaRPr/>
          </a:p>
        </p:txBody>
      </p:sp>
      <p:sp>
        <p:nvSpPr>
          <p:cNvPr id="292" name="Google Shape;292;p30"/>
          <p:cNvSpPr txBox="1"/>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p>
            <a:pPr indent="0" lvl="0" marL="0" marR="0" rtl="0" algn="r">
              <a:lnSpc>
                <a:spcPct val="100000"/>
              </a:lnSpc>
              <a:spcBef>
                <a:spcPts val="0"/>
              </a:spcBef>
              <a:spcAft>
                <a:spcPts val="0"/>
              </a:spcAft>
              <a:buClr>
                <a:schemeClr val="dk1"/>
              </a:buClr>
              <a:buSzPts val="1400"/>
              <a:buFont typeface="Comic Sans MS"/>
              <a:buNone/>
            </a:pPr>
            <a:fld id="{00000000-1234-1234-1234-123412341234}" type="slidenum">
              <a:rPr b="0" i="0" lang="en-US" sz="1400" u="none">
                <a:solidFill>
                  <a:schemeClr val="dk1"/>
                </a:solidFill>
                <a:latin typeface="Comic Sans MS"/>
                <a:ea typeface="Comic Sans MS"/>
                <a:cs typeface="Comic Sans MS"/>
                <a:sym typeface="Comic Sans MS"/>
              </a:rPr>
              <a:t>‹#›</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9" name="Shape 169"/>
        <p:cNvGrpSpPr/>
        <p:nvPr/>
      </p:nvGrpSpPr>
      <p:grpSpPr>
        <a:xfrm>
          <a:off x="0" y="0"/>
          <a:ext cx="0" cy="0"/>
          <a:chOff x="0" y="0"/>
          <a:chExt cx="0" cy="0"/>
        </a:xfrm>
      </p:grpSpPr>
      <p:sp>
        <p:nvSpPr>
          <p:cNvPr id="170" name="Google Shape;170;p15"/>
          <p:cNvSpPr txBox="1"/>
          <p:nvPr>
            <p:ph type="title"/>
          </p:nvPr>
        </p:nvSpPr>
        <p:spPr>
          <a:xfrm>
            <a:off x="685800" y="0"/>
            <a:ext cx="6870700" cy="914400"/>
          </a:xfrm>
          <a:prstGeom prst="rect">
            <a:avLst/>
          </a:prstGeom>
          <a:noFill/>
          <a:ln>
            <a:noFill/>
          </a:ln>
        </p:spPr>
        <p:txBody>
          <a:bodyPr anchorCtr="0" anchor="b" bIns="45700" lIns="91425" spcFirstLastPara="1" rIns="91425" wrap="square" tIns="45700">
            <a:noAutofit/>
          </a:bodyPr>
          <a:lstStyle/>
          <a:p>
            <a:pPr indent="0" lvl="0" marL="0" rtl="0" algn="ctr">
              <a:lnSpc>
                <a:spcPct val="100000"/>
              </a:lnSpc>
              <a:spcBef>
                <a:spcPts val="0"/>
              </a:spcBef>
              <a:spcAft>
                <a:spcPts val="0"/>
              </a:spcAft>
              <a:buClr>
                <a:schemeClr val="dk1"/>
              </a:buClr>
              <a:buSzPts val="4400"/>
              <a:buFont typeface="Comic Sans MS"/>
              <a:buNone/>
            </a:pPr>
            <a:r>
              <a:rPr b="0" i="0" lang="en-US" sz="4400" u="none">
                <a:solidFill>
                  <a:schemeClr val="dk1"/>
                </a:solidFill>
                <a:latin typeface="Comic Sans MS"/>
                <a:ea typeface="Comic Sans MS"/>
                <a:cs typeface="Comic Sans MS"/>
                <a:sym typeface="Comic Sans MS"/>
              </a:rPr>
              <a:t>Scheme of Work</a:t>
            </a:r>
            <a:endParaRPr/>
          </a:p>
        </p:txBody>
      </p:sp>
      <p:sp>
        <p:nvSpPr>
          <p:cNvPr id="171" name="Google Shape;171;p15"/>
          <p:cNvSpPr txBox="1"/>
          <p:nvPr>
            <p:ph idx="1" type="body"/>
          </p:nvPr>
        </p:nvSpPr>
        <p:spPr>
          <a:xfrm>
            <a:off x="304800" y="990600"/>
            <a:ext cx="8458200" cy="50292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3200"/>
              <a:buFont typeface="Comic Sans MS"/>
              <a:buChar char="•"/>
            </a:pPr>
            <a:r>
              <a:rPr b="0" i="0" lang="en-US" sz="3200" u="none" cap="none" strike="noStrike">
                <a:solidFill>
                  <a:schemeClr val="dk1"/>
                </a:solidFill>
                <a:latin typeface="Comic Sans MS"/>
                <a:ea typeface="Comic Sans MS"/>
                <a:cs typeface="Comic Sans MS"/>
                <a:sym typeface="Comic Sans MS"/>
              </a:rPr>
              <a:t>A scheme of work is a plan made by the teachers. </a:t>
            </a:r>
            <a:endParaRPr/>
          </a:p>
          <a:p>
            <a:pPr indent="-342900" lvl="0" marL="342900" marR="0" rtl="0" algn="l">
              <a:lnSpc>
                <a:spcPct val="100000"/>
              </a:lnSpc>
              <a:spcBef>
                <a:spcPts val="640"/>
              </a:spcBef>
              <a:spcAft>
                <a:spcPts val="0"/>
              </a:spcAft>
              <a:buClr>
                <a:schemeClr val="dk1"/>
              </a:buClr>
              <a:buSzPts val="3200"/>
              <a:buFont typeface="Comic Sans MS"/>
              <a:buChar char="•"/>
            </a:pPr>
            <a:r>
              <a:rPr b="0" i="0" lang="en-US" sz="3200" u="none" cap="none" strike="noStrike">
                <a:solidFill>
                  <a:schemeClr val="dk1"/>
                </a:solidFill>
                <a:latin typeface="Comic Sans MS"/>
                <a:ea typeface="Comic Sans MS"/>
                <a:cs typeface="Comic Sans MS"/>
                <a:sym typeface="Comic Sans MS"/>
              </a:rPr>
              <a:t>It enables them to implement a syllabus as required by the Ministry of Education. </a:t>
            </a:r>
            <a:endParaRPr/>
          </a:p>
          <a:p>
            <a:pPr indent="-342900" lvl="0" marL="342900" marR="0" rtl="0" algn="l">
              <a:lnSpc>
                <a:spcPct val="100000"/>
              </a:lnSpc>
              <a:spcBef>
                <a:spcPts val="640"/>
              </a:spcBef>
              <a:spcAft>
                <a:spcPts val="0"/>
              </a:spcAft>
              <a:buClr>
                <a:schemeClr val="dk1"/>
              </a:buClr>
              <a:buSzPts val="3200"/>
              <a:buFont typeface="Comic Sans MS"/>
              <a:buChar char="•"/>
            </a:pPr>
            <a:r>
              <a:rPr b="0" i="0" lang="en-US" sz="3200" u="none" cap="none" strike="noStrike">
                <a:solidFill>
                  <a:schemeClr val="dk1"/>
                </a:solidFill>
                <a:latin typeface="Comic Sans MS"/>
                <a:ea typeface="Comic Sans MS"/>
                <a:cs typeface="Comic Sans MS"/>
                <a:sym typeface="Comic Sans MS"/>
              </a:rPr>
              <a:t>It is intended to help you project your teaching activities for the term or the year. Before you prepare a scheme of work the following information and resources must be gathered.</a:t>
            </a:r>
            <a:endParaRPr/>
          </a:p>
        </p:txBody>
      </p:sp>
      <p:sp>
        <p:nvSpPr>
          <p:cNvPr id="172" name="Google Shape;172;p15"/>
          <p:cNvSpPr txBox="1"/>
          <p:nvPr/>
        </p:nvSpPr>
        <p:spPr>
          <a:xfrm>
            <a:off x="1371600" y="6248400"/>
            <a:ext cx="1905000" cy="4572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400"/>
              <a:buFont typeface="Comic Sans MS"/>
              <a:buNone/>
            </a:pPr>
            <a:r>
              <a:rPr b="0" i="0" lang="en-US" sz="1400" u="none">
                <a:solidFill>
                  <a:schemeClr val="dk1"/>
                </a:solidFill>
                <a:latin typeface="Comic Sans MS"/>
                <a:ea typeface="Comic Sans MS"/>
                <a:cs typeface="Comic Sans MS"/>
                <a:sym typeface="Comic Sans MS"/>
              </a:rPr>
              <a:t>*</a:t>
            </a:r>
            <a:endParaRPr/>
          </a:p>
        </p:txBody>
      </p:sp>
      <p:sp>
        <p:nvSpPr>
          <p:cNvPr id="173" name="Google Shape;173;p15"/>
          <p:cNvSpPr txBox="1"/>
          <p:nvPr/>
        </p:nvSpPr>
        <p:spPr>
          <a:xfrm>
            <a:off x="6718300" y="6248400"/>
            <a:ext cx="1905000" cy="457200"/>
          </a:xfrm>
          <a:prstGeom prst="rect">
            <a:avLst/>
          </a:prstGeom>
          <a:noFill/>
          <a:ln>
            <a:noFill/>
          </a:ln>
        </p:spPr>
        <p:txBody>
          <a:bodyPr anchorCtr="0" anchor="t" bIns="45700" lIns="91425" spcFirstLastPara="1" rIns="91425" wrap="square" tIns="45700">
            <a:noAutofit/>
          </a:bodyPr>
          <a:lstStyle/>
          <a:p>
            <a:pPr indent="0" lvl="0" marL="0" marR="0" rtl="0" algn="r">
              <a:lnSpc>
                <a:spcPct val="100000"/>
              </a:lnSpc>
              <a:spcBef>
                <a:spcPts val="0"/>
              </a:spcBef>
              <a:spcAft>
                <a:spcPts val="0"/>
              </a:spcAft>
              <a:buClr>
                <a:schemeClr val="dk1"/>
              </a:buClr>
              <a:buSzPts val="1400"/>
              <a:buFont typeface="Comic Sans MS"/>
              <a:buNone/>
            </a:pPr>
            <a:fld id="{00000000-1234-1234-1234-123412341234}" type="slidenum">
              <a:rPr b="0" i="0" lang="en-US" sz="1400" u="none">
                <a:solidFill>
                  <a:schemeClr val="dk1"/>
                </a:solidFill>
                <a:latin typeface="Comic Sans MS"/>
                <a:ea typeface="Comic Sans MS"/>
                <a:cs typeface="Comic Sans MS"/>
                <a:sym typeface="Comic Sans MS"/>
              </a:rPr>
              <a:t>‹#›</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7" name="Shape 177"/>
        <p:cNvGrpSpPr/>
        <p:nvPr/>
      </p:nvGrpSpPr>
      <p:grpSpPr>
        <a:xfrm>
          <a:off x="0" y="0"/>
          <a:ext cx="0" cy="0"/>
          <a:chOff x="0" y="0"/>
          <a:chExt cx="0" cy="0"/>
        </a:xfrm>
      </p:grpSpPr>
      <p:sp>
        <p:nvSpPr>
          <p:cNvPr id="178" name="Google Shape;178;p16"/>
          <p:cNvSpPr txBox="1"/>
          <p:nvPr>
            <p:ph type="title"/>
          </p:nvPr>
        </p:nvSpPr>
        <p:spPr>
          <a:xfrm>
            <a:off x="685800" y="152400"/>
            <a:ext cx="6870700" cy="685800"/>
          </a:xfrm>
          <a:prstGeom prst="rect">
            <a:avLst/>
          </a:prstGeom>
          <a:noFill/>
          <a:ln>
            <a:noFill/>
          </a:ln>
        </p:spPr>
        <p:txBody>
          <a:bodyPr anchorCtr="0" anchor="b" bIns="45700" lIns="91425" spcFirstLastPara="1" rIns="91425" wrap="square" tIns="45700">
            <a:noAutofit/>
          </a:bodyPr>
          <a:lstStyle/>
          <a:p>
            <a:pPr indent="0" lvl="0" marL="0" rtl="0" algn="l">
              <a:lnSpc>
                <a:spcPct val="100000"/>
              </a:lnSpc>
              <a:spcBef>
                <a:spcPts val="0"/>
              </a:spcBef>
              <a:spcAft>
                <a:spcPts val="0"/>
              </a:spcAft>
              <a:buClr>
                <a:schemeClr val="dk1"/>
              </a:buClr>
              <a:buSzPts val="4400"/>
              <a:buFont typeface="Comic Sans MS"/>
              <a:buNone/>
            </a:pPr>
            <a:r>
              <a:rPr b="0" i="0" lang="en-US" sz="4400" u="none">
                <a:solidFill>
                  <a:schemeClr val="dk1"/>
                </a:solidFill>
                <a:latin typeface="Comic Sans MS"/>
                <a:ea typeface="Comic Sans MS"/>
                <a:cs typeface="Comic Sans MS"/>
                <a:sym typeface="Comic Sans MS"/>
              </a:rPr>
              <a:t>Cont..</a:t>
            </a:r>
            <a:endParaRPr/>
          </a:p>
        </p:txBody>
      </p:sp>
      <p:sp>
        <p:nvSpPr>
          <p:cNvPr id="179" name="Google Shape;179;p16"/>
          <p:cNvSpPr txBox="1"/>
          <p:nvPr>
            <p:ph idx="1" type="body"/>
          </p:nvPr>
        </p:nvSpPr>
        <p:spPr>
          <a:xfrm>
            <a:off x="381000" y="914400"/>
            <a:ext cx="8229600" cy="50292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3200"/>
              <a:buFont typeface="Comic Sans MS"/>
              <a:buChar char="•"/>
            </a:pPr>
            <a:r>
              <a:rPr b="0" i="0" lang="en-US" sz="3200" u="none" cap="none" strike="noStrike">
                <a:solidFill>
                  <a:schemeClr val="dk1"/>
                </a:solidFill>
                <a:latin typeface="Comic Sans MS"/>
                <a:ea typeface="Comic Sans MS"/>
                <a:cs typeface="Comic Sans MS"/>
                <a:sym typeface="Comic Sans MS"/>
              </a:rPr>
              <a:t>Number of lessons per week for each of the subjects.</a:t>
            </a:r>
            <a:endParaRPr/>
          </a:p>
          <a:p>
            <a:pPr indent="-342900" lvl="0" marL="342900" marR="0" rtl="0" algn="l">
              <a:lnSpc>
                <a:spcPct val="100000"/>
              </a:lnSpc>
              <a:spcBef>
                <a:spcPts val="640"/>
              </a:spcBef>
              <a:spcAft>
                <a:spcPts val="0"/>
              </a:spcAft>
              <a:buClr>
                <a:schemeClr val="dk1"/>
              </a:buClr>
              <a:buSzPts val="3200"/>
              <a:buFont typeface="Comic Sans MS"/>
              <a:buChar char="•"/>
            </a:pPr>
            <a:r>
              <a:rPr b="0" i="0" lang="en-US" sz="3200" u="none" cap="none" strike="noStrike">
                <a:solidFill>
                  <a:schemeClr val="dk1"/>
                </a:solidFill>
                <a:latin typeface="Comic Sans MS"/>
                <a:ea typeface="Comic Sans MS"/>
                <a:cs typeface="Comic Sans MS"/>
                <a:sym typeface="Comic Sans MS"/>
              </a:rPr>
              <a:t>Time allocated for lessons 40 or 35 minutes or 1 hour.</a:t>
            </a:r>
            <a:endParaRPr/>
          </a:p>
          <a:p>
            <a:pPr indent="-342900" lvl="0" marL="342900" marR="0" rtl="0" algn="l">
              <a:lnSpc>
                <a:spcPct val="100000"/>
              </a:lnSpc>
              <a:spcBef>
                <a:spcPts val="640"/>
              </a:spcBef>
              <a:spcAft>
                <a:spcPts val="0"/>
              </a:spcAft>
              <a:buClr>
                <a:schemeClr val="dk1"/>
              </a:buClr>
              <a:buSzPts val="3200"/>
              <a:buFont typeface="Comic Sans MS"/>
              <a:buChar char="•"/>
            </a:pPr>
            <a:r>
              <a:rPr b="0" i="0" lang="en-US" sz="3200" u="none" cap="none" strike="noStrike">
                <a:solidFill>
                  <a:schemeClr val="dk1"/>
                </a:solidFill>
                <a:latin typeface="Comic Sans MS"/>
                <a:ea typeface="Comic Sans MS"/>
                <a:cs typeface="Comic Sans MS"/>
                <a:sym typeface="Comic Sans MS"/>
              </a:rPr>
              <a:t>Duration of the lessons, single or double lessons.</a:t>
            </a:r>
            <a:endParaRPr/>
          </a:p>
          <a:p>
            <a:pPr indent="-342900" lvl="0" marL="342900" marR="0" rtl="0" algn="l">
              <a:lnSpc>
                <a:spcPct val="100000"/>
              </a:lnSpc>
              <a:spcBef>
                <a:spcPts val="640"/>
              </a:spcBef>
              <a:spcAft>
                <a:spcPts val="0"/>
              </a:spcAft>
              <a:buClr>
                <a:schemeClr val="dk1"/>
              </a:buClr>
              <a:buSzPts val="3200"/>
              <a:buFont typeface="Comic Sans MS"/>
              <a:buChar char="•"/>
            </a:pPr>
            <a:r>
              <a:rPr b="0" i="0" lang="en-US" sz="3200" u="none" cap="none" strike="noStrike">
                <a:solidFill>
                  <a:schemeClr val="dk1"/>
                </a:solidFill>
                <a:latin typeface="Comic Sans MS"/>
                <a:ea typeface="Comic Sans MS"/>
                <a:cs typeface="Comic Sans MS"/>
                <a:sym typeface="Comic Sans MS"/>
              </a:rPr>
              <a:t>Length of the term 10, 12 or 14 weeks</a:t>
            </a:r>
            <a:endParaRPr/>
          </a:p>
          <a:p>
            <a:pPr indent="-342900" lvl="0" marL="342900" marR="0" rtl="0" algn="l">
              <a:lnSpc>
                <a:spcPct val="100000"/>
              </a:lnSpc>
              <a:spcBef>
                <a:spcPts val="640"/>
              </a:spcBef>
              <a:spcAft>
                <a:spcPts val="0"/>
              </a:spcAft>
              <a:buClr>
                <a:schemeClr val="dk1"/>
              </a:buClr>
              <a:buSzPts val="3200"/>
              <a:buFont typeface="Comic Sans MS"/>
              <a:buChar char="•"/>
            </a:pPr>
            <a:r>
              <a:rPr b="0" i="0" lang="en-US" sz="3200" u="none" cap="none" strike="noStrike">
                <a:solidFill>
                  <a:schemeClr val="dk1"/>
                </a:solidFill>
                <a:latin typeface="Comic Sans MS"/>
                <a:ea typeface="Comic Sans MS"/>
                <a:cs typeface="Comic Sans MS"/>
                <a:sym typeface="Comic Sans MS"/>
              </a:rPr>
              <a:t> Facilities available i.e. classroom or laboratory for sciences</a:t>
            </a:r>
            <a:endParaRPr/>
          </a:p>
        </p:txBody>
      </p:sp>
      <p:sp>
        <p:nvSpPr>
          <p:cNvPr id="180" name="Google Shape;180;p16"/>
          <p:cNvSpPr txBox="1"/>
          <p:nvPr/>
        </p:nvSpPr>
        <p:spPr>
          <a:xfrm>
            <a:off x="1371600" y="6248400"/>
            <a:ext cx="1905000" cy="4572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400"/>
              <a:buFont typeface="Comic Sans MS"/>
              <a:buNone/>
            </a:pPr>
            <a:r>
              <a:rPr b="0" i="0" lang="en-US" sz="1400" u="none">
                <a:solidFill>
                  <a:schemeClr val="dk1"/>
                </a:solidFill>
                <a:latin typeface="Comic Sans MS"/>
                <a:ea typeface="Comic Sans MS"/>
                <a:cs typeface="Comic Sans MS"/>
                <a:sym typeface="Comic Sans MS"/>
              </a:rPr>
              <a:t>*</a:t>
            </a:r>
            <a:endParaRPr/>
          </a:p>
        </p:txBody>
      </p:sp>
      <p:sp>
        <p:nvSpPr>
          <p:cNvPr id="181" name="Google Shape;181;p16"/>
          <p:cNvSpPr txBox="1"/>
          <p:nvPr/>
        </p:nvSpPr>
        <p:spPr>
          <a:xfrm>
            <a:off x="6718300" y="6248400"/>
            <a:ext cx="1905000" cy="457200"/>
          </a:xfrm>
          <a:prstGeom prst="rect">
            <a:avLst/>
          </a:prstGeom>
          <a:noFill/>
          <a:ln>
            <a:noFill/>
          </a:ln>
        </p:spPr>
        <p:txBody>
          <a:bodyPr anchorCtr="0" anchor="t" bIns="45700" lIns="91425" spcFirstLastPara="1" rIns="91425" wrap="square" tIns="45700">
            <a:noAutofit/>
          </a:bodyPr>
          <a:lstStyle/>
          <a:p>
            <a:pPr indent="0" lvl="0" marL="0" marR="0" rtl="0" algn="r">
              <a:lnSpc>
                <a:spcPct val="100000"/>
              </a:lnSpc>
              <a:spcBef>
                <a:spcPts val="0"/>
              </a:spcBef>
              <a:spcAft>
                <a:spcPts val="0"/>
              </a:spcAft>
              <a:buClr>
                <a:schemeClr val="dk1"/>
              </a:buClr>
              <a:buSzPts val="1400"/>
              <a:buFont typeface="Comic Sans MS"/>
              <a:buNone/>
            </a:pPr>
            <a:fld id="{00000000-1234-1234-1234-123412341234}" type="slidenum">
              <a:rPr b="0" i="0" lang="en-US" sz="1400" u="none">
                <a:solidFill>
                  <a:schemeClr val="dk1"/>
                </a:solidFill>
                <a:latin typeface="Comic Sans MS"/>
                <a:ea typeface="Comic Sans MS"/>
                <a:cs typeface="Comic Sans MS"/>
                <a:sym typeface="Comic Sans MS"/>
              </a:rPr>
              <a:t>‹#›</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5" name="Shape 185"/>
        <p:cNvGrpSpPr/>
        <p:nvPr/>
      </p:nvGrpSpPr>
      <p:grpSpPr>
        <a:xfrm>
          <a:off x="0" y="0"/>
          <a:ext cx="0" cy="0"/>
          <a:chOff x="0" y="0"/>
          <a:chExt cx="0" cy="0"/>
        </a:xfrm>
      </p:grpSpPr>
      <p:sp>
        <p:nvSpPr>
          <p:cNvPr id="186" name="Google Shape;186;p17"/>
          <p:cNvSpPr txBox="1"/>
          <p:nvPr>
            <p:ph type="title"/>
          </p:nvPr>
        </p:nvSpPr>
        <p:spPr>
          <a:xfrm>
            <a:off x="685800" y="152400"/>
            <a:ext cx="6870700" cy="838200"/>
          </a:xfrm>
          <a:prstGeom prst="rect">
            <a:avLst/>
          </a:prstGeom>
          <a:noFill/>
          <a:ln>
            <a:noFill/>
          </a:ln>
        </p:spPr>
        <p:txBody>
          <a:bodyPr anchorCtr="0" anchor="b" bIns="45700" lIns="91425" spcFirstLastPara="1" rIns="91425" wrap="square" tIns="45700">
            <a:noAutofit/>
          </a:bodyPr>
          <a:lstStyle/>
          <a:p>
            <a:pPr indent="0" lvl="0" marL="0" rtl="0" algn="l">
              <a:lnSpc>
                <a:spcPct val="100000"/>
              </a:lnSpc>
              <a:spcBef>
                <a:spcPts val="0"/>
              </a:spcBef>
              <a:spcAft>
                <a:spcPts val="0"/>
              </a:spcAft>
              <a:buClr>
                <a:schemeClr val="dk1"/>
              </a:buClr>
              <a:buSzPts val="4400"/>
              <a:buFont typeface="Comic Sans MS"/>
              <a:buNone/>
            </a:pPr>
            <a:r>
              <a:rPr b="0" i="0" lang="en-US" sz="4400" u="none">
                <a:solidFill>
                  <a:schemeClr val="dk1"/>
                </a:solidFill>
                <a:latin typeface="Comic Sans MS"/>
                <a:ea typeface="Comic Sans MS"/>
                <a:cs typeface="Comic Sans MS"/>
                <a:sym typeface="Comic Sans MS"/>
              </a:rPr>
              <a:t>Cont…</a:t>
            </a:r>
            <a:endParaRPr/>
          </a:p>
        </p:txBody>
      </p:sp>
      <p:sp>
        <p:nvSpPr>
          <p:cNvPr id="187" name="Google Shape;187;p17"/>
          <p:cNvSpPr txBox="1"/>
          <p:nvPr>
            <p:ph idx="1" type="body"/>
          </p:nvPr>
        </p:nvSpPr>
        <p:spPr>
          <a:xfrm>
            <a:off x="914400" y="1219200"/>
            <a:ext cx="7467600" cy="47244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3200"/>
              <a:buFont typeface="Comic Sans MS"/>
              <a:buChar char="•"/>
            </a:pPr>
            <a:r>
              <a:rPr b="0" i="0" lang="en-US" sz="3200" u="none" cap="none" strike="noStrike">
                <a:solidFill>
                  <a:schemeClr val="dk1"/>
                </a:solidFill>
                <a:latin typeface="Comic Sans MS"/>
                <a:ea typeface="Comic Sans MS"/>
                <a:cs typeface="Comic Sans MS"/>
                <a:sym typeface="Comic Sans MS"/>
              </a:rPr>
              <a:t>Size of the class</a:t>
            </a:r>
            <a:endParaRPr/>
          </a:p>
          <a:p>
            <a:pPr indent="-342900" lvl="0" marL="342900" marR="0" rtl="0" algn="l">
              <a:lnSpc>
                <a:spcPct val="100000"/>
              </a:lnSpc>
              <a:spcBef>
                <a:spcPts val="640"/>
              </a:spcBef>
              <a:spcAft>
                <a:spcPts val="0"/>
              </a:spcAft>
              <a:buClr>
                <a:schemeClr val="dk1"/>
              </a:buClr>
              <a:buSzPts val="3200"/>
              <a:buFont typeface="Comic Sans MS"/>
              <a:buChar char="•"/>
            </a:pPr>
            <a:r>
              <a:rPr b="0" i="0" lang="en-US" sz="3200" u="none" cap="none" strike="noStrike">
                <a:solidFill>
                  <a:schemeClr val="dk1"/>
                </a:solidFill>
                <a:latin typeface="Comic Sans MS"/>
                <a:ea typeface="Comic Sans MS"/>
                <a:cs typeface="Comic Sans MS"/>
                <a:sym typeface="Comic Sans MS"/>
              </a:rPr>
              <a:t>Classes you will teach Form 1,2,3 or 4</a:t>
            </a:r>
            <a:endParaRPr/>
          </a:p>
          <a:p>
            <a:pPr indent="-342900" lvl="0" marL="342900" marR="0" rtl="0" algn="l">
              <a:lnSpc>
                <a:spcPct val="100000"/>
              </a:lnSpc>
              <a:spcBef>
                <a:spcPts val="640"/>
              </a:spcBef>
              <a:spcAft>
                <a:spcPts val="0"/>
              </a:spcAft>
              <a:buClr>
                <a:schemeClr val="dk1"/>
              </a:buClr>
              <a:buSzPts val="3200"/>
              <a:buFont typeface="Comic Sans MS"/>
              <a:buChar char="•"/>
            </a:pPr>
            <a:r>
              <a:rPr b="0" i="0" lang="en-US" sz="3200" u="none" cap="none" strike="noStrike">
                <a:solidFill>
                  <a:schemeClr val="dk1"/>
                </a:solidFill>
                <a:latin typeface="Comic Sans MS"/>
                <a:ea typeface="Comic Sans MS"/>
                <a:cs typeface="Comic Sans MS"/>
                <a:sym typeface="Comic Sans MS"/>
              </a:rPr>
              <a:t>Previous topic taught</a:t>
            </a:r>
            <a:endParaRPr/>
          </a:p>
          <a:p>
            <a:pPr indent="-342900" lvl="0" marL="342900" marR="0" rtl="0" algn="l">
              <a:lnSpc>
                <a:spcPct val="100000"/>
              </a:lnSpc>
              <a:spcBef>
                <a:spcPts val="640"/>
              </a:spcBef>
              <a:spcAft>
                <a:spcPts val="0"/>
              </a:spcAft>
              <a:buClr>
                <a:schemeClr val="dk1"/>
              </a:buClr>
              <a:buSzPts val="3200"/>
              <a:buFont typeface="Comic Sans MS"/>
              <a:buChar char="•"/>
            </a:pPr>
            <a:r>
              <a:rPr b="0" i="0" lang="en-US" sz="3200" u="none" cap="none" strike="noStrike">
                <a:solidFill>
                  <a:schemeClr val="dk1"/>
                </a:solidFill>
                <a:latin typeface="Comic Sans MS"/>
                <a:ea typeface="Comic Sans MS"/>
                <a:cs typeface="Comic Sans MS"/>
                <a:sym typeface="Comic Sans MS"/>
              </a:rPr>
              <a:t>Record of work</a:t>
            </a:r>
            <a:endParaRPr/>
          </a:p>
          <a:p>
            <a:pPr indent="-342900" lvl="0" marL="342900" marR="0" rtl="0" algn="l">
              <a:lnSpc>
                <a:spcPct val="100000"/>
              </a:lnSpc>
              <a:spcBef>
                <a:spcPts val="640"/>
              </a:spcBef>
              <a:spcAft>
                <a:spcPts val="0"/>
              </a:spcAft>
              <a:buClr>
                <a:schemeClr val="dk1"/>
              </a:buClr>
              <a:buSzPts val="3200"/>
              <a:buFont typeface="Comic Sans MS"/>
              <a:buChar char="•"/>
            </a:pPr>
            <a:r>
              <a:rPr b="0" i="0" lang="en-US" sz="3200" u="none" cap="none" strike="noStrike">
                <a:solidFill>
                  <a:schemeClr val="dk1"/>
                </a:solidFill>
                <a:latin typeface="Comic Sans MS"/>
                <a:ea typeface="Comic Sans MS"/>
                <a:cs typeface="Comic Sans MS"/>
                <a:sym typeface="Comic Sans MS"/>
              </a:rPr>
              <a:t>Term dates i.e. end of term, half term, sports day, public holidays, exams,</a:t>
            </a:r>
            <a:endParaRPr/>
          </a:p>
        </p:txBody>
      </p:sp>
      <p:sp>
        <p:nvSpPr>
          <p:cNvPr id="188" name="Google Shape;188;p17"/>
          <p:cNvSpPr txBox="1"/>
          <p:nvPr/>
        </p:nvSpPr>
        <p:spPr>
          <a:xfrm>
            <a:off x="1371600" y="6248400"/>
            <a:ext cx="1905000" cy="4572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400"/>
              <a:buFont typeface="Comic Sans MS"/>
              <a:buNone/>
            </a:pPr>
            <a:r>
              <a:rPr b="0" i="0" lang="en-US" sz="1400" u="none">
                <a:solidFill>
                  <a:schemeClr val="dk1"/>
                </a:solidFill>
                <a:latin typeface="Comic Sans MS"/>
                <a:ea typeface="Comic Sans MS"/>
                <a:cs typeface="Comic Sans MS"/>
                <a:sym typeface="Comic Sans MS"/>
              </a:rPr>
              <a:t>*</a:t>
            </a:r>
            <a:endParaRPr/>
          </a:p>
        </p:txBody>
      </p:sp>
      <p:sp>
        <p:nvSpPr>
          <p:cNvPr id="189" name="Google Shape;189;p17"/>
          <p:cNvSpPr txBox="1"/>
          <p:nvPr/>
        </p:nvSpPr>
        <p:spPr>
          <a:xfrm>
            <a:off x="6718300" y="6248400"/>
            <a:ext cx="1905000" cy="457200"/>
          </a:xfrm>
          <a:prstGeom prst="rect">
            <a:avLst/>
          </a:prstGeom>
          <a:noFill/>
          <a:ln>
            <a:noFill/>
          </a:ln>
        </p:spPr>
        <p:txBody>
          <a:bodyPr anchorCtr="0" anchor="t" bIns="45700" lIns="91425" spcFirstLastPara="1" rIns="91425" wrap="square" tIns="45700">
            <a:noAutofit/>
          </a:bodyPr>
          <a:lstStyle/>
          <a:p>
            <a:pPr indent="0" lvl="0" marL="0" marR="0" rtl="0" algn="r">
              <a:lnSpc>
                <a:spcPct val="100000"/>
              </a:lnSpc>
              <a:spcBef>
                <a:spcPts val="0"/>
              </a:spcBef>
              <a:spcAft>
                <a:spcPts val="0"/>
              </a:spcAft>
              <a:buClr>
                <a:schemeClr val="dk1"/>
              </a:buClr>
              <a:buSzPts val="1400"/>
              <a:buFont typeface="Comic Sans MS"/>
              <a:buNone/>
            </a:pPr>
            <a:fld id="{00000000-1234-1234-1234-123412341234}" type="slidenum">
              <a:rPr b="0" i="0" lang="en-US" sz="1400" u="none">
                <a:solidFill>
                  <a:schemeClr val="dk1"/>
                </a:solidFill>
                <a:latin typeface="Comic Sans MS"/>
                <a:ea typeface="Comic Sans MS"/>
                <a:cs typeface="Comic Sans MS"/>
                <a:sym typeface="Comic Sans MS"/>
              </a:rPr>
              <a:t>‹#›</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3" name="Shape 193"/>
        <p:cNvGrpSpPr/>
        <p:nvPr/>
      </p:nvGrpSpPr>
      <p:grpSpPr>
        <a:xfrm>
          <a:off x="0" y="0"/>
          <a:ext cx="0" cy="0"/>
          <a:chOff x="0" y="0"/>
          <a:chExt cx="0" cy="0"/>
        </a:xfrm>
      </p:grpSpPr>
      <p:sp>
        <p:nvSpPr>
          <p:cNvPr id="194" name="Google Shape;194;p18"/>
          <p:cNvSpPr txBox="1"/>
          <p:nvPr>
            <p:ph type="title"/>
          </p:nvPr>
        </p:nvSpPr>
        <p:spPr>
          <a:xfrm>
            <a:off x="685800" y="152400"/>
            <a:ext cx="6870700" cy="838200"/>
          </a:xfrm>
          <a:prstGeom prst="rect">
            <a:avLst/>
          </a:prstGeom>
          <a:noFill/>
          <a:ln>
            <a:noFill/>
          </a:ln>
        </p:spPr>
        <p:txBody>
          <a:bodyPr anchorCtr="0" anchor="b" bIns="45700" lIns="91425" spcFirstLastPara="1" rIns="91425" wrap="square" tIns="45700">
            <a:noAutofit/>
          </a:bodyPr>
          <a:lstStyle/>
          <a:p>
            <a:pPr indent="0" lvl="0" marL="0" rtl="0" algn="l">
              <a:lnSpc>
                <a:spcPct val="100000"/>
              </a:lnSpc>
              <a:spcBef>
                <a:spcPts val="0"/>
              </a:spcBef>
              <a:spcAft>
                <a:spcPts val="0"/>
              </a:spcAft>
              <a:buClr>
                <a:schemeClr val="dk1"/>
              </a:buClr>
              <a:buSzPts val="4400"/>
              <a:buFont typeface="Comic Sans MS"/>
              <a:buNone/>
            </a:pPr>
            <a:r>
              <a:rPr b="0" i="0" lang="en-US" sz="4400" u="none">
                <a:solidFill>
                  <a:schemeClr val="dk1"/>
                </a:solidFill>
                <a:latin typeface="Comic Sans MS"/>
                <a:ea typeface="Comic Sans MS"/>
                <a:cs typeface="Comic Sans MS"/>
                <a:sym typeface="Comic Sans MS"/>
              </a:rPr>
              <a:t>Cont…</a:t>
            </a:r>
            <a:endParaRPr/>
          </a:p>
        </p:txBody>
      </p:sp>
      <p:sp>
        <p:nvSpPr>
          <p:cNvPr id="195" name="Google Shape;195;p18"/>
          <p:cNvSpPr txBox="1"/>
          <p:nvPr>
            <p:ph idx="1" type="body"/>
          </p:nvPr>
        </p:nvSpPr>
        <p:spPr>
          <a:xfrm>
            <a:off x="685800" y="1066800"/>
            <a:ext cx="7924800" cy="47244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3200"/>
              <a:buFont typeface="Comic Sans MS"/>
              <a:buChar char="•"/>
            </a:pPr>
            <a:r>
              <a:rPr b="0" i="0" lang="en-US" sz="3200" u="none" cap="none" strike="noStrike">
                <a:solidFill>
                  <a:schemeClr val="dk1"/>
                </a:solidFill>
                <a:latin typeface="Comic Sans MS"/>
                <a:ea typeface="Comic Sans MS"/>
                <a:cs typeface="Comic Sans MS"/>
                <a:sym typeface="Comic Sans MS"/>
              </a:rPr>
              <a:t>Resources i.e. reference books at least 4 different ones, teaching aids,</a:t>
            </a:r>
            <a:endParaRPr/>
          </a:p>
          <a:p>
            <a:pPr indent="-342900" lvl="0" marL="342900" marR="0" rtl="0" algn="l">
              <a:lnSpc>
                <a:spcPct val="100000"/>
              </a:lnSpc>
              <a:spcBef>
                <a:spcPts val="640"/>
              </a:spcBef>
              <a:spcAft>
                <a:spcPts val="0"/>
              </a:spcAft>
              <a:buClr>
                <a:schemeClr val="dk1"/>
              </a:buClr>
              <a:buSzPts val="3200"/>
              <a:buFont typeface="Comic Sans MS"/>
              <a:buChar char="•"/>
            </a:pPr>
            <a:r>
              <a:rPr b="0" i="0" lang="en-US" sz="3200" u="none" cap="none" strike="noStrike">
                <a:solidFill>
                  <a:schemeClr val="dk1"/>
                </a:solidFill>
                <a:latin typeface="Comic Sans MS"/>
                <a:ea typeface="Comic Sans MS"/>
                <a:cs typeface="Comic Sans MS"/>
                <a:sym typeface="Comic Sans MS"/>
              </a:rPr>
              <a:t>ensure laboratories have resources needed for practical lessons</a:t>
            </a:r>
            <a:endParaRPr/>
          </a:p>
          <a:p>
            <a:pPr indent="-342900" lvl="0" marL="342900" marR="0" rtl="0" algn="l">
              <a:lnSpc>
                <a:spcPct val="100000"/>
              </a:lnSpc>
              <a:spcBef>
                <a:spcPts val="640"/>
              </a:spcBef>
              <a:spcAft>
                <a:spcPts val="0"/>
              </a:spcAft>
              <a:buClr>
                <a:schemeClr val="dk1"/>
              </a:buClr>
              <a:buSzPts val="3200"/>
              <a:buFont typeface="Comic Sans MS"/>
              <a:buChar char="•"/>
            </a:pPr>
            <a:r>
              <a:rPr b="0" i="0" lang="en-US" sz="3200" u="none" cap="none" strike="noStrike">
                <a:solidFill>
                  <a:schemeClr val="dk1"/>
                </a:solidFill>
                <a:latin typeface="Comic Sans MS"/>
                <a:ea typeface="Comic Sans MS"/>
                <a:cs typeface="Comic Sans MS"/>
                <a:sym typeface="Comic Sans MS"/>
              </a:rPr>
              <a:t>Availability of resources</a:t>
            </a:r>
            <a:endParaRPr/>
          </a:p>
          <a:p>
            <a:pPr indent="-342900" lvl="0" marL="342900" marR="0" rtl="0" algn="l">
              <a:lnSpc>
                <a:spcPct val="100000"/>
              </a:lnSpc>
              <a:spcBef>
                <a:spcPts val="640"/>
              </a:spcBef>
              <a:spcAft>
                <a:spcPts val="0"/>
              </a:spcAft>
              <a:buClr>
                <a:schemeClr val="dk1"/>
              </a:buClr>
              <a:buSzPts val="3200"/>
              <a:buFont typeface="Comic Sans MS"/>
              <a:buChar char="•"/>
            </a:pPr>
            <a:r>
              <a:rPr b="0" i="0" lang="en-US" sz="3200" u="none" cap="none" strike="noStrike">
                <a:solidFill>
                  <a:schemeClr val="dk1"/>
                </a:solidFill>
                <a:latin typeface="Comic Sans MS"/>
                <a:ea typeface="Comic Sans MS"/>
                <a:cs typeface="Comic Sans MS"/>
                <a:sym typeface="Comic Sans MS"/>
              </a:rPr>
              <a:t>Provision for field trips, excursions</a:t>
            </a:r>
            <a:endParaRPr/>
          </a:p>
          <a:p>
            <a:pPr indent="-139700" lvl="0" marL="342900" marR="0" rtl="0" algn="l">
              <a:spcBef>
                <a:spcPts val="640"/>
              </a:spcBef>
              <a:spcAft>
                <a:spcPts val="0"/>
              </a:spcAft>
              <a:buClr>
                <a:schemeClr val="dk1"/>
              </a:buClr>
              <a:buSzPts val="3200"/>
              <a:buFont typeface="Comic Sans MS"/>
              <a:buNone/>
            </a:pPr>
            <a:r>
              <a:t/>
            </a:r>
            <a:endParaRPr b="0" i="0" sz="3200" u="none">
              <a:solidFill>
                <a:schemeClr val="dk1"/>
              </a:solidFill>
              <a:latin typeface="Comic Sans MS"/>
              <a:ea typeface="Comic Sans MS"/>
              <a:cs typeface="Comic Sans MS"/>
              <a:sym typeface="Comic Sans MS"/>
            </a:endParaRPr>
          </a:p>
        </p:txBody>
      </p:sp>
      <p:sp>
        <p:nvSpPr>
          <p:cNvPr id="196" name="Google Shape;196;p18"/>
          <p:cNvSpPr txBox="1"/>
          <p:nvPr/>
        </p:nvSpPr>
        <p:spPr>
          <a:xfrm>
            <a:off x="1371600" y="6248400"/>
            <a:ext cx="1905000" cy="4572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400"/>
              <a:buFont typeface="Comic Sans MS"/>
              <a:buNone/>
            </a:pPr>
            <a:r>
              <a:rPr b="0" i="0" lang="en-US" sz="1400" u="none">
                <a:solidFill>
                  <a:schemeClr val="dk1"/>
                </a:solidFill>
                <a:latin typeface="Comic Sans MS"/>
                <a:ea typeface="Comic Sans MS"/>
                <a:cs typeface="Comic Sans MS"/>
                <a:sym typeface="Comic Sans MS"/>
              </a:rPr>
              <a:t>*</a:t>
            </a:r>
            <a:endParaRPr/>
          </a:p>
        </p:txBody>
      </p:sp>
      <p:sp>
        <p:nvSpPr>
          <p:cNvPr id="197" name="Google Shape;197;p18"/>
          <p:cNvSpPr txBox="1"/>
          <p:nvPr/>
        </p:nvSpPr>
        <p:spPr>
          <a:xfrm>
            <a:off x="6718300" y="6248400"/>
            <a:ext cx="1905000" cy="457200"/>
          </a:xfrm>
          <a:prstGeom prst="rect">
            <a:avLst/>
          </a:prstGeom>
          <a:noFill/>
          <a:ln>
            <a:noFill/>
          </a:ln>
        </p:spPr>
        <p:txBody>
          <a:bodyPr anchorCtr="0" anchor="t" bIns="45700" lIns="91425" spcFirstLastPara="1" rIns="91425" wrap="square" tIns="45700">
            <a:noAutofit/>
          </a:bodyPr>
          <a:lstStyle/>
          <a:p>
            <a:pPr indent="0" lvl="0" marL="0" marR="0" rtl="0" algn="r">
              <a:lnSpc>
                <a:spcPct val="100000"/>
              </a:lnSpc>
              <a:spcBef>
                <a:spcPts val="0"/>
              </a:spcBef>
              <a:spcAft>
                <a:spcPts val="0"/>
              </a:spcAft>
              <a:buClr>
                <a:schemeClr val="dk1"/>
              </a:buClr>
              <a:buSzPts val="1400"/>
              <a:buFont typeface="Comic Sans MS"/>
              <a:buNone/>
            </a:pPr>
            <a:fld id="{00000000-1234-1234-1234-123412341234}" type="slidenum">
              <a:rPr b="0" i="0" lang="en-US" sz="1400" u="none">
                <a:solidFill>
                  <a:schemeClr val="dk1"/>
                </a:solidFill>
                <a:latin typeface="Comic Sans MS"/>
                <a:ea typeface="Comic Sans MS"/>
                <a:cs typeface="Comic Sans MS"/>
                <a:sym typeface="Comic Sans MS"/>
              </a:rPr>
              <a:t>‹#›</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1" name="Shape 201"/>
        <p:cNvGrpSpPr/>
        <p:nvPr/>
      </p:nvGrpSpPr>
      <p:grpSpPr>
        <a:xfrm>
          <a:off x="0" y="0"/>
          <a:ext cx="0" cy="0"/>
          <a:chOff x="0" y="0"/>
          <a:chExt cx="0" cy="0"/>
        </a:xfrm>
      </p:grpSpPr>
      <p:sp>
        <p:nvSpPr>
          <p:cNvPr id="202" name="Google Shape;202;p19"/>
          <p:cNvSpPr txBox="1"/>
          <p:nvPr>
            <p:ph type="title"/>
          </p:nvPr>
        </p:nvSpPr>
        <p:spPr>
          <a:xfrm>
            <a:off x="0" y="152400"/>
            <a:ext cx="8305800" cy="1219200"/>
          </a:xfrm>
          <a:prstGeom prst="rect">
            <a:avLst/>
          </a:prstGeom>
          <a:noFill/>
          <a:ln>
            <a:noFill/>
          </a:ln>
        </p:spPr>
        <p:txBody>
          <a:bodyPr anchorCtr="0" anchor="b" bIns="45700" lIns="91425" spcFirstLastPara="1" rIns="91425" wrap="square" tIns="45700">
            <a:noAutofit/>
          </a:bodyPr>
          <a:lstStyle/>
          <a:p>
            <a:pPr indent="0" lvl="0" marL="0" rtl="0" algn="ctr">
              <a:lnSpc>
                <a:spcPct val="100000"/>
              </a:lnSpc>
              <a:spcBef>
                <a:spcPts val="0"/>
              </a:spcBef>
              <a:spcAft>
                <a:spcPts val="0"/>
              </a:spcAft>
              <a:buClr>
                <a:schemeClr val="dk1"/>
              </a:buClr>
              <a:buSzPts val="4400"/>
              <a:buFont typeface="Comic Sans MS"/>
              <a:buNone/>
            </a:pPr>
            <a:r>
              <a:rPr b="0" i="0" lang="en-US" sz="4400" u="none">
                <a:solidFill>
                  <a:schemeClr val="dk1"/>
                </a:solidFill>
                <a:latin typeface="Comic Sans MS"/>
                <a:ea typeface="Comic Sans MS"/>
                <a:cs typeface="Comic Sans MS"/>
                <a:sym typeface="Comic Sans MS"/>
              </a:rPr>
              <a:t>Components of a Scheme of Work</a:t>
            </a:r>
            <a:endParaRPr/>
          </a:p>
        </p:txBody>
      </p:sp>
      <p:sp>
        <p:nvSpPr>
          <p:cNvPr id="203" name="Google Shape;203;p19"/>
          <p:cNvSpPr txBox="1"/>
          <p:nvPr>
            <p:ph idx="1" type="body"/>
          </p:nvPr>
        </p:nvSpPr>
        <p:spPr>
          <a:xfrm>
            <a:off x="762000" y="1219200"/>
            <a:ext cx="7696200" cy="46482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3000"/>
              <a:buFont typeface="Comic Sans MS"/>
              <a:buChar char="•"/>
            </a:pPr>
            <a:r>
              <a:rPr b="0" i="0" lang="en-US" sz="3000" u="none">
                <a:solidFill>
                  <a:schemeClr val="dk1"/>
                </a:solidFill>
                <a:latin typeface="Comic Sans MS"/>
                <a:ea typeface="Comic Sans MS"/>
                <a:cs typeface="Comic Sans MS"/>
                <a:sym typeface="Comic Sans MS"/>
              </a:rPr>
              <a:t>A standard scheme of work should have the following essential components: </a:t>
            </a:r>
            <a:endParaRPr/>
          </a:p>
          <a:p>
            <a:pPr indent="-342900" lvl="0" marL="342900" marR="0" rtl="0" algn="l">
              <a:lnSpc>
                <a:spcPct val="100000"/>
              </a:lnSpc>
              <a:spcBef>
                <a:spcPts val="600"/>
              </a:spcBef>
              <a:spcAft>
                <a:spcPts val="0"/>
              </a:spcAft>
              <a:buClr>
                <a:schemeClr val="dk1"/>
              </a:buClr>
              <a:buSzPts val="3000"/>
              <a:buFont typeface="Comic Sans MS"/>
              <a:buChar char="•"/>
            </a:pPr>
            <a:r>
              <a:rPr b="0" i="0" lang="en-US" sz="3000" u="none">
                <a:solidFill>
                  <a:schemeClr val="dk1"/>
                </a:solidFill>
                <a:latin typeface="Comic Sans MS"/>
                <a:ea typeface="Comic Sans MS"/>
                <a:cs typeface="Comic Sans MS"/>
                <a:sym typeface="Comic Sans MS"/>
              </a:rPr>
              <a:t>Term, subject, class and number of weeks. These should be outside the table</a:t>
            </a:r>
            <a:endParaRPr/>
          </a:p>
          <a:p>
            <a:pPr indent="-342900" lvl="0" marL="342900" marR="0" rtl="0" algn="l">
              <a:lnSpc>
                <a:spcPct val="100000"/>
              </a:lnSpc>
              <a:spcBef>
                <a:spcPts val="600"/>
              </a:spcBef>
              <a:spcAft>
                <a:spcPts val="0"/>
              </a:spcAft>
              <a:buClr>
                <a:schemeClr val="dk1"/>
              </a:buClr>
              <a:buSzPts val="3000"/>
              <a:buFont typeface="Comic Sans MS"/>
              <a:buChar char="•"/>
            </a:pPr>
            <a:r>
              <a:rPr b="0" i="0" lang="en-US" sz="3000" u="none">
                <a:solidFill>
                  <a:schemeClr val="dk1"/>
                </a:solidFill>
                <a:latin typeface="Comic Sans MS"/>
                <a:ea typeface="Comic Sans MS"/>
                <a:cs typeface="Comic Sans MS"/>
                <a:sym typeface="Comic Sans MS"/>
              </a:rPr>
              <a:t>Week, date, lesson, topic, sub-topic, competences,  learning objectives, teaching /learning activities, learning resources, references and remarks. These should be inside the table.</a:t>
            </a:r>
            <a:endParaRPr/>
          </a:p>
          <a:p>
            <a:pPr indent="-152400" lvl="0" marL="342900" marR="0" rtl="0" algn="l">
              <a:spcBef>
                <a:spcPts val="600"/>
              </a:spcBef>
              <a:spcAft>
                <a:spcPts val="0"/>
              </a:spcAft>
              <a:buClr>
                <a:schemeClr val="dk1"/>
              </a:buClr>
              <a:buSzPts val="3000"/>
              <a:buFont typeface="Comic Sans MS"/>
              <a:buNone/>
            </a:pPr>
            <a:r>
              <a:t/>
            </a:r>
            <a:endParaRPr b="0" i="0" sz="3000" u="none">
              <a:solidFill>
                <a:schemeClr val="dk1"/>
              </a:solidFill>
              <a:latin typeface="Comic Sans MS"/>
              <a:ea typeface="Comic Sans MS"/>
              <a:cs typeface="Comic Sans MS"/>
              <a:sym typeface="Comic Sans MS"/>
            </a:endParaRPr>
          </a:p>
        </p:txBody>
      </p:sp>
      <p:sp>
        <p:nvSpPr>
          <p:cNvPr id="204" name="Google Shape;204;p19"/>
          <p:cNvSpPr txBox="1"/>
          <p:nvPr/>
        </p:nvSpPr>
        <p:spPr>
          <a:xfrm>
            <a:off x="1371600" y="6248400"/>
            <a:ext cx="1905000" cy="4572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400"/>
              <a:buFont typeface="Comic Sans MS"/>
              <a:buNone/>
            </a:pPr>
            <a:r>
              <a:rPr b="0" i="0" lang="en-US" sz="1400" u="none">
                <a:solidFill>
                  <a:schemeClr val="dk1"/>
                </a:solidFill>
                <a:latin typeface="Comic Sans MS"/>
                <a:ea typeface="Comic Sans MS"/>
                <a:cs typeface="Comic Sans MS"/>
                <a:sym typeface="Comic Sans MS"/>
              </a:rPr>
              <a:t>*</a:t>
            </a:r>
            <a:endParaRPr/>
          </a:p>
        </p:txBody>
      </p:sp>
      <p:sp>
        <p:nvSpPr>
          <p:cNvPr id="205" name="Google Shape;205;p19"/>
          <p:cNvSpPr txBox="1"/>
          <p:nvPr/>
        </p:nvSpPr>
        <p:spPr>
          <a:xfrm>
            <a:off x="6718300" y="6248400"/>
            <a:ext cx="1905000" cy="457200"/>
          </a:xfrm>
          <a:prstGeom prst="rect">
            <a:avLst/>
          </a:prstGeom>
          <a:noFill/>
          <a:ln>
            <a:noFill/>
          </a:ln>
        </p:spPr>
        <p:txBody>
          <a:bodyPr anchorCtr="0" anchor="t" bIns="45700" lIns="91425" spcFirstLastPara="1" rIns="91425" wrap="square" tIns="45700">
            <a:noAutofit/>
          </a:bodyPr>
          <a:lstStyle/>
          <a:p>
            <a:pPr indent="0" lvl="0" marL="0" marR="0" rtl="0" algn="r">
              <a:lnSpc>
                <a:spcPct val="100000"/>
              </a:lnSpc>
              <a:spcBef>
                <a:spcPts val="0"/>
              </a:spcBef>
              <a:spcAft>
                <a:spcPts val="0"/>
              </a:spcAft>
              <a:buClr>
                <a:schemeClr val="dk1"/>
              </a:buClr>
              <a:buSzPts val="1400"/>
              <a:buFont typeface="Comic Sans MS"/>
              <a:buNone/>
            </a:pPr>
            <a:fld id="{00000000-1234-1234-1234-123412341234}" type="slidenum">
              <a:rPr b="0" i="0" lang="en-US" sz="1400" u="none">
                <a:solidFill>
                  <a:schemeClr val="dk1"/>
                </a:solidFill>
                <a:latin typeface="Comic Sans MS"/>
                <a:ea typeface="Comic Sans MS"/>
                <a:cs typeface="Comic Sans MS"/>
                <a:sym typeface="Comic Sans MS"/>
              </a:rPr>
              <a:t>‹#›</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9" name="Shape 209"/>
        <p:cNvGrpSpPr/>
        <p:nvPr/>
      </p:nvGrpSpPr>
      <p:grpSpPr>
        <a:xfrm>
          <a:off x="0" y="0"/>
          <a:ext cx="0" cy="0"/>
          <a:chOff x="0" y="0"/>
          <a:chExt cx="0" cy="0"/>
        </a:xfrm>
      </p:grpSpPr>
      <p:sp>
        <p:nvSpPr>
          <p:cNvPr id="210" name="Google Shape;210;p20"/>
          <p:cNvSpPr txBox="1"/>
          <p:nvPr>
            <p:ph type="title"/>
          </p:nvPr>
        </p:nvSpPr>
        <p:spPr>
          <a:xfrm>
            <a:off x="685800" y="152400"/>
            <a:ext cx="6870700" cy="685800"/>
          </a:xfrm>
          <a:prstGeom prst="rect">
            <a:avLst/>
          </a:prstGeom>
          <a:noFill/>
          <a:ln>
            <a:noFill/>
          </a:ln>
        </p:spPr>
        <p:txBody>
          <a:bodyPr anchorCtr="0" anchor="b" bIns="45700" lIns="91425" spcFirstLastPara="1" rIns="91425" wrap="square" tIns="45700">
            <a:noAutofit/>
          </a:bodyPr>
          <a:lstStyle/>
          <a:p>
            <a:pPr indent="0" lvl="0" marL="0" rtl="0" algn="l">
              <a:lnSpc>
                <a:spcPct val="100000"/>
              </a:lnSpc>
              <a:spcBef>
                <a:spcPts val="0"/>
              </a:spcBef>
              <a:spcAft>
                <a:spcPts val="0"/>
              </a:spcAft>
              <a:buClr>
                <a:schemeClr val="dk1"/>
              </a:buClr>
              <a:buSzPts val="4400"/>
              <a:buFont typeface="Comic Sans MS"/>
              <a:buNone/>
            </a:pPr>
            <a:r>
              <a:rPr b="0" i="0" lang="en-US" sz="4400" u="none">
                <a:solidFill>
                  <a:schemeClr val="dk1"/>
                </a:solidFill>
                <a:latin typeface="Comic Sans MS"/>
                <a:ea typeface="Comic Sans MS"/>
                <a:cs typeface="Comic Sans MS"/>
                <a:sym typeface="Comic Sans MS"/>
              </a:rPr>
              <a:t>Cont…</a:t>
            </a:r>
            <a:endParaRPr/>
          </a:p>
        </p:txBody>
      </p:sp>
      <p:sp>
        <p:nvSpPr>
          <p:cNvPr id="211" name="Google Shape;211;p20"/>
          <p:cNvSpPr txBox="1"/>
          <p:nvPr>
            <p:ph idx="1" type="body"/>
          </p:nvPr>
        </p:nvSpPr>
        <p:spPr>
          <a:xfrm>
            <a:off x="914400" y="1219200"/>
            <a:ext cx="7696200" cy="48006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3200"/>
              <a:buFont typeface="Comic Sans MS"/>
              <a:buChar char="•"/>
            </a:pPr>
            <a:r>
              <a:rPr b="0" i="0" lang="en-US" sz="3200" u="none">
                <a:solidFill>
                  <a:schemeClr val="dk1"/>
                </a:solidFill>
                <a:latin typeface="Comic Sans MS"/>
                <a:ea typeface="Comic Sans MS"/>
                <a:cs typeface="Comic Sans MS"/>
                <a:sym typeface="Comic Sans MS"/>
              </a:rPr>
              <a:t>Once the scheme of work is completed the next aspect of planning is the preparation of lesson plans. </a:t>
            </a:r>
            <a:endParaRPr/>
          </a:p>
          <a:p>
            <a:pPr indent="-342900" lvl="0" marL="342900" marR="0" rtl="0" algn="l">
              <a:lnSpc>
                <a:spcPct val="100000"/>
              </a:lnSpc>
              <a:spcBef>
                <a:spcPts val="640"/>
              </a:spcBef>
              <a:spcAft>
                <a:spcPts val="0"/>
              </a:spcAft>
              <a:buClr>
                <a:schemeClr val="dk1"/>
              </a:buClr>
              <a:buSzPts val="3200"/>
              <a:buFont typeface="Comic Sans MS"/>
              <a:buChar char="•"/>
            </a:pPr>
            <a:r>
              <a:rPr b="0" i="0" lang="en-US" sz="3200" u="none">
                <a:solidFill>
                  <a:schemeClr val="dk1"/>
                </a:solidFill>
                <a:latin typeface="Comic Sans MS"/>
                <a:ea typeface="Comic Sans MS"/>
                <a:cs typeface="Comic Sans MS"/>
                <a:sym typeface="Comic Sans MS"/>
              </a:rPr>
              <a:t>The scheme of work becomes the guide line for lesson planning.</a:t>
            </a:r>
            <a:endParaRPr/>
          </a:p>
          <a:p>
            <a:pPr indent="-139700" lvl="0" marL="342900" marR="0" rtl="0" algn="l">
              <a:spcBef>
                <a:spcPts val="640"/>
              </a:spcBef>
              <a:spcAft>
                <a:spcPts val="0"/>
              </a:spcAft>
              <a:buClr>
                <a:schemeClr val="dk1"/>
              </a:buClr>
              <a:buSzPts val="3200"/>
              <a:buFont typeface="Comic Sans MS"/>
              <a:buNone/>
            </a:pPr>
            <a:r>
              <a:t/>
            </a:r>
            <a:endParaRPr b="0" i="0" sz="3200" u="none">
              <a:solidFill>
                <a:schemeClr val="dk1"/>
              </a:solidFill>
              <a:latin typeface="Comic Sans MS"/>
              <a:ea typeface="Comic Sans MS"/>
              <a:cs typeface="Comic Sans MS"/>
              <a:sym typeface="Comic Sans MS"/>
            </a:endParaRPr>
          </a:p>
        </p:txBody>
      </p:sp>
      <p:sp>
        <p:nvSpPr>
          <p:cNvPr id="212" name="Google Shape;212;p20"/>
          <p:cNvSpPr txBox="1"/>
          <p:nvPr/>
        </p:nvSpPr>
        <p:spPr>
          <a:xfrm>
            <a:off x="1371600" y="6248400"/>
            <a:ext cx="1905000" cy="4572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400"/>
              <a:buFont typeface="Comic Sans MS"/>
              <a:buNone/>
            </a:pPr>
            <a:r>
              <a:rPr b="0" i="0" lang="en-US" sz="1400" u="none">
                <a:solidFill>
                  <a:schemeClr val="dk1"/>
                </a:solidFill>
                <a:latin typeface="Comic Sans MS"/>
                <a:ea typeface="Comic Sans MS"/>
                <a:cs typeface="Comic Sans MS"/>
                <a:sym typeface="Comic Sans MS"/>
              </a:rPr>
              <a:t>*</a:t>
            </a:r>
            <a:endParaRPr/>
          </a:p>
        </p:txBody>
      </p:sp>
      <p:sp>
        <p:nvSpPr>
          <p:cNvPr id="213" name="Google Shape;213;p20"/>
          <p:cNvSpPr txBox="1"/>
          <p:nvPr/>
        </p:nvSpPr>
        <p:spPr>
          <a:xfrm>
            <a:off x="6718300" y="6248400"/>
            <a:ext cx="1905000" cy="457200"/>
          </a:xfrm>
          <a:prstGeom prst="rect">
            <a:avLst/>
          </a:prstGeom>
          <a:noFill/>
          <a:ln>
            <a:noFill/>
          </a:ln>
        </p:spPr>
        <p:txBody>
          <a:bodyPr anchorCtr="0" anchor="t" bIns="45700" lIns="91425" spcFirstLastPara="1" rIns="91425" wrap="square" tIns="45700">
            <a:noAutofit/>
          </a:bodyPr>
          <a:lstStyle/>
          <a:p>
            <a:pPr indent="0" lvl="0" marL="0" marR="0" rtl="0" algn="r">
              <a:lnSpc>
                <a:spcPct val="100000"/>
              </a:lnSpc>
              <a:spcBef>
                <a:spcPts val="0"/>
              </a:spcBef>
              <a:spcAft>
                <a:spcPts val="0"/>
              </a:spcAft>
              <a:buClr>
                <a:schemeClr val="dk1"/>
              </a:buClr>
              <a:buSzPts val="1400"/>
              <a:buFont typeface="Comic Sans MS"/>
              <a:buNone/>
            </a:pPr>
            <a:fld id="{00000000-1234-1234-1234-123412341234}" type="slidenum">
              <a:rPr b="0" i="0" lang="en-US" sz="1400" u="none">
                <a:solidFill>
                  <a:schemeClr val="dk1"/>
                </a:solidFill>
                <a:latin typeface="Comic Sans MS"/>
                <a:ea typeface="Comic Sans MS"/>
                <a:cs typeface="Comic Sans MS"/>
                <a:sym typeface="Comic Sans MS"/>
              </a:rPr>
              <a:t>‹#›</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7" name="Shape 217"/>
        <p:cNvGrpSpPr/>
        <p:nvPr/>
      </p:nvGrpSpPr>
      <p:grpSpPr>
        <a:xfrm>
          <a:off x="0" y="0"/>
          <a:ext cx="0" cy="0"/>
          <a:chOff x="0" y="0"/>
          <a:chExt cx="0" cy="0"/>
        </a:xfrm>
      </p:grpSpPr>
      <p:sp>
        <p:nvSpPr>
          <p:cNvPr id="218" name="Google Shape;218;p21"/>
          <p:cNvSpPr txBox="1"/>
          <p:nvPr>
            <p:ph type="title"/>
          </p:nvPr>
        </p:nvSpPr>
        <p:spPr>
          <a:xfrm>
            <a:off x="685800" y="152400"/>
            <a:ext cx="6870700" cy="1600200"/>
          </a:xfrm>
          <a:prstGeom prst="rect">
            <a:avLst/>
          </a:prstGeom>
          <a:noFill/>
          <a:ln>
            <a:noFill/>
          </a:ln>
        </p:spPr>
        <p:txBody>
          <a:bodyPr anchorCtr="0" anchor="b" bIns="45700" lIns="91425" spcFirstLastPara="1" rIns="91425" wrap="square" tIns="45700">
            <a:noAutofit/>
          </a:bodyPr>
          <a:lstStyle/>
          <a:p>
            <a:pPr indent="0" lvl="0" marL="0" rtl="0" algn="ctr">
              <a:lnSpc>
                <a:spcPct val="100000"/>
              </a:lnSpc>
              <a:spcBef>
                <a:spcPts val="0"/>
              </a:spcBef>
              <a:spcAft>
                <a:spcPts val="0"/>
              </a:spcAft>
              <a:buClr>
                <a:schemeClr val="dk1"/>
              </a:buClr>
              <a:buSzPts val="4400"/>
              <a:buFont typeface="Comic Sans MS"/>
              <a:buNone/>
            </a:pPr>
            <a:r>
              <a:rPr b="1" i="0" lang="en-US" sz="4400" u="none">
                <a:solidFill>
                  <a:schemeClr val="dk1"/>
                </a:solidFill>
                <a:latin typeface="Comic Sans MS"/>
                <a:ea typeface="Comic Sans MS"/>
                <a:cs typeface="Comic Sans MS"/>
                <a:sym typeface="Comic Sans MS"/>
              </a:rPr>
              <a:t>Activity 1: Individual work</a:t>
            </a:r>
            <a:endParaRPr/>
          </a:p>
        </p:txBody>
      </p:sp>
      <p:sp>
        <p:nvSpPr>
          <p:cNvPr id="219" name="Google Shape;219;p21"/>
          <p:cNvSpPr txBox="1"/>
          <p:nvPr>
            <p:ph idx="1" type="body"/>
          </p:nvPr>
        </p:nvSpPr>
        <p:spPr>
          <a:xfrm>
            <a:off x="685800" y="1828800"/>
            <a:ext cx="7696200" cy="36576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3200"/>
              <a:buFont typeface="Comic Sans MS"/>
              <a:buChar char="•"/>
            </a:pPr>
            <a:r>
              <a:rPr b="0" i="0" lang="en-US" sz="3200" u="none">
                <a:solidFill>
                  <a:schemeClr val="dk1"/>
                </a:solidFill>
                <a:latin typeface="Comic Sans MS"/>
                <a:ea typeface="Comic Sans MS"/>
                <a:cs typeface="Comic Sans MS"/>
                <a:sym typeface="Comic Sans MS"/>
              </a:rPr>
              <a:t>Prepare a scheme of work for two weeks from ICT O-level syllabus</a:t>
            </a:r>
            <a:endParaRPr/>
          </a:p>
          <a:p>
            <a:pPr indent="-342900" lvl="0" marL="342900" marR="0" rtl="0" algn="l">
              <a:lnSpc>
                <a:spcPct val="100000"/>
              </a:lnSpc>
              <a:spcBef>
                <a:spcPts val="640"/>
              </a:spcBef>
              <a:spcAft>
                <a:spcPts val="0"/>
              </a:spcAft>
              <a:buClr>
                <a:schemeClr val="dk1"/>
              </a:buClr>
              <a:buSzPts val="3200"/>
              <a:buFont typeface="Comic Sans MS"/>
              <a:buChar char="•"/>
            </a:pPr>
            <a:r>
              <a:rPr b="0" i="0" lang="en-US" sz="3200" u="none">
                <a:solidFill>
                  <a:schemeClr val="dk1"/>
                </a:solidFill>
                <a:latin typeface="Comic Sans MS"/>
                <a:ea typeface="Comic Sans MS"/>
                <a:cs typeface="Comic Sans MS"/>
                <a:sym typeface="Comic Sans MS"/>
              </a:rPr>
              <a:t>Keep it in your E-portfolio</a:t>
            </a:r>
            <a:endParaRPr/>
          </a:p>
          <a:p>
            <a:pPr indent="-139700" lvl="0" marL="342900" marR="0" rtl="0" algn="l">
              <a:spcBef>
                <a:spcPts val="640"/>
              </a:spcBef>
              <a:spcAft>
                <a:spcPts val="0"/>
              </a:spcAft>
              <a:buClr>
                <a:schemeClr val="dk1"/>
              </a:buClr>
              <a:buSzPts val="3200"/>
              <a:buFont typeface="Comic Sans MS"/>
              <a:buNone/>
            </a:pPr>
            <a:r>
              <a:t/>
            </a:r>
            <a:endParaRPr b="0" i="0" sz="3200" u="none">
              <a:solidFill>
                <a:schemeClr val="dk1"/>
              </a:solidFill>
              <a:latin typeface="Comic Sans MS"/>
              <a:ea typeface="Comic Sans MS"/>
              <a:cs typeface="Comic Sans MS"/>
              <a:sym typeface="Comic Sans MS"/>
            </a:endParaRPr>
          </a:p>
        </p:txBody>
      </p:sp>
      <p:sp>
        <p:nvSpPr>
          <p:cNvPr id="220" name="Google Shape;220;p21"/>
          <p:cNvSpPr txBox="1"/>
          <p:nvPr/>
        </p:nvSpPr>
        <p:spPr>
          <a:xfrm>
            <a:off x="1371600" y="6248400"/>
            <a:ext cx="1905000" cy="4572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400"/>
              <a:buFont typeface="Comic Sans MS"/>
              <a:buNone/>
            </a:pPr>
            <a:r>
              <a:rPr b="0" i="0" lang="en-US" sz="1400" u="none">
                <a:solidFill>
                  <a:schemeClr val="dk1"/>
                </a:solidFill>
                <a:latin typeface="Comic Sans MS"/>
                <a:ea typeface="Comic Sans MS"/>
                <a:cs typeface="Comic Sans MS"/>
                <a:sym typeface="Comic Sans MS"/>
              </a:rPr>
              <a:t>*</a:t>
            </a:r>
            <a:endParaRPr/>
          </a:p>
        </p:txBody>
      </p:sp>
      <p:sp>
        <p:nvSpPr>
          <p:cNvPr id="221" name="Google Shape;221;p21"/>
          <p:cNvSpPr txBox="1"/>
          <p:nvPr/>
        </p:nvSpPr>
        <p:spPr>
          <a:xfrm>
            <a:off x="6718300" y="6248400"/>
            <a:ext cx="1905000" cy="457200"/>
          </a:xfrm>
          <a:prstGeom prst="rect">
            <a:avLst/>
          </a:prstGeom>
          <a:noFill/>
          <a:ln>
            <a:noFill/>
          </a:ln>
        </p:spPr>
        <p:txBody>
          <a:bodyPr anchorCtr="0" anchor="t" bIns="45700" lIns="91425" spcFirstLastPara="1" rIns="91425" wrap="square" tIns="45700">
            <a:noAutofit/>
          </a:bodyPr>
          <a:lstStyle/>
          <a:p>
            <a:pPr indent="0" lvl="0" marL="0" marR="0" rtl="0" algn="r">
              <a:lnSpc>
                <a:spcPct val="100000"/>
              </a:lnSpc>
              <a:spcBef>
                <a:spcPts val="0"/>
              </a:spcBef>
              <a:spcAft>
                <a:spcPts val="0"/>
              </a:spcAft>
              <a:buClr>
                <a:schemeClr val="dk1"/>
              </a:buClr>
              <a:buSzPts val="1400"/>
              <a:buFont typeface="Comic Sans MS"/>
              <a:buNone/>
            </a:pPr>
            <a:fld id="{00000000-1234-1234-1234-123412341234}" type="slidenum">
              <a:rPr b="0" i="0" lang="en-US" sz="1400" u="none">
                <a:solidFill>
                  <a:schemeClr val="dk1"/>
                </a:solidFill>
                <a:latin typeface="Comic Sans MS"/>
                <a:ea typeface="Comic Sans MS"/>
                <a:cs typeface="Comic Sans MS"/>
                <a:sym typeface="Comic Sans MS"/>
              </a:rPr>
              <a:t>‹#›</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5" name="Shape 225"/>
        <p:cNvGrpSpPr/>
        <p:nvPr/>
      </p:nvGrpSpPr>
      <p:grpSpPr>
        <a:xfrm>
          <a:off x="0" y="0"/>
          <a:ext cx="0" cy="0"/>
          <a:chOff x="0" y="0"/>
          <a:chExt cx="0" cy="0"/>
        </a:xfrm>
      </p:grpSpPr>
      <p:sp>
        <p:nvSpPr>
          <p:cNvPr id="226" name="Google Shape;226;p22"/>
          <p:cNvSpPr txBox="1"/>
          <p:nvPr>
            <p:ph type="ctrTitle"/>
          </p:nvPr>
        </p:nvSpPr>
        <p:spPr>
          <a:xfrm>
            <a:off x="1371600" y="1511300"/>
            <a:ext cx="6400800" cy="2273300"/>
          </a:xfrm>
          <a:prstGeom prst="rect">
            <a:avLst/>
          </a:prstGeom>
          <a:noFill/>
          <a:ln>
            <a:noFill/>
          </a:ln>
          <a:effectLst>
            <a:outerShdw blurRad="63500" dir="2021404" dist="45790">
              <a:schemeClr val="lt2"/>
            </a:outerShdw>
          </a:effectLst>
        </p:spPr>
        <p:txBody>
          <a:bodyPr anchorCtr="0" anchor="b" bIns="45700" lIns="91425" spcFirstLastPara="1" rIns="91425" wrap="square" tIns="45700">
            <a:noAutofit/>
          </a:bodyPr>
          <a:lstStyle/>
          <a:p>
            <a:pPr indent="0" lvl="0" marL="0" rtl="0" algn="ctr">
              <a:lnSpc>
                <a:spcPct val="100000"/>
              </a:lnSpc>
              <a:spcBef>
                <a:spcPts val="0"/>
              </a:spcBef>
              <a:spcAft>
                <a:spcPts val="0"/>
              </a:spcAft>
              <a:buClr>
                <a:schemeClr val="dk2"/>
              </a:buClr>
              <a:buSzPts val="8000"/>
              <a:buFont typeface="Comic Sans MS"/>
              <a:buNone/>
            </a:pPr>
            <a:r>
              <a:rPr b="0" i="0" lang="en-US" sz="8000" u="none">
                <a:solidFill>
                  <a:schemeClr val="dk2"/>
                </a:solidFill>
                <a:latin typeface="Comic Sans MS"/>
                <a:ea typeface="Comic Sans MS"/>
                <a:cs typeface="Comic Sans MS"/>
                <a:sym typeface="Comic Sans MS"/>
              </a:rPr>
              <a:t>Lesson Plan</a:t>
            </a:r>
            <a:endParaRPr/>
          </a:p>
        </p:txBody>
      </p:sp>
      <p:sp>
        <p:nvSpPr>
          <p:cNvPr id="227" name="Google Shape;227;p22"/>
          <p:cNvSpPr txBox="1"/>
          <p:nvPr/>
        </p:nvSpPr>
        <p:spPr>
          <a:xfrm>
            <a:off x="685800" y="6248400"/>
            <a:ext cx="1905000" cy="4572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400"/>
              <a:buFont typeface="Comic Sans MS"/>
              <a:buNone/>
            </a:pPr>
            <a:r>
              <a:rPr b="0" i="0" lang="en-US" sz="1400" u="none">
                <a:solidFill>
                  <a:schemeClr val="dk1"/>
                </a:solidFill>
                <a:latin typeface="Comic Sans MS"/>
                <a:ea typeface="Comic Sans MS"/>
                <a:cs typeface="Comic Sans MS"/>
                <a:sym typeface="Comic Sans MS"/>
              </a:rPr>
              <a:t>*</a:t>
            </a:r>
            <a:endParaRPr/>
          </a:p>
        </p:txBody>
      </p:sp>
      <p:sp>
        <p:nvSpPr>
          <p:cNvPr id="228" name="Google Shape;228;p22"/>
          <p:cNvSpPr txBox="1"/>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p>
            <a:pPr indent="0" lvl="0" marL="0" marR="0" rtl="0" algn="r">
              <a:lnSpc>
                <a:spcPct val="100000"/>
              </a:lnSpc>
              <a:spcBef>
                <a:spcPts val="0"/>
              </a:spcBef>
              <a:spcAft>
                <a:spcPts val="0"/>
              </a:spcAft>
              <a:buClr>
                <a:schemeClr val="dk1"/>
              </a:buClr>
              <a:buSzPts val="1400"/>
              <a:buFont typeface="Comic Sans MS"/>
              <a:buNone/>
            </a:pPr>
            <a:fld id="{00000000-1234-1234-1234-123412341234}" type="slidenum">
              <a:rPr b="0" i="0" lang="en-US" sz="1400" u="none">
                <a:solidFill>
                  <a:schemeClr val="dk1"/>
                </a:solidFill>
                <a:latin typeface="Comic Sans MS"/>
                <a:ea typeface="Comic Sans MS"/>
                <a:cs typeface="Comic Sans MS"/>
                <a:sym typeface="Comic Sans MS"/>
              </a:rPr>
              <a:t>‹#›</a:t>
            </a:fld>
            <a:endParaRPr/>
          </a:p>
        </p:txBody>
      </p:sp>
    </p:spTree>
  </p:cSld>
  <p:clrMapOvr>
    <a:masterClrMapping/>
  </p:clrMapOvr>
</p:sld>
</file>

<file path=ppt/theme/theme1.xml><?xml version="1.0" encoding="utf-8"?>
<a:theme xmlns:a="http://schemas.openxmlformats.org/drawingml/2006/main" xmlns:r="http://schemas.openxmlformats.org/officeDocument/2006/relationships" name="Crayons">
  <a:themeElements>
    <a:clrScheme name="Crayons 1">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6B8"/>
      </a:accent5>
      <a:accent6>
        <a:srgbClr val="000000"/>
      </a:accent6>
      <a:hlink>
        <a:srgbClr val="00B200"/>
      </a:hlink>
      <a:folHlink>
        <a:srgbClr val="703D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1_Crayons">
  <a:themeElements>
    <a:clrScheme name="Crayons 1">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6B8"/>
      </a:accent5>
      <a:accent6>
        <a:srgbClr val="000000"/>
      </a:accent6>
      <a:hlink>
        <a:srgbClr val="00B200"/>
      </a:hlink>
      <a:folHlink>
        <a:srgbClr val="703D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