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82" r:id="rId5"/>
    <p:sldId id="291" r:id="rId6"/>
    <p:sldId id="284" r:id="rId7"/>
    <p:sldId id="29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574" autoAdjust="0"/>
  </p:normalViewPr>
  <p:slideViewPr>
    <p:cSldViewPr snapToGrid="0">
      <p:cViewPr varScale="1">
        <p:scale>
          <a:sx n="42" d="100"/>
          <a:sy n="42" d="100"/>
        </p:scale>
        <p:origin x="84" y="8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is Carr" userId="b967d4ea-304e-4ea0-b99a-4d4604033ccb" providerId="ADAL" clId="{0D095A40-A825-42DF-A043-7944947B0706}"/>
    <pc:docChg chg="modSld">
      <pc:chgData name="Alexis Carr" userId="b967d4ea-304e-4ea0-b99a-4d4604033ccb" providerId="ADAL" clId="{0D095A40-A825-42DF-A043-7944947B0706}" dt="2020-07-23T19:01:41.889" v="0" actId="20577"/>
      <pc:docMkLst>
        <pc:docMk/>
      </pc:docMkLst>
      <pc:sldChg chg="modSp mod">
        <pc:chgData name="Alexis Carr" userId="b967d4ea-304e-4ea0-b99a-4d4604033ccb" providerId="ADAL" clId="{0D095A40-A825-42DF-A043-7944947B0706}" dt="2020-07-23T19:01:41.889" v="0" actId="20577"/>
        <pc:sldMkLst>
          <pc:docMk/>
          <pc:sldMk cId="3640701659" sldId="291"/>
        </pc:sldMkLst>
        <pc:spChg chg="mod">
          <ac:chgData name="Alexis Carr" userId="b967d4ea-304e-4ea0-b99a-4d4604033ccb" providerId="ADAL" clId="{0D095A40-A825-42DF-A043-7944947B0706}" dt="2020-07-23T19:01:41.889" v="0" actId="20577"/>
          <ac:spMkLst>
            <pc:docMk/>
            <pc:sldMk cId="3640701659" sldId="291"/>
            <ac:spMk id="4" creationId="{125E40B9-054F-4D79-BD17-68E71C740D0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01615B-8C9E-481E-BBC3-387E6004A941}" type="doc">
      <dgm:prSet loTypeId="urn:microsoft.com/office/officeart/2005/8/layout/venn1" loCatId="relationship" qsTypeId="urn:microsoft.com/office/officeart/2005/8/quickstyle/simple1" qsCatId="simple" csTypeId="urn:microsoft.com/office/officeart/2005/8/colors/accent1_3" csCatId="accent1" phldr="1"/>
      <dgm:spPr/>
    </dgm:pt>
    <dgm:pt modelId="{963EF7F7-979F-4E20-9227-4592E0350EB2}">
      <dgm:prSet phldrT="[Text]"/>
      <dgm:spPr/>
      <dgm:t>
        <a:bodyPr/>
        <a:lstStyle/>
        <a:p>
          <a:r>
            <a:rPr lang="en-US" dirty="0">
              <a:latin typeface="Abadi" panose="020B0604020104020204" pitchFamily="34" charset="0"/>
            </a:rPr>
            <a:t>Outputs and outcomes</a:t>
          </a:r>
          <a:endParaRPr lang="en-CA" dirty="0">
            <a:latin typeface="Abadi" panose="020B0604020104020204" pitchFamily="34" charset="0"/>
          </a:endParaRPr>
        </a:p>
      </dgm:t>
    </dgm:pt>
    <dgm:pt modelId="{16C1E2B4-32EF-49DA-9CF8-858BF3D2C739}" type="parTrans" cxnId="{11A4111C-4222-483C-B87E-89C71EB7A5E5}">
      <dgm:prSet/>
      <dgm:spPr/>
      <dgm:t>
        <a:bodyPr/>
        <a:lstStyle/>
        <a:p>
          <a:endParaRPr lang="en-CA"/>
        </a:p>
      </dgm:t>
    </dgm:pt>
    <dgm:pt modelId="{862BF733-9512-408D-B7E6-5522944DC75D}" type="sibTrans" cxnId="{11A4111C-4222-483C-B87E-89C71EB7A5E5}">
      <dgm:prSet/>
      <dgm:spPr/>
      <dgm:t>
        <a:bodyPr/>
        <a:lstStyle/>
        <a:p>
          <a:endParaRPr lang="en-CA"/>
        </a:p>
      </dgm:t>
    </dgm:pt>
    <dgm:pt modelId="{45C92713-EDAB-4F4E-8AD7-CFF8B5522D4D}">
      <dgm:prSet phldrT="[Text]"/>
      <dgm:spPr/>
      <dgm:t>
        <a:bodyPr/>
        <a:lstStyle/>
        <a:p>
          <a:r>
            <a:rPr lang="en-US" dirty="0">
              <a:latin typeface="Abadi" panose="020B0604020104020204" pitchFamily="34" charset="0"/>
            </a:rPr>
            <a:t>Research</a:t>
          </a:r>
          <a:endParaRPr lang="en-CA" dirty="0">
            <a:latin typeface="Abadi" panose="020B0604020104020204" pitchFamily="34" charset="0"/>
          </a:endParaRPr>
        </a:p>
      </dgm:t>
    </dgm:pt>
    <dgm:pt modelId="{1B189FB0-B7A9-4C22-A80F-AA0047C0BB1B}" type="parTrans" cxnId="{8F5274BB-0DB7-412D-B2DE-2ABEEBF7FE19}">
      <dgm:prSet/>
      <dgm:spPr/>
      <dgm:t>
        <a:bodyPr/>
        <a:lstStyle/>
        <a:p>
          <a:endParaRPr lang="en-CA"/>
        </a:p>
      </dgm:t>
    </dgm:pt>
    <dgm:pt modelId="{75CD155A-9CA7-4963-994D-77DA2E05F24B}" type="sibTrans" cxnId="{8F5274BB-0DB7-412D-B2DE-2ABEEBF7FE19}">
      <dgm:prSet/>
      <dgm:spPr/>
      <dgm:t>
        <a:bodyPr/>
        <a:lstStyle/>
        <a:p>
          <a:endParaRPr lang="en-CA"/>
        </a:p>
      </dgm:t>
    </dgm:pt>
    <dgm:pt modelId="{AF078D49-B34E-4FBA-942B-D910DDB7CCB2}">
      <dgm:prSet phldrT="[Text]"/>
      <dgm:spPr/>
      <dgm:t>
        <a:bodyPr/>
        <a:lstStyle/>
        <a:p>
          <a:r>
            <a:rPr lang="en-US" dirty="0">
              <a:latin typeface="Abadi" panose="020B0604020104020204" pitchFamily="34" charset="0"/>
            </a:rPr>
            <a:t>Common platform/tool</a:t>
          </a:r>
          <a:endParaRPr lang="en-CA" dirty="0">
            <a:latin typeface="Abadi" panose="020B0604020104020204" pitchFamily="34" charset="0"/>
          </a:endParaRPr>
        </a:p>
      </dgm:t>
    </dgm:pt>
    <dgm:pt modelId="{3D8913E2-655A-41AF-B571-FB6F6623C931}" type="parTrans" cxnId="{43598FB2-2DDF-48FD-B1BF-778D92BB6D41}">
      <dgm:prSet/>
      <dgm:spPr/>
      <dgm:t>
        <a:bodyPr/>
        <a:lstStyle/>
        <a:p>
          <a:endParaRPr lang="en-CA"/>
        </a:p>
      </dgm:t>
    </dgm:pt>
    <dgm:pt modelId="{85E1D8C8-19AA-4C40-926F-78B4D390CB6F}" type="sibTrans" cxnId="{43598FB2-2DDF-48FD-B1BF-778D92BB6D41}">
      <dgm:prSet/>
      <dgm:spPr/>
      <dgm:t>
        <a:bodyPr/>
        <a:lstStyle/>
        <a:p>
          <a:endParaRPr lang="en-CA"/>
        </a:p>
      </dgm:t>
    </dgm:pt>
    <dgm:pt modelId="{C7DC2393-EAC5-44CF-8CC1-DF8CEF89B014}" type="pres">
      <dgm:prSet presAssocID="{4001615B-8C9E-481E-BBC3-387E6004A941}" presName="compositeShape" presStyleCnt="0">
        <dgm:presLayoutVars>
          <dgm:chMax val="7"/>
          <dgm:dir/>
          <dgm:resizeHandles val="exact"/>
        </dgm:presLayoutVars>
      </dgm:prSet>
      <dgm:spPr/>
    </dgm:pt>
    <dgm:pt modelId="{E25A88E6-FEFF-4A63-BCA4-5C7661AD9936}" type="pres">
      <dgm:prSet presAssocID="{963EF7F7-979F-4E20-9227-4592E0350EB2}" presName="circ1" presStyleLbl="vennNode1" presStyleIdx="0" presStyleCnt="3"/>
      <dgm:spPr/>
    </dgm:pt>
    <dgm:pt modelId="{F2B0957A-62AF-47BA-9FC5-26DE9A37D905}" type="pres">
      <dgm:prSet presAssocID="{963EF7F7-979F-4E20-9227-4592E0350EB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590FBF7-2E57-42A7-8E9C-850C3D6EB522}" type="pres">
      <dgm:prSet presAssocID="{45C92713-EDAB-4F4E-8AD7-CFF8B5522D4D}" presName="circ2" presStyleLbl="vennNode1" presStyleIdx="1" presStyleCnt="3"/>
      <dgm:spPr/>
    </dgm:pt>
    <dgm:pt modelId="{CE93266C-A0C7-4FA7-89F0-A5620DF9CC2C}" type="pres">
      <dgm:prSet presAssocID="{45C92713-EDAB-4F4E-8AD7-CFF8B5522D4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016921F-1198-42F2-96D1-914C0B8288B2}" type="pres">
      <dgm:prSet presAssocID="{AF078D49-B34E-4FBA-942B-D910DDB7CCB2}" presName="circ3" presStyleLbl="vennNode1" presStyleIdx="2" presStyleCnt="3"/>
      <dgm:spPr/>
    </dgm:pt>
    <dgm:pt modelId="{650E0C8A-FCB0-4C9D-8876-015B0480C0C4}" type="pres">
      <dgm:prSet presAssocID="{AF078D49-B34E-4FBA-942B-D910DDB7CCB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237A509-9F32-4207-A859-74DD656952FD}" type="presOf" srcId="{45C92713-EDAB-4F4E-8AD7-CFF8B5522D4D}" destId="{D590FBF7-2E57-42A7-8E9C-850C3D6EB522}" srcOrd="0" destOrd="0" presId="urn:microsoft.com/office/officeart/2005/8/layout/venn1"/>
    <dgm:cxn modelId="{11A4111C-4222-483C-B87E-89C71EB7A5E5}" srcId="{4001615B-8C9E-481E-BBC3-387E6004A941}" destId="{963EF7F7-979F-4E20-9227-4592E0350EB2}" srcOrd="0" destOrd="0" parTransId="{16C1E2B4-32EF-49DA-9CF8-858BF3D2C739}" sibTransId="{862BF733-9512-408D-B7E6-5522944DC75D}"/>
    <dgm:cxn modelId="{A8D26622-3AB6-4B6B-8D95-188AE49F5F0A}" type="presOf" srcId="{45C92713-EDAB-4F4E-8AD7-CFF8B5522D4D}" destId="{CE93266C-A0C7-4FA7-89F0-A5620DF9CC2C}" srcOrd="1" destOrd="0" presId="urn:microsoft.com/office/officeart/2005/8/layout/venn1"/>
    <dgm:cxn modelId="{A173DC37-58EA-4EB3-8809-D03DF360B49D}" type="presOf" srcId="{4001615B-8C9E-481E-BBC3-387E6004A941}" destId="{C7DC2393-EAC5-44CF-8CC1-DF8CEF89B014}" srcOrd="0" destOrd="0" presId="urn:microsoft.com/office/officeart/2005/8/layout/venn1"/>
    <dgm:cxn modelId="{2BEB5E61-1A46-4DEF-80C6-A29BDAA37AFB}" type="presOf" srcId="{AF078D49-B34E-4FBA-942B-D910DDB7CCB2}" destId="{650E0C8A-FCB0-4C9D-8876-015B0480C0C4}" srcOrd="1" destOrd="0" presId="urn:microsoft.com/office/officeart/2005/8/layout/venn1"/>
    <dgm:cxn modelId="{9ADD1E9E-3A41-4FC8-81B3-A7A953BBE126}" type="presOf" srcId="{963EF7F7-979F-4E20-9227-4592E0350EB2}" destId="{E25A88E6-FEFF-4A63-BCA4-5C7661AD9936}" srcOrd="0" destOrd="0" presId="urn:microsoft.com/office/officeart/2005/8/layout/venn1"/>
    <dgm:cxn modelId="{43598FB2-2DDF-48FD-B1BF-778D92BB6D41}" srcId="{4001615B-8C9E-481E-BBC3-387E6004A941}" destId="{AF078D49-B34E-4FBA-942B-D910DDB7CCB2}" srcOrd="2" destOrd="0" parTransId="{3D8913E2-655A-41AF-B571-FB6F6623C931}" sibTransId="{85E1D8C8-19AA-4C40-926F-78B4D390CB6F}"/>
    <dgm:cxn modelId="{8F5274BB-0DB7-412D-B2DE-2ABEEBF7FE19}" srcId="{4001615B-8C9E-481E-BBC3-387E6004A941}" destId="{45C92713-EDAB-4F4E-8AD7-CFF8B5522D4D}" srcOrd="1" destOrd="0" parTransId="{1B189FB0-B7A9-4C22-A80F-AA0047C0BB1B}" sibTransId="{75CD155A-9CA7-4963-994D-77DA2E05F24B}"/>
    <dgm:cxn modelId="{2C41C0CD-3D79-420A-94BA-2F3E55EA0849}" type="presOf" srcId="{AF078D49-B34E-4FBA-942B-D910DDB7CCB2}" destId="{7016921F-1198-42F2-96D1-914C0B8288B2}" srcOrd="0" destOrd="0" presId="urn:microsoft.com/office/officeart/2005/8/layout/venn1"/>
    <dgm:cxn modelId="{58EBC8D7-3155-4587-9538-4093DB6C9499}" type="presOf" srcId="{963EF7F7-979F-4E20-9227-4592E0350EB2}" destId="{F2B0957A-62AF-47BA-9FC5-26DE9A37D905}" srcOrd="1" destOrd="0" presId="urn:microsoft.com/office/officeart/2005/8/layout/venn1"/>
    <dgm:cxn modelId="{2322074B-B8AE-4EE0-AFE6-98F9A6273469}" type="presParOf" srcId="{C7DC2393-EAC5-44CF-8CC1-DF8CEF89B014}" destId="{E25A88E6-FEFF-4A63-BCA4-5C7661AD9936}" srcOrd="0" destOrd="0" presId="urn:microsoft.com/office/officeart/2005/8/layout/venn1"/>
    <dgm:cxn modelId="{6A8C9AEB-0A88-470C-98EB-9F260A6803EA}" type="presParOf" srcId="{C7DC2393-EAC5-44CF-8CC1-DF8CEF89B014}" destId="{F2B0957A-62AF-47BA-9FC5-26DE9A37D905}" srcOrd="1" destOrd="0" presId="urn:microsoft.com/office/officeart/2005/8/layout/venn1"/>
    <dgm:cxn modelId="{5A35859A-1D75-4838-9E21-B603B2A92583}" type="presParOf" srcId="{C7DC2393-EAC5-44CF-8CC1-DF8CEF89B014}" destId="{D590FBF7-2E57-42A7-8E9C-850C3D6EB522}" srcOrd="2" destOrd="0" presId="urn:microsoft.com/office/officeart/2005/8/layout/venn1"/>
    <dgm:cxn modelId="{00F1B275-28BA-4DAC-AC48-5C62BF862E26}" type="presParOf" srcId="{C7DC2393-EAC5-44CF-8CC1-DF8CEF89B014}" destId="{CE93266C-A0C7-4FA7-89F0-A5620DF9CC2C}" srcOrd="3" destOrd="0" presId="urn:microsoft.com/office/officeart/2005/8/layout/venn1"/>
    <dgm:cxn modelId="{F28BD9E3-F2EA-4986-848C-F9675B31D3E0}" type="presParOf" srcId="{C7DC2393-EAC5-44CF-8CC1-DF8CEF89B014}" destId="{7016921F-1198-42F2-96D1-914C0B8288B2}" srcOrd="4" destOrd="0" presId="urn:microsoft.com/office/officeart/2005/8/layout/venn1"/>
    <dgm:cxn modelId="{470F8248-12F6-4C35-9447-ECD3232677DA}" type="presParOf" srcId="{C7DC2393-EAC5-44CF-8CC1-DF8CEF89B014}" destId="{650E0C8A-FCB0-4C9D-8876-015B0480C0C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A88E6-FEFF-4A63-BCA4-5C7661AD9936}">
      <dsp:nvSpPr>
        <dsp:cNvPr id="0" name=""/>
        <dsp:cNvSpPr/>
      </dsp:nvSpPr>
      <dsp:spPr>
        <a:xfrm>
          <a:off x="2438399" y="67733"/>
          <a:ext cx="3251200" cy="3251200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badi" panose="020B0604020104020204" pitchFamily="34" charset="0"/>
            </a:rPr>
            <a:t>Outputs and outcomes</a:t>
          </a:r>
          <a:endParaRPr lang="en-CA" sz="2700" kern="1200" dirty="0">
            <a:latin typeface="Abadi" panose="020B0604020104020204" pitchFamily="34" charset="0"/>
          </a:endParaRPr>
        </a:p>
      </dsp:txBody>
      <dsp:txXfrm>
        <a:off x="2871893" y="636693"/>
        <a:ext cx="2384213" cy="1463040"/>
      </dsp:txXfrm>
    </dsp:sp>
    <dsp:sp modelId="{D590FBF7-2E57-42A7-8E9C-850C3D6EB522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solidFill>
          <a:schemeClr val="accent1">
            <a:shade val="80000"/>
            <a:alpha val="50000"/>
            <a:hueOff val="-22665"/>
            <a:satOff val="-738"/>
            <a:lumOff val="121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badi" panose="020B0604020104020204" pitchFamily="34" charset="0"/>
            </a:rPr>
            <a:t>Research</a:t>
          </a:r>
          <a:endParaRPr lang="en-CA" sz="2700" kern="1200" dirty="0">
            <a:latin typeface="Abadi" panose="020B0604020104020204" pitchFamily="34" charset="0"/>
          </a:endParaRPr>
        </a:p>
      </dsp:txBody>
      <dsp:txXfrm>
        <a:off x="4605866" y="2939626"/>
        <a:ext cx="1950720" cy="1788160"/>
      </dsp:txXfrm>
    </dsp:sp>
    <dsp:sp modelId="{7016921F-1198-42F2-96D1-914C0B8288B2}">
      <dsp:nvSpPr>
        <dsp:cNvPr id="0" name=""/>
        <dsp:cNvSpPr/>
      </dsp:nvSpPr>
      <dsp:spPr>
        <a:xfrm>
          <a:off x="1265258" y="2099733"/>
          <a:ext cx="3251200" cy="3251200"/>
        </a:xfrm>
        <a:prstGeom prst="ellipse">
          <a:avLst/>
        </a:prstGeom>
        <a:solidFill>
          <a:schemeClr val="accent1">
            <a:shade val="80000"/>
            <a:alpha val="50000"/>
            <a:hueOff val="-45330"/>
            <a:satOff val="-1475"/>
            <a:lumOff val="243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badi" panose="020B0604020104020204" pitchFamily="34" charset="0"/>
            </a:rPr>
            <a:t>Common platform/tool</a:t>
          </a:r>
          <a:endParaRPr lang="en-CA" sz="2700" kern="1200" dirty="0">
            <a:latin typeface="Abadi" panose="020B0604020104020204" pitchFamily="34" charset="0"/>
          </a:endParaRPr>
        </a:p>
      </dsp:txBody>
      <dsp:txXfrm>
        <a:off x="1571413" y="2939626"/>
        <a:ext cx="1950720" cy="178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7/23/2020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916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2900" y="1511476"/>
            <a:ext cx="2916000" cy="4679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13800" y="1511475"/>
            <a:ext cx="2916000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1764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0450" y="1512000"/>
            <a:ext cx="1764000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8900" y="1512000"/>
            <a:ext cx="1764000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07350" y="1507535"/>
            <a:ext cx="1764000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65800" y="1507535"/>
            <a:ext cx="1764000" cy="468371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DF756E-F310-4229-ACDD-055D299A95FB}"/>
              </a:ext>
            </a:extLst>
          </p:cNvPr>
          <p:cNvSpPr/>
          <p:nvPr userDrawn="1"/>
        </p:nvSpPr>
        <p:spPr>
          <a:xfrm>
            <a:off x="6297105" y="424206"/>
            <a:ext cx="5505254" cy="57314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7666241-4AF6-458A-A571-6C6C291D7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2775" y="3639199"/>
            <a:ext cx="5053936" cy="1192038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4F2BBF-F210-4954-9C73-A0030AACDD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2775" y="993303"/>
            <a:ext cx="5053936" cy="2513468"/>
          </a:xfrm>
        </p:spPr>
        <p:txBody>
          <a:bodyPr/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7260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1EE834-4B70-4715-8346-1C0298347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46375"/>
            <a:ext cx="9198000" cy="5130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996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E43F4C-1A64-4197-A44B-E6EB874E24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046376"/>
            <a:ext cx="4435831" cy="5130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7B3F5B8-DC28-4878-AC9F-D434D7542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4169" y="1046376"/>
            <a:ext cx="4435831" cy="5130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349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B97B01E-88B2-448F-BD96-A1AAFA39A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068420"/>
            <a:ext cx="4434840" cy="823912"/>
          </a:xfrm>
          <a:solidFill>
            <a:schemeClr val="tx1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0BADDE2-4EE6-41B4-804C-EBF680128B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5160" y="1068420"/>
            <a:ext cx="4434840" cy="823912"/>
          </a:xfrm>
          <a:solidFill>
            <a:schemeClr val="tx1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B0A14E0-899D-4594-BC9E-AE89BF0D3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1" y="2096752"/>
            <a:ext cx="4434840" cy="409291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C699014-D902-4E9A-80CD-8D2BCFE670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95160" y="2096752"/>
            <a:ext cx="4434840" cy="409291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5328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356350"/>
            <a:ext cx="411480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67C685-BABE-4B77-8C5E-B39B093D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457200"/>
            <a:ext cx="3159612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B6B7795-36CC-459B-AE8B-7FB2F40AF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1" y="2057400"/>
            <a:ext cx="3159612" cy="412658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9F53EF1-D412-467C-B7CE-30536F140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722" y="457201"/>
            <a:ext cx="6023727" cy="57267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4757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356350"/>
            <a:ext cx="411480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67C685-BABE-4B77-8C5E-B39B093D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457200"/>
            <a:ext cx="3159612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B6B7795-36CC-459B-AE8B-7FB2F40AF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1" y="2057400"/>
            <a:ext cx="3159612" cy="412658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0319378-269C-406E-9B84-FCF22DA02E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88021" y="457201"/>
            <a:ext cx="5949868" cy="57267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3075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579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86" y="1807950"/>
            <a:ext cx="5184913" cy="4320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886" y="2383950"/>
            <a:ext cx="5184913" cy="360000"/>
          </a:xfrm>
        </p:spPr>
        <p:txBody>
          <a:bodyPr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5000" y="2908300"/>
            <a:ext cx="5184800" cy="3283700"/>
          </a:xfrm>
          <a:solidFill>
            <a:schemeClr val="bg1"/>
          </a:solidFill>
        </p:spPr>
        <p:txBody>
          <a:bodyPr lIns="180000" tIns="252000" rIns="25200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4F1543-153D-4F77-A4A9-C9BBA1C2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311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4500000" cy="41683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2020359"/>
            <a:ext cx="4500000" cy="417089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F8443E-0D06-4057-933B-C87E884C5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/>
          <a:lstStyle>
            <a:lvl1pPr marL="0" indent="0" algn="r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C8D0EF-1DB6-4ADC-8F31-5AE53BF5EAF4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F208ED-79A0-4B2C-A5EE-9D27466BCA3F}"/>
              </a:ext>
            </a:extLst>
          </p:cNvPr>
          <p:cNvSpPr/>
          <p:nvPr userDrawn="1"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9630116" y="6346108"/>
            <a:ext cx="1662546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600" b="1" spc="-10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FIRST UP</a:t>
            </a:r>
            <a:br>
              <a:rPr lang="en-US" sz="1600" b="1" spc="-10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r>
              <a:rPr lang="en-US" sz="1600" b="1" spc="-100" baseline="0" noProof="0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en-US" sz="1600" b="1" spc="-100" baseline="0" noProof="0" dirty="0">
                <a:solidFill>
                  <a:schemeClr val="tx1"/>
                </a:solidFill>
                <a:latin typeface="Corbel" panose="020B0503020204020204" pitchFamily="34" charset="0"/>
              </a:rPr>
              <a:t>CONSULTANTS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6" r:id="rId10"/>
    <p:sldLayoutId id="2147483657" r:id="rId11"/>
    <p:sldLayoutId id="2147483654" r:id="rId12"/>
    <p:sldLayoutId id="2147483672" r:id="rId13"/>
    <p:sldLayoutId id="2147483666" r:id="rId14"/>
    <p:sldLayoutId id="2147483667" r:id="rId15"/>
    <p:sldLayoutId id="2147483668" r:id="rId16"/>
    <p:sldLayoutId id="2147483673" r:id="rId17"/>
    <p:sldLayoutId id="2147483675" r:id="rId18"/>
    <p:sldLayoutId id="2147483669" r:id="rId19"/>
    <p:sldLayoutId id="2147483655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610" y="1754530"/>
            <a:ext cx="6798250" cy="1674470"/>
          </a:xfrm>
        </p:spPr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1800" y="3758999"/>
            <a:ext cx="4502060" cy="1192038"/>
          </a:xfrm>
        </p:spPr>
        <p:txBody>
          <a:bodyPr/>
          <a:lstStyle/>
          <a:p>
            <a:r>
              <a:rPr lang="en-US" dirty="0"/>
              <a:t>DC consultations</a:t>
            </a:r>
          </a:p>
          <a:p>
            <a:r>
              <a:rPr lang="en-US" dirty="0"/>
              <a:t>July 22-24, 2020</a:t>
            </a:r>
          </a:p>
          <a:p>
            <a:r>
              <a:rPr lang="en-US" dirty="0"/>
              <a:t>Alexis Carr, Commonwealth of Learning</a:t>
            </a:r>
          </a:p>
        </p:txBody>
      </p:sp>
      <p:pic>
        <p:nvPicPr>
          <p:cNvPr id="18" name="Picture Placeholder 17" descr="decorative element">
            <a:extLst>
              <a:ext uri="{FF2B5EF4-FFF2-40B4-BE49-F238E27FC236}">
                <a16:creationId xmlns:a16="http://schemas.microsoft.com/office/drawing/2014/main" id="{2411CA0B-8E20-7C48-9074-8D57423981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6FA108-9F33-4B9E-AE20-144786E6D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256" y="342900"/>
            <a:ext cx="1056849" cy="136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stages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2938" y="1343906"/>
            <a:ext cx="5337255" cy="4710053"/>
          </a:xfrm>
        </p:spPr>
        <p:txBody>
          <a:bodyPr/>
          <a:lstStyle/>
          <a:p>
            <a:r>
              <a:rPr lang="en-US" sz="2400" dirty="0">
                <a:latin typeface="Abadi" panose="020B0604020104020204" pitchFamily="34" charset="0"/>
              </a:rPr>
              <a:t>Discussions focused on drilling down on priority actions; reviewing examples of existing work; and identifying mechanisms for communication and collaboration</a:t>
            </a:r>
          </a:p>
          <a:p>
            <a:endParaRPr lang="en-US" sz="2400" dirty="0">
              <a:latin typeface="Abadi" panose="020B0604020104020204" pitchFamily="34" charset="0"/>
            </a:endParaRPr>
          </a:p>
          <a:p>
            <a:r>
              <a:rPr lang="en-US" sz="2400" dirty="0">
                <a:latin typeface="Abadi" panose="020B0604020104020204" pitchFamily="34" charset="0"/>
              </a:rPr>
              <a:t>No direct discussion of monitoring, but the relevance to monitoring emerged </a:t>
            </a:r>
          </a:p>
        </p:txBody>
      </p:sp>
      <p:pic>
        <p:nvPicPr>
          <p:cNvPr id="19" name="Picture Placeholder 18" descr="decorative element">
            <a:extLst>
              <a:ext uri="{FF2B5EF4-FFF2-40B4-BE49-F238E27FC236}">
                <a16:creationId xmlns:a16="http://schemas.microsoft.com/office/drawing/2014/main" id="{78E3D4B9-3B79-3A44-BAC1-8FEE23274B9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4474" y="2924355"/>
            <a:ext cx="3737526" cy="3933645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701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Areas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960218EC-0856-455E-B1D1-F671D05425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415076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Picture Placeholder 18" descr="decorative element">
            <a:extLst>
              <a:ext uri="{FF2B5EF4-FFF2-40B4-BE49-F238E27FC236}">
                <a16:creationId xmlns:a16="http://schemas.microsoft.com/office/drawing/2014/main" id="{2616BA59-9FF8-416F-B743-D44176D52D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89820" y="1"/>
            <a:ext cx="2202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6544B-BABE-4E47-B1F7-4563C4EDD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700" y="2154889"/>
            <a:ext cx="6798250" cy="1674470"/>
          </a:xfrm>
        </p:spPr>
        <p:txBody>
          <a:bodyPr/>
          <a:lstStyle/>
          <a:p>
            <a:r>
              <a:rPr lang="en-US" dirty="0"/>
              <a:t>Thank you!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4ED1C-0CBE-439B-9B2A-7BE85E0489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4</a:t>
            </a:fld>
            <a:endParaRPr lang="en-US" noProof="0" dirty="0"/>
          </a:p>
        </p:txBody>
      </p:sp>
      <p:pic>
        <p:nvPicPr>
          <p:cNvPr id="5" name="Picture Placeholder 18" descr="decorative element">
            <a:extLst>
              <a:ext uri="{FF2B5EF4-FFF2-40B4-BE49-F238E27FC236}">
                <a16:creationId xmlns:a16="http://schemas.microsoft.com/office/drawing/2014/main" id="{9F30651E-9855-4FEB-BD8A-2950F6539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1240" y="1"/>
            <a:ext cx="2270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4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84B30EC-0085-4B02-B549-85261AA7A7FD}" vid="{B38EAA63-7B49-47D5-A9B8-CCF1CC9145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8bb29d3e-17ed-4c7b-94b4-d3847ca44c4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A09FA7DBBFA14882E8D50DFCF4B756" ma:contentTypeVersion="13" ma:contentTypeDescription="Create a new document." ma:contentTypeScope="" ma:versionID="08093d1fef66ead7e707076570dd5d6e">
  <xsd:schema xmlns:xsd="http://www.w3.org/2001/XMLSchema" xmlns:xs="http://www.w3.org/2001/XMLSchema" xmlns:p="http://schemas.microsoft.com/office/2006/metadata/properties" xmlns:ns3="14f16b9a-5767-45c9-8f43-b59f3ee45af1" xmlns:ns4="8bb29d3e-17ed-4c7b-94b4-d3847ca44c46" targetNamespace="http://schemas.microsoft.com/office/2006/metadata/properties" ma:root="true" ma:fieldsID="8e187376e9ed28d27f898152e57c4ea0" ns3:_="" ns4:_="">
    <xsd:import namespace="14f16b9a-5767-45c9-8f43-b59f3ee45af1"/>
    <xsd:import namespace="8bb29d3e-17ed-4c7b-94b4-d3847ca44c4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16b9a-5767-45c9-8f43-b59f3ee45a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29d3e-17ed-4c7b-94b4-d3847ca44c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1D8AE1-AF50-4238-9545-788684540A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19935D-ADE6-42ED-B568-839405AD6ABE}">
  <ds:schemaRefs>
    <ds:schemaRef ds:uri="8bb29d3e-17ed-4c7b-94b4-d3847ca44c46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14f16b9a-5767-45c9-8f43-b59f3ee45af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CFF2AC7-2A77-4407-B70B-FF8F5071BF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f16b9a-5767-45c9-8f43-b59f3ee45af1"/>
    <ds:schemaRef ds:uri="8bb29d3e-17ed-4c7b-94b4-d3847ca44c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 color presentation</Template>
  <TotalTime>12</TotalTime>
  <Words>65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Abadi</vt:lpstr>
      <vt:lpstr>Arial</vt:lpstr>
      <vt:lpstr>Calibri</vt:lpstr>
      <vt:lpstr>Corbel</vt:lpstr>
      <vt:lpstr>Times New Roman</vt:lpstr>
      <vt:lpstr>Office Theme</vt:lpstr>
      <vt:lpstr>Monitoring</vt:lpstr>
      <vt:lpstr>Early stages</vt:lpstr>
      <vt:lpstr>Three Areas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</dc:title>
  <dc:creator>Alexis Carr</dc:creator>
  <cp:lastModifiedBy>Alexis Carr</cp:lastModifiedBy>
  <cp:revision>2</cp:revision>
  <dcterms:created xsi:type="dcterms:W3CDTF">2020-07-23T18:49:25Z</dcterms:created>
  <dcterms:modified xsi:type="dcterms:W3CDTF">2020-07-23T19:02:08Z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0x010100FFA09FA7DBBFA14882E8D50DFCF4B756</vt:lpwstr>
  </property>
</Properties>
</file>