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notesMasterIdLst>
    <p:notesMasterId r:id="rId13"/>
  </p:notesMasterIdLst>
  <p:sldIdLst>
    <p:sldId id="269" r:id="rId2"/>
    <p:sldId id="345" r:id="rId3"/>
    <p:sldId id="403" r:id="rId4"/>
    <p:sldId id="329" r:id="rId5"/>
    <p:sldId id="259" r:id="rId6"/>
    <p:sldId id="368" r:id="rId7"/>
    <p:sldId id="337" r:id="rId8"/>
    <p:sldId id="317" r:id="rId9"/>
    <p:sldId id="340" r:id="rId10"/>
    <p:sldId id="351" r:id="rId11"/>
    <p:sldId id="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d3485b1e417016b" providerId="LiveId" clId="{C79B739A-300E-430D-BC9B-A70ADAD27205}"/>
    <pc:docChg chg="undo custSel addSld delSld modSld sldOrd delMainMaster">
      <pc:chgData name="" userId="7d3485b1e417016b" providerId="LiveId" clId="{C79B739A-300E-430D-BC9B-A70ADAD27205}" dt="2020-07-22T07:55:27.234" v="1267"/>
      <pc:docMkLst>
        <pc:docMk/>
      </pc:docMkLst>
      <pc:sldChg chg="addSp delSp modSp add ord modTransition modAnim">
        <pc:chgData name="" userId="7d3485b1e417016b" providerId="LiveId" clId="{C79B739A-300E-430D-BC9B-A70ADAD27205}" dt="2020-07-22T07:54:05.956" v="1265" actId="6549"/>
        <pc:sldMkLst>
          <pc:docMk/>
          <pc:sldMk cId="1095759915" sldId="259"/>
        </pc:sldMkLst>
        <pc:spChg chg="mod">
          <ac:chgData name="" userId="7d3485b1e417016b" providerId="LiveId" clId="{C79B739A-300E-430D-BC9B-A70ADAD27205}" dt="2020-07-21T19:53:23.377" v="105" actId="20577"/>
          <ac:spMkLst>
            <pc:docMk/>
            <pc:sldMk cId="1095759915" sldId="259"/>
            <ac:spMk id="2" creationId="{E1A90F8E-CA4E-4F0D-9C57-A9C2274FCD6B}"/>
          </ac:spMkLst>
        </pc:spChg>
        <pc:spChg chg="mod">
          <ac:chgData name="" userId="7d3485b1e417016b" providerId="LiveId" clId="{C79B739A-300E-430D-BC9B-A70ADAD27205}" dt="2020-07-22T07:54:05.956" v="1265" actId="6549"/>
          <ac:spMkLst>
            <pc:docMk/>
            <pc:sldMk cId="1095759915" sldId="259"/>
            <ac:spMk id="4" creationId="{5622712B-D965-4143-A9D2-E2A31EBD6A8F}"/>
          </ac:spMkLst>
        </pc:spChg>
        <pc:spChg chg="mod">
          <ac:chgData name="" userId="7d3485b1e417016b" providerId="LiveId" clId="{C79B739A-300E-430D-BC9B-A70ADAD27205}" dt="2020-07-21T19:55:49.800" v="162" actId="20577"/>
          <ac:spMkLst>
            <pc:docMk/>
            <pc:sldMk cId="1095759915" sldId="259"/>
            <ac:spMk id="14" creationId="{7A127FDC-90A5-4F1E-8F9F-87CA850258F4}"/>
          </ac:spMkLst>
        </pc:spChg>
        <pc:spChg chg="mod">
          <ac:chgData name="" userId="7d3485b1e417016b" providerId="LiveId" clId="{C79B739A-300E-430D-BC9B-A70ADAD27205}" dt="2020-07-21T19:55:54.920" v="168" actId="20577"/>
          <ac:spMkLst>
            <pc:docMk/>
            <pc:sldMk cId="1095759915" sldId="259"/>
            <ac:spMk id="28" creationId="{83095905-51F7-40C3-A2B4-D42927DBCABF}"/>
          </ac:spMkLst>
        </pc:spChg>
        <pc:spChg chg="mod">
          <ac:chgData name="" userId="7d3485b1e417016b" providerId="LiveId" clId="{C79B739A-300E-430D-BC9B-A70ADAD27205}" dt="2020-07-21T19:56:10.028" v="181" actId="14100"/>
          <ac:spMkLst>
            <pc:docMk/>
            <pc:sldMk cId="1095759915" sldId="259"/>
            <ac:spMk id="37" creationId="{980EC4AD-5A6F-4B74-BB97-0EE56B7EDF24}"/>
          </ac:spMkLst>
        </pc:spChg>
        <pc:spChg chg="del">
          <ac:chgData name="" userId="7d3485b1e417016b" providerId="LiveId" clId="{C79B739A-300E-430D-BC9B-A70ADAD27205}" dt="2020-07-21T19:52:07.852" v="54" actId="478"/>
          <ac:spMkLst>
            <pc:docMk/>
            <pc:sldMk cId="1095759915" sldId="259"/>
            <ac:spMk id="42" creationId="{9D68D283-7816-47D0-8BAA-0BAF733AE91F}"/>
          </ac:spMkLst>
        </pc:spChg>
        <pc:spChg chg="add">
          <ac:chgData name="" userId="7d3485b1e417016b" providerId="LiveId" clId="{C79B739A-300E-430D-BC9B-A70ADAD27205}" dt="2020-07-21T19:54:39.861" v="129"/>
          <ac:spMkLst>
            <pc:docMk/>
            <pc:sldMk cId="1095759915" sldId="259"/>
            <ac:spMk id="46" creationId="{9D68D283-7816-47D0-8BAA-0BAF733AE91F}"/>
          </ac:spMkLst>
        </pc:spChg>
        <pc:spChg chg="add">
          <ac:chgData name="" userId="7d3485b1e417016b" providerId="LiveId" clId="{C79B739A-300E-430D-BC9B-A70ADAD27205}" dt="2020-07-21T19:54:39.861" v="129"/>
          <ac:spMkLst>
            <pc:docMk/>
            <pc:sldMk cId="1095759915" sldId="259"/>
            <ac:spMk id="47" creationId="{F72D05D3-B209-4EE2-A7B6-D0DF65D183B6}"/>
          </ac:spMkLst>
        </pc:spChg>
        <pc:spChg chg="del">
          <ac:chgData name="" userId="7d3485b1e417016b" providerId="LiveId" clId="{C79B739A-300E-430D-BC9B-A70ADAD27205}" dt="2020-07-21T19:52:07.852" v="54" actId="478"/>
          <ac:spMkLst>
            <pc:docMk/>
            <pc:sldMk cId="1095759915" sldId="259"/>
            <ac:spMk id="48" creationId="{F72D05D3-B209-4EE2-A7B6-D0DF65D183B6}"/>
          </ac:spMkLst>
        </pc:spChg>
        <pc:spChg chg="add">
          <ac:chgData name="" userId="7d3485b1e417016b" providerId="LiveId" clId="{C79B739A-300E-430D-BC9B-A70ADAD27205}" dt="2020-07-21T19:54:39.861" v="129"/>
          <ac:spMkLst>
            <pc:docMk/>
            <pc:sldMk cId="1095759915" sldId="259"/>
            <ac:spMk id="49" creationId="{0DC2828D-47E8-4CCE-BD6B-FB05332B3131}"/>
          </ac:spMkLst>
        </pc:spChg>
        <pc:spChg chg="del">
          <ac:chgData name="" userId="7d3485b1e417016b" providerId="LiveId" clId="{C79B739A-300E-430D-BC9B-A70ADAD27205}" dt="2020-07-21T19:52:07.852" v="54" actId="478"/>
          <ac:spMkLst>
            <pc:docMk/>
            <pc:sldMk cId="1095759915" sldId="259"/>
            <ac:spMk id="50" creationId="{0DC2828D-47E8-4CCE-BD6B-FB05332B3131}"/>
          </ac:spMkLst>
        </pc:spChg>
        <pc:spChg chg="del">
          <ac:chgData name="" userId="7d3485b1e417016b" providerId="LiveId" clId="{C79B739A-300E-430D-BC9B-A70ADAD27205}" dt="2020-07-21T19:52:07.852" v="54" actId="478"/>
          <ac:spMkLst>
            <pc:docMk/>
            <pc:sldMk cId="1095759915" sldId="259"/>
            <ac:spMk id="51" creationId="{F7BBDB37-6415-43C3-A41D-933E677159E0}"/>
          </ac:spMkLst>
        </pc:spChg>
        <pc:spChg chg="del">
          <ac:chgData name="" userId="7d3485b1e417016b" providerId="LiveId" clId="{C79B739A-300E-430D-BC9B-A70ADAD27205}" dt="2020-07-21T19:52:07.852" v="54" actId="478"/>
          <ac:spMkLst>
            <pc:docMk/>
            <pc:sldMk cId="1095759915" sldId="259"/>
            <ac:spMk id="52" creationId="{8D38A29D-480D-4865-8DFF-45C552185D72}"/>
          </ac:spMkLst>
        </pc:spChg>
        <pc:spChg chg="del">
          <ac:chgData name="" userId="7d3485b1e417016b" providerId="LiveId" clId="{C79B739A-300E-430D-BC9B-A70ADAD27205}" dt="2020-07-21T19:52:07.852" v="54" actId="478"/>
          <ac:spMkLst>
            <pc:docMk/>
            <pc:sldMk cId="1095759915" sldId="259"/>
            <ac:spMk id="53" creationId="{ABD7916D-453B-41A4-B90A-80ED155C7ADB}"/>
          </ac:spMkLst>
        </pc:spChg>
        <pc:spChg chg="del">
          <ac:chgData name="" userId="7d3485b1e417016b" providerId="LiveId" clId="{C79B739A-300E-430D-BC9B-A70ADAD27205}" dt="2020-07-21T19:52:07.852" v="54" actId="478"/>
          <ac:spMkLst>
            <pc:docMk/>
            <pc:sldMk cId="1095759915" sldId="259"/>
            <ac:spMk id="54" creationId="{671FBF53-CDFD-478E-B245-0E13AAB4FE0D}"/>
          </ac:spMkLst>
        </pc:spChg>
        <pc:spChg chg="add">
          <ac:chgData name="" userId="7d3485b1e417016b" providerId="LiveId" clId="{C79B739A-300E-430D-BC9B-A70ADAD27205}" dt="2020-07-21T19:54:39.861" v="129"/>
          <ac:spMkLst>
            <pc:docMk/>
            <pc:sldMk cId="1095759915" sldId="259"/>
            <ac:spMk id="55" creationId="{F7BBDB37-6415-43C3-A41D-933E677159E0}"/>
          </ac:spMkLst>
        </pc:spChg>
        <pc:spChg chg="add">
          <ac:chgData name="" userId="7d3485b1e417016b" providerId="LiveId" clId="{C79B739A-300E-430D-BC9B-A70ADAD27205}" dt="2020-07-21T19:54:39.861" v="129"/>
          <ac:spMkLst>
            <pc:docMk/>
            <pc:sldMk cId="1095759915" sldId="259"/>
            <ac:spMk id="56" creationId="{8D38A29D-480D-4865-8DFF-45C552185D72}"/>
          </ac:spMkLst>
        </pc:spChg>
        <pc:spChg chg="add">
          <ac:chgData name="" userId="7d3485b1e417016b" providerId="LiveId" clId="{C79B739A-300E-430D-BC9B-A70ADAD27205}" dt="2020-07-21T19:54:39.861" v="129"/>
          <ac:spMkLst>
            <pc:docMk/>
            <pc:sldMk cId="1095759915" sldId="259"/>
            <ac:spMk id="57" creationId="{ABD7916D-453B-41A4-B90A-80ED155C7ADB}"/>
          </ac:spMkLst>
        </pc:spChg>
        <pc:spChg chg="add mod">
          <ac:chgData name="" userId="7d3485b1e417016b" providerId="LiveId" clId="{C79B739A-300E-430D-BC9B-A70ADAD27205}" dt="2020-07-21T19:54:46.225" v="131" actId="1076"/>
          <ac:spMkLst>
            <pc:docMk/>
            <pc:sldMk cId="1095759915" sldId="259"/>
            <ac:spMk id="58" creationId="{671FBF53-CDFD-478E-B245-0E13AAB4FE0D}"/>
          </ac:spMkLst>
        </pc:spChg>
        <pc:spChg chg="add mod">
          <ac:chgData name="" userId="7d3485b1e417016b" providerId="LiveId" clId="{C79B739A-300E-430D-BC9B-A70ADAD27205}" dt="2020-07-21T19:55:26.009" v="153" actId="20577"/>
          <ac:spMkLst>
            <pc:docMk/>
            <pc:sldMk cId="1095759915" sldId="259"/>
            <ac:spMk id="69" creationId="{9D68D283-7816-47D0-8BAA-0BAF733AE91F}"/>
          </ac:spMkLst>
        </pc:spChg>
        <pc:spChg chg="add mod">
          <ac:chgData name="" userId="7d3485b1e417016b" providerId="LiveId" clId="{C79B739A-300E-430D-BC9B-A70ADAD27205}" dt="2020-07-21T19:55:00.894" v="133" actId="1076"/>
          <ac:spMkLst>
            <pc:docMk/>
            <pc:sldMk cId="1095759915" sldId="259"/>
            <ac:spMk id="70" creationId="{F72D05D3-B209-4EE2-A7B6-D0DF65D183B6}"/>
          </ac:spMkLst>
        </pc:spChg>
        <pc:spChg chg="add mod">
          <ac:chgData name="" userId="7d3485b1e417016b" providerId="LiveId" clId="{C79B739A-300E-430D-BC9B-A70ADAD27205}" dt="2020-07-21T19:55:00.894" v="133" actId="1076"/>
          <ac:spMkLst>
            <pc:docMk/>
            <pc:sldMk cId="1095759915" sldId="259"/>
            <ac:spMk id="71" creationId="{0DC2828D-47E8-4CCE-BD6B-FB05332B3131}"/>
          </ac:spMkLst>
        </pc:spChg>
        <pc:spChg chg="add mod">
          <ac:chgData name="" userId="7d3485b1e417016b" providerId="LiveId" clId="{C79B739A-300E-430D-BC9B-A70ADAD27205}" dt="2020-07-21T19:55:15.207" v="147" actId="20577"/>
          <ac:spMkLst>
            <pc:docMk/>
            <pc:sldMk cId="1095759915" sldId="259"/>
            <ac:spMk id="72" creationId="{F7BBDB37-6415-43C3-A41D-933E677159E0}"/>
          </ac:spMkLst>
        </pc:spChg>
        <pc:spChg chg="add mod">
          <ac:chgData name="" userId="7d3485b1e417016b" providerId="LiveId" clId="{C79B739A-300E-430D-BC9B-A70ADAD27205}" dt="2020-07-21T19:55:00.894" v="133" actId="1076"/>
          <ac:spMkLst>
            <pc:docMk/>
            <pc:sldMk cId="1095759915" sldId="259"/>
            <ac:spMk id="73" creationId="{8D38A29D-480D-4865-8DFF-45C552185D72}"/>
          </ac:spMkLst>
        </pc:spChg>
        <pc:spChg chg="add mod">
          <ac:chgData name="" userId="7d3485b1e417016b" providerId="LiveId" clId="{C79B739A-300E-430D-BC9B-A70ADAD27205}" dt="2020-07-21T19:55:00.894" v="133" actId="1076"/>
          <ac:spMkLst>
            <pc:docMk/>
            <pc:sldMk cId="1095759915" sldId="259"/>
            <ac:spMk id="74" creationId="{ABD7916D-453B-41A4-B90A-80ED155C7ADB}"/>
          </ac:spMkLst>
        </pc:spChg>
        <pc:spChg chg="add mod">
          <ac:chgData name="" userId="7d3485b1e417016b" providerId="LiveId" clId="{C79B739A-300E-430D-BC9B-A70ADAD27205}" dt="2020-07-21T19:55:00.894" v="133" actId="1076"/>
          <ac:spMkLst>
            <pc:docMk/>
            <pc:sldMk cId="1095759915" sldId="259"/>
            <ac:spMk id="75" creationId="{671FBF53-CDFD-478E-B245-0E13AAB4FE0D}"/>
          </ac:spMkLst>
        </pc:spChg>
        <pc:grpChg chg="del">
          <ac:chgData name="" userId="7d3485b1e417016b" providerId="LiveId" clId="{C79B739A-300E-430D-BC9B-A70ADAD27205}" dt="2020-07-22T07:51:21.036" v="1100" actId="478"/>
          <ac:grpSpMkLst>
            <pc:docMk/>
            <pc:sldMk cId="1095759915" sldId="259"/>
            <ac:grpSpMk id="13" creationId="{72E24A76-CB60-4D9B-A9ED-D4E41735600B}"/>
          </ac:grpSpMkLst>
        </pc:grpChg>
        <pc:picChg chg="add mod">
          <ac:chgData name="" userId="7d3485b1e417016b" providerId="LiveId" clId="{C79B739A-300E-430D-BC9B-A70ADAD27205}" dt="2020-07-22T07:51:25.305" v="1101" actId="1076"/>
          <ac:picMkLst>
            <pc:docMk/>
            <pc:sldMk cId="1095759915" sldId="259"/>
            <ac:picMk id="83" creationId="{1FFF461B-E9C2-479F-A1A7-2ADF46F9889D}"/>
          </ac:picMkLst>
        </pc:picChg>
        <pc:picChg chg="add mod">
          <ac:chgData name="" userId="7d3485b1e417016b" providerId="LiveId" clId="{C79B739A-300E-430D-BC9B-A70ADAD27205}" dt="2020-07-22T07:52:04.556" v="1224" actId="1076"/>
          <ac:picMkLst>
            <pc:docMk/>
            <pc:sldMk cId="1095759915" sldId="259"/>
            <ac:picMk id="84" creationId="{15A8AB54-79D0-46F5-A38E-020FB9689402}"/>
          </ac:picMkLst>
        </pc:picChg>
        <pc:cxnChg chg="mod">
          <ac:chgData name="" userId="7d3485b1e417016b" providerId="LiveId" clId="{C79B739A-300E-430D-BC9B-A70ADAD27205}" dt="2020-07-22T07:51:21.036" v="1100" actId="478"/>
          <ac:cxnSpMkLst>
            <pc:docMk/>
            <pc:sldMk cId="1095759915" sldId="259"/>
            <ac:cxnSpMk id="20" creationId="{61822E12-33DE-4A2D-9F6A-726C63FFDE84}"/>
          </ac:cxnSpMkLst>
        </pc:cxnChg>
        <pc:cxnChg chg="del mod">
          <ac:chgData name="" userId="7d3485b1e417016b" providerId="LiveId" clId="{C79B739A-300E-430D-BC9B-A70ADAD27205}" dt="2020-07-21T19:52:07.852" v="54" actId="478"/>
          <ac:cxnSpMkLst>
            <pc:docMk/>
            <pc:sldMk cId="1095759915" sldId="259"/>
            <ac:cxnSpMk id="59" creationId="{5196E57C-A1F8-43F3-B300-5E924B835E4F}"/>
          </ac:cxnSpMkLst>
        </pc:cxnChg>
        <pc:cxnChg chg="add">
          <ac:chgData name="" userId="7d3485b1e417016b" providerId="LiveId" clId="{C79B739A-300E-430D-BC9B-A70ADAD27205}" dt="2020-07-21T19:54:39.861" v="129"/>
          <ac:cxnSpMkLst>
            <pc:docMk/>
            <pc:sldMk cId="1095759915" sldId="259"/>
            <ac:cxnSpMk id="60" creationId="{5196E57C-A1F8-43F3-B300-5E924B835E4F}"/>
          </ac:cxnSpMkLst>
        </pc:cxnChg>
        <pc:cxnChg chg="del mod">
          <ac:chgData name="" userId="7d3485b1e417016b" providerId="LiveId" clId="{C79B739A-300E-430D-BC9B-A70ADAD27205}" dt="2020-07-21T19:52:07.852" v="54" actId="478"/>
          <ac:cxnSpMkLst>
            <pc:docMk/>
            <pc:sldMk cId="1095759915" sldId="259"/>
            <ac:cxnSpMk id="61" creationId="{ACE79096-35C7-4376-8C93-54DE532A3914}"/>
          </ac:cxnSpMkLst>
        </pc:cxnChg>
        <pc:cxnChg chg="add">
          <ac:chgData name="" userId="7d3485b1e417016b" providerId="LiveId" clId="{C79B739A-300E-430D-BC9B-A70ADAD27205}" dt="2020-07-21T19:54:39.861" v="129"/>
          <ac:cxnSpMkLst>
            <pc:docMk/>
            <pc:sldMk cId="1095759915" sldId="259"/>
            <ac:cxnSpMk id="62" creationId="{ACE79096-35C7-4376-8C93-54DE532A3914}"/>
          </ac:cxnSpMkLst>
        </pc:cxnChg>
        <pc:cxnChg chg="del mod">
          <ac:chgData name="" userId="7d3485b1e417016b" providerId="LiveId" clId="{C79B739A-300E-430D-BC9B-A70ADAD27205}" dt="2020-07-21T19:52:07.852" v="54" actId="478"/>
          <ac:cxnSpMkLst>
            <pc:docMk/>
            <pc:sldMk cId="1095759915" sldId="259"/>
            <ac:cxnSpMk id="63" creationId="{C3D17987-684D-4853-A9F1-F1EBF4B579E7}"/>
          </ac:cxnSpMkLst>
        </pc:cxnChg>
        <pc:cxnChg chg="add">
          <ac:chgData name="" userId="7d3485b1e417016b" providerId="LiveId" clId="{C79B739A-300E-430D-BC9B-A70ADAD27205}" dt="2020-07-21T19:54:39.861" v="129"/>
          <ac:cxnSpMkLst>
            <pc:docMk/>
            <pc:sldMk cId="1095759915" sldId="259"/>
            <ac:cxnSpMk id="64" creationId="{C3D17987-684D-4853-A9F1-F1EBF4B579E7}"/>
          </ac:cxnSpMkLst>
        </pc:cxnChg>
        <pc:cxnChg chg="add mod">
          <ac:chgData name="" userId="7d3485b1e417016b" providerId="LiveId" clId="{C79B739A-300E-430D-BC9B-A70ADAD27205}" dt="2020-07-21T19:54:46.225" v="131" actId="1076"/>
          <ac:cxnSpMkLst>
            <pc:docMk/>
            <pc:sldMk cId="1095759915" sldId="259"/>
            <ac:cxnSpMk id="65" creationId="{9E2289F1-368E-4088-BEF8-D9A20BB476FD}"/>
          </ac:cxnSpMkLst>
        </pc:cxnChg>
        <pc:cxnChg chg="add">
          <ac:chgData name="" userId="7d3485b1e417016b" providerId="LiveId" clId="{C79B739A-300E-430D-BC9B-A70ADAD27205}" dt="2020-07-21T19:54:39.861" v="129"/>
          <ac:cxnSpMkLst>
            <pc:docMk/>
            <pc:sldMk cId="1095759915" sldId="259"/>
            <ac:cxnSpMk id="66" creationId="{39F0964D-A066-4DB0-8D6F-2D6CE9F96F34}"/>
          </ac:cxnSpMkLst>
        </pc:cxnChg>
        <pc:cxnChg chg="add">
          <ac:chgData name="" userId="7d3485b1e417016b" providerId="LiveId" clId="{C79B739A-300E-430D-BC9B-A70ADAD27205}" dt="2020-07-21T19:54:39.861" v="129"/>
          <ac:cxnSpMkLst>
            <pc:docMk/>
            <pc:sldMk cId="1095759915" sldId="259"/>
            <ac:cxnSpMk id="67" creationId="{95FDD20D-533B-4CA0-9963-3E702BB98FEE}"/>
          </ac:cxnSpMkLst>
        </pc:cxnChg>
        <pc:cxnChg chg="add">
          <ac:chgData name="" userId="7d3485b1e417016b" providerId="LiveId" clId="{C79B739A-300E-430D-BC9B-A70ADAD27205}" dt="2020-07-21T19:54:39.861" v="129"/>
          <ac:cxnSpMkLst>
            <pc:docMk/>
            <pc:sldMk cId="1095759915" sldId="259"/>
            <ac:cxnSpMk id="68" creationId="{5F419F0A-FE21-4B63-8D78-2A4F0504BC73}"/>
          </ac:cxnSpMkLst>
        </pc:cxnChg>
        <pc:cxnChg chg="add mod">
          <ac:chgData name="" userId="7d3485b1e417016b" providerId="LiveId" clId="{C79B739A-300E-430D-BC9B-A70ADAD27205}" dt="2020-07-21T19:55:00.894" v="133" actId="1076"/>
          <ac:cxnSpMkLst>
            <pc:docMk/>
            <pc:sldMk cId="1095759915" sldId="259"/>
            <ac:cxnSpMk id="76" creationId="{5196E57C-A1F8-43F3-B300-5E924B835E4F}"/>
          </ac:cxnSpMkLst>
        </pc:cxnChg>
        <pc:cxnChg chg="add mod">
          <ac:chgData name="" userId="7d3485b1e417016b" providerId="LiveId" clId="{C79B739A-300E-430D-BC9B-A70ADAD27205}" dt="2020-07-21T19:55:00.894" v="133" actId="1076"/>
          <ac:cxnSpMkLst>
            <pc:docMk/>
            <pc:sldMk cId="1095759915" sldId="259"/>
            <ac:cxnSpMk id="77" creationId="{ACE79096-35C7-4376-8C93-54DE532A3914}"/>
          </ac:cxnSpMkLst>
        </pc:cxnChg>
        <pc:cxnChg chg="add mod">
          <ac:chgData name="" userId="7d3485b1e417016b" providerId="LiveId" clId="{C79B739A-300E-430D-BC9B-A70ADAD27205}" dt="2020-07-21T19:55:00.894" v="133" actId="1076"/>
          <ac:cxnSpMkLst>
            <pc:docMk/>
            <pc:sldMk cId="1095759915" sldId="259"/>
            <ac:cxnSpMk id="78" creationId="{C3D17987-684D-4853-A9F1-F1EBF4B579E7}"/>
          </ac:cxnSpMkLst>
        </pc:cxnChg>
        <pc:cxnChg chg="add mod">
          <ac:chgData name="" userId="7d3485b1e417016b" providerId="LiveId" clId="{C79B739A-300E-430D-BC9B-A70ADAD27205}" dt="2020-07-21T19:55:00.894" v="133" actId="1076"/>
          <ac:cxnSpMkLst>
            <pc:docMk/>
            <pc:sldMk cId="1095759915" sldId="259"/>
            <ac:cxnSpMk id="79" creationId="{9E2289F1-368E-4088-BEF8-D9A20BB476FD}"/>
          </ac:cxnSpMkLst>
        </pc:cxnChg>
        <pc:cxnChg chg="add mod">
          <ac:chgData name="" userId="7d3485b1e417016b" providerId="LiveId" clId="{C79B739A-300E-430D-BC9B-A70ADAD27205}" dt="2020-07-21T19:55:00.894" v="133" actId="1076"/>
          <ac:cxnSpMkLst>
            <pc:docMk/>
            <pc:sldMk cId="1095759915" sldId="259"/>
            <ac:cxnSpMk id="80" creationId="{39F0964D-A066-4DB0-8D6F-2D6CE9F96F34}"/>
          </ac:cxnSpMkLst>
        </pc:cxnChg>
        <pc:cxnChg chg="add mod">
          <ac:chgData name="" userId="7d3485b1e417016b" providerId="LiveId" clId="{C79B739A-300E-430D-BC9B-A70ADAD27205}" dt="2020-07-21T19:55:00.894" v="133" actId="1076"/>
          <ac:cxnSpMkLst>
            <pc:docMk/>
            <pc:sldMk cId="1095759915" sldId="259"/>
            <ac:cxnSpMk id="81" creationId="{95FDD20D-533B-4CA0-9963-3E702BB98FEE}"/>
          </ac:cxnSpMkLst>
        </pc:cxnChg>
        <pc:cxnChg chg="add mod">
          <ac:chgData name="" userId="7d3485b1e417016b" providerId="LiveId" clId="{C79B739A-300E-430D-BC9B-A70ADAD27205}" dt="2020-07-21T19:55:00.894" v="133" actId="1076"/>
          <ac:cxnSpMkLst>
            <pc:docMk/>
            <pc:sldMk cId="1095759915" sldId="259"/>
            <ac:cxnSpMk id="82" creationId="{5F419F0A-FE21-4B63-8D78-2A4F0504BC73}"/>
          </ac:cxnSpMkLst>
        </pc:cxnChg>
        <pc:cxnChg chg="del mod">
          <ac:chgData name="" userId="7d3485b1e417016b" providerId="LiveId" clId="{C79B739A-300E-430D-BC9B-A70ADAD27205}" dt="2020-07-21T19:52:07.852" v="54" actId="478"/>
          <ac:cxnSpMkLst>
            <pc:docMk/>
            <pc:sldMk cId="1095759915" sldId="259"/>
            <ac:cxnSpMk id="1025" creationId="{9E2289F1-368E-4088-BEF8-D9A20BB476FD}"/>
          </ac:cxnSpMkLst>
        </pc:cxnChg>
        <pc:cxnChg chg="del mod">
          <ac:chgData name="" userId="7d3485b1e417016b" providerId="LiveId" clId="{C79B739A-300E-430D-BC9B-A70ADAD27205}" dt="2020-07-21T19:52:07.852" v="54" actId="478"/>
          <ac:cxnSpMkLst>
            <pc:docMk/>
            <pc:sldMk cId="1095759915" sldId="259"/>
            <ac:cxnSpMk id="1028" creationId="{39F0964D-A066-4DB0-8D6F-2D6CE9F96F34}"/>
          </ac:cxnSpMkLst>
        </pc:cxnChg>
        <pc:cxnChg chg="del mod">
          <ac:chgData name="" userId="7d3485b1e417016b" providerId="LiveId" clId="{C79B739A-300E-430D-BC9B-A70ADAD27205}" dt="2020-07-21T19:52:07.852" v="54" actId="478"/>
          <ac:cxnSpMkLst>
            <pc:docMk/>
            <pc:sldMk cId="1095759915" sldId="259"/>
            <ac:cxnSpMk id="1030" creationId="{95FDD20D-533B-4CA0-9963-3E702BB98FEE}"/>
          </ac:cxnSpMkLst>
        </pc:cxnChg>
        <pc:cxnChg chg="del mod">
          <ac:chgData name="" userId="7d3485b1e417016b" providerId="LiveId" clId="{C79B739A-300E-430D-BC9B-A70ADAD27205}" dt="2020-07-21T19:52:07.852" v="54" actId="478"/>
          <ac:cxnSpMkLst>
            <pc:docMk/>
            <pc:sldMk cId="1095759915" sldId="259"/>
            <ac:cxnSpMk id="1032" creationId="{5F419F0A-FE21-4B63-8D78-2A4F0504BC73}"/>
          </ac:cxnSpMkLst>
        </pc:cxnChg>
      </pc:sldChg>
      <pc:sldChg chg="addSp delSp modSp">
        <pc:chgData name="" userId="7d3485b1e417016b" providerId="LiveId" clId="{C79B739A-300E-430D-BC9B-A70ADAD27205}" dt="2020-07-22T07:32:06.571" v="786" actId="20577"/>
        <pc:sldMkLst>
          <pc:docMk/>
          <pc:sldMk cId="3625368777" sldId="269"/>
        </pc:sldMkLst>
        <pc:spChg chg="mod">
          <ac:chgData name="" userId="7d3485b1e417016b" providerId="LiveId" clId="{C79B739A-300E-430D-BC9B-A70ADAD27205}" dt="2020-07-22T07:32:06.571" v="786" actId="20577"/>
          <ac:spMkLst>
            <pc:docMk/>
            <pc:sldMk cId="3625368777" sldId="269"/>
            <ac:spMk id="2" creationId="{00000000-0000-0000-0000-000000000000}"/>
          </ac:spMkLst>
        </pc:spChg>
        <pc:picChg chg="add del">
          <ac:chgData name="" userId="7d3485b1e417016b" providerId="LiveId" clId="{C79B739A-300E-430D-BC9B-A70ADAD27205}" dt="2020-07-22T07:29:32.158" v="767"/>
          <ac:picMkLst>
            <pc:docMk/>
            <pc:sldMk cId="3625368777" sldId="269"/>
            <ac:picMk id="5" creationId="{9CE8396A-5422-4039-95A0-A5B51853D3CA}"/>
          </ac:picMkLst>
        </pc:picChg>
      </pc:sldChg>
      <pc:sldChg chg="add">
        <pc:chgData name="" userId="7d3485b1e417016b" providerId="LiveId" clId="{C79B739A-300E-430D-BC9B-A70ADAD27205}" dt="2020-07-22T07:32:51.653" v="804"/>
        <pc:sldMkLst>
          <pc:docMk/>
          <pc:sldMk cId="187853536" sldId="317"/>
        </pc:sldMkLst>
      </pc:sldChg>
      <pc:sldChg chg="del">
        <pc:chgData name="" userId="7d3485b1e417016b" providerId="LiveId" clId="{C79B739A-300E-430D-BC9B-A70ADAD27205}" dt="2020-07-22T07:32:46.687" v="790" actId="2696"/>
        <pc:sldMkLst>
          <pc:docMk/>
          <pc:sldMk cId="3081664873" sldId="317"/>
        </pc:sldMkLst>
      </pc:sldChg>
      <pc:sldChg chg="del">
        <pc:chgData name="" userId="7d3485b1e417016b" providerId="LiveId" clId="{C79B739A-300E-430D-BC9B-A70ADAD27205}" dt="2020-07-22T07:32:24.526" v="787" actId="2696"/>
        <pc:sldMkLst>
          <pc:docMk/>
          <pc:sldMk cId="2254499171" sldId="326"/>
        </pc:sldMkLst>
      </pc:sldChg>
      <pc:sldChg chg="add del">
        <pc:chgData name="" userId="7d3485b1e417016b" providerId="LiveId" clId="{C79B739A-300E-430D-BC9B-A70ADAD27205}" dt="2020-07-22T07:54:43.292" v="1266" actId="2696"/>
        <pc:sldMkLst>
          <pc:docMk/>
          <pc:sldMk cId="2636276624" sldId="326"/>
        </pc:sldMkLst>
      </pc:sldChg>
      <pc:sldChg chg="delSp modSp del delAnim">
        <pc:chgData name="" userId="7d3485b1e417016b" providerId="LiveId" clId="{C79B739A-300E-430D-BC9B-A70ADAD27205}" dt="2020-07-22T07:28:03.359" v="758" actId="2696"/>
        <pc:sldMkLst>
          <pc:docMk/>
          <pc:sldMk cId="1512837939" sldId="333"/>
        </pc:sldMkLst>
        <pc:picChg chg="del mod">
          <ac:chgData name="" userId="7d3485b1e417016b" providerId="LiveId" clId="{C79B739A-300E-430D-BC9B-A70ADAD27205}" dt="2020-07-21T20:08:37.973" v="755" actId="478"/>
          <ac:picMkLst>
            <pc:docMk/>
            <pc:sldMk cId="1512837939" sldId="333"/>
            <ac:picMk id="2052" creationId="{00000000-0000-0000-0000-000000000000}"/>
          </ac:picMkLst>
        </pc:picChg>
      </pc:sldChg>
      <pc:sldChg chg="del">
        <pc:chgData name="" userId="7d3485b1e417016b" providerId="LiveId" clId="{C79B739A-300E-430D-BC9B-A70ADAD27205}" dt="2020-07-22T07:28:04.654" v="759" actId="2696"/>
        <pc:sldMkLst>
          <pc:docMk/>
          <pc:sldMk cId="175211388" sldId="336"/>
        </pc:sldMkLst>
      </pc:sldChg>
      <pc:sldChg chg="del">
        <pc:chgData name="" userId="7d3485b1e417016b" providerId="LiveId" clId="{C79B739A-300E-430D-BC9B-A70ADAD27205}" dt="2020-07-21T19:44:52.431" v="5" actId="2696"/>
        <pc:sldMkLst>
          <pc:docMk/>
          <pc:sldMk cId="675939870" sldId="337"/>
        </pc:sldMkLst>
      </pc:sldChg>
      <pc:sldChg chg="add">
        <pc:chgData name="" userId="7d3485b1e417016b" providerId="LiveId" clId="{C79B739A-300E-430D-BC9B-A70ADAD27205}" dt="2020-07-22T07:32:28.297" v="789"/>
        <pc:sldMkLst>
          <pc:docMk/>
          <pc:sldMk cId="2868630094" sldId="337"/>
        </pc:sldMkLst>
      </pc:sldChg>
      <pc:sldChg chg="add del">
        <pc:chgData name="" userId="7d3485b1e417016b" providerId="LiveId" clId="{C79B739A-300E-430D-BC9B-A70ADAD27205}" dt="2020-07-22T07:32:24.563" v="788" actId="2696"/>
        <pc:sldMkLst>
          <pc:docMk/>
          <pc:sldMk cId="3343318441" sldId="337"/>
        </pc:sldMkLst>
      </pc:sldChg>
      <pc:sldChg chg="del">
        <pc:chgData name="" userId="7d3485b1e417016b" providerId="LiveId" clId="{C79B739A-300E-430D-BC9B-A70ADAD27205}" dt="2020-07-22T07:32:46.698" v="791" actId="2696"/>
        <pc:sldMkLst>
          <pc:docMk/>
          <pc:sldMk cId="560257009" sldId="340"/>
        </pc:sldMkLst>
      </pc:sldChg>
      <pc:sldChg chg="modSp add modTransition">
        <pc:chgData name="" userId="7d3485b1e417016b" providerId="LiveId" clId="{C79B739A-300E-430D-BC9B-A70ADAD27205}" dt="2020-07-22T07:32:51.825" v="805" actId="27636"/>
        <pc:sldMkLst>
          <pc:docMk/>
          <pc:sldMk cId="1533421077" sldId="340"/>
        </pc:sldMkLst>
        <pc:spChg chg="mod">
          <ac:chgData name="" userId="7d3485b1e417016b" providerId="LiveId" clId="{C79B739A-300E-430D-BC9B-A70ADAD27205}" dt="2020-07-22T07:32:51.825" v="805" actId="27636"/>
          <ac:spMkLst>
            <pc:docMk/>
            <pc:sldMk cId="1533421077" sldId="340"/>
            <ac:spMk id="3" creationId="{00000000-0000-0000-0000-000000000000}"/>
          </ac:spMkLst>
        </pc:spChg>
      </pc:sldChg>
      <pc:sldChg chg="add">
        <pc:chgData name="" userId="7d3485b1e417016b" providerId="LiveId" clId="{C79B739A-300E-430D-BC9B-A70ADAD27205}" dt="2020-07-22T07:29:47.932" v="768"/>
        <pc:sldMkLst>
          <pc:docMk/>
          <pc:sldMk cId="354789805" sldId="345"/>
        </pc:sldMkLst>
      </pc:sldChg>
      <pc:sldChg chg="del">
        <pc:chgData name="" userId="7d3485b1e417016b" providerId="LiveId" clId="{C79B739A-300E-430D-BC9B-A70ADAD27205}" dt="2020-07-21T19:42:47.326" v="0" actId="2696"/>
        <pc:sldMkLst>
          <pc:docMk/>
          <pc:sldMk cId="3792284575" sldId="347"/>
        </pc:sldMkLst>
      </pc:sldChg>
      <pc:sldChg chg="add">
        <pc:chgData name="" userId="7d3485b1e417016b" providerId="LiveId" clId="{C79B739A-300E-430D-BC9B-A70ADAD27205}" dt="2020-07-22T07:32:59.853" v="807"/>
        <pc:sldMkLst>
          <pc:docMk/>
          <pc:sldMk cId="1987098464" sldId="351"/>
        </pc:sldMkLst>
      </pc:sldChg>
      <pc:sldChg chg="addSp delSp del">
        <pc:chgData name="" userId="7d3485b1e417016b" providerId="LiveId" clId="{C79B739A-300E-430D-BC9B-A70ADAD27205}" dt="2020-07-22T07:32:55.523" v="806" actId="2696"/>
        <pc:sldMkLst>
          <pc:docMk/>
          <pc:sldMk cId="3629262593" sldId="351"/>
        </pc:sldMkLst>
        <pc:spChg chg="add">
          <ac:chgData name="" userId="7d3485b1e417016b" providerId="LiveId" clId="{C79B739A-300E-430D-BC9B-A70ADAD27205}" dt="2020-07-21T19:48:53.089" v="10"/>
          <ac:spMkLst>
            <pc:docMk/>
            <pc:sldMk cId="3629262593" sldId="351"/>
            <ac:spMk id="3" creationId="{44AD6C41-98EB-45CF-BF16-5B8CB03D99D9}"/>
          </ac:spMkLst>
        </pc:spChg>
        <pc:spChg chg="add">
          <ac:chgData name="" userId="7d3485b1e417016b" providerId="LiveId" clId="{C79B739A-300E-430D-BC9B-A70ADAD27205}" dt="2020-07-21T19:48:57.452" v="11"/>
          <ac:spMkLst>
            <pc:docMk/>
            <pc:sldMk cId="3629262593" sldId="351"/>
            <ac:spMk id="13" creationId="{BB132148-D347-4D2B-A3F0-DDC259D5D84A}"/>
          </ac:spMkLst>
        </pc:spChg>
        <pc:spChg chg="add del">
          <ac:chgData name="" userId="7d3485b1e417016b" providerId="LiveId" clId="{C79B739A-300E-430D-BC9B-A70ADAD27205}" dt="2020-07-21T19:49:44.314" v="13"/>
          <ac:spMkLst>
            <pc:docMk/>
            <pc:sldMk cId="3629262593" sldId="351"/>
            <ac:spMk id="14" creationId="{17234E09-89BE-4C3B-AFD4-5F41BA9214AA}"/>
          </ac:spMkLst>
        </pc:spChg>
      </pc:sldChg>
      <pc:sldChg chg="del">
        <pc:chgData name="" userId="7d3485b1e417016b" providerId="LiveId" clId="{C79B739A-300E-430D-BC9B-A70ADAD27205}" dt="2020-07-21T19:43:07.865" v="1" actId="2696"/>
        <pc:sldMkLst>
          <pc:docMk/>
          <pc:sldMk cId="886187135" sldId="352"/>
        </pc:sldMkLst>
      </pc:sldChg>
      <pc:sldChg chg="del">
        <pc:chgData name="" userId="7d3485b1e417016b" providerId="LiveId" clId="{C79B739A-300E-430D-BC9B-A70ADAD27205}" dt="2020-07-21T19:45:22.341" v="8" actId="2696"/>
        <pc:sldMkLst>
          <pc:docMk/>
          <pc:sldMk cId="4100595448" sldId="355"/>
        </pc:sldMkLst>
      </pc:sldChg>
      <pc:sldChg chg="del">
        <pc:chgData name="" userId="7d3485b1e417016b" providerId="LiveId" clId="{C79B739A-300E-430D-BC9B-A70ADAD27205}" dt="2020-07-21T19:45:12.145" v="7" actId="2696"/>
        <pc:sldMkLst>
          <pc:docMk/>
          <pc:sldMk cId="606624482" sldId="356"/>
        </pc:sldMkLst>
      </pc:sldChg>
      <pc:sldChg chg="modSp add del">
        <pc:chgData name="" userId="7d3485b1e417016b" providerId="LiveId" clId="{C79B739A-300E-430D-BC9B-A70ADAD27205}" dt="2020-07-22T07:31:28.379" v="781" actId="2696"/>
        <pc:sldMkLst>
          <pc:docMk/>
          <pc:sldMk cId="2408221529" sldId="371"/>
        </pc:sldMkLst>
        <pc:spChg chg="mod">
          <ac:chgData name="" userId="7d3485b1e417016b" providerId="LiveId" clId="{C79B739A-300E-430D-BC9B-A70ADAD27205}" dt="2020-07-22T07:30:54.438" v="779" actId="20577"/>
          <ac:spMkLst>
            <pc:docMk/>
            <pc:sldMk cId="2408221529" sldId="371"/>
            <ac:spMk id="3" creationId="{899D97FE-AA66-4441-AB03-46468B825D14}"/>
          </ac:spMkLst>
        </pc:spChg>
      </pc:sldChg>
      <pc:sldChg chg="modSp add del">
        <pc:chgData name="" userId="7d3485b1e417016b" providerId="LiveId" clId="{C79B739A-300E-430D-BC9B-A70ADAD27205}" dt="2020-07-22T07:31:13.373" v="780" actId="2696"/>
        <pc:sldMkLst>
          <pc:docMk/>
          <pc:sldMk cId="1252724795" sldId="372"/>
        </pc:sldMkLst>
        <pc:spChg chg="mod">
          <ac:chgData name="" userId="7d3485b1e417016b" providerId="LiveId" clId="{C79B739A-300E-430D-BC9B-A70ADAD27205}" dt="2020-07-22T07:30:19.167" v="769"/>
          <ac:spMkLst>
            <pc:docMk/>
            <pc:sldMk cId="1252724795" sldId="372"/>
            <ac:spMk id="3" creationId="{94D9F52D-80B4-487F-96B6-36C291C95C45}"/>
          </ac:spMkLst>
        </pc:spChg>
      </pc:sldChg>
      <pc:sldChg chg="del">
        <pc:chgData name="" userId="7d3485b1e417016b" providerId="LiveId" clId="{C79B739A-300E-430D-BC9B-A70ADAD27205}" dt="2020-07-21T20:07:41.187" v="752" actId="2696"/>
        <pc:sldMkLst>
          <pc:docMk/>
          <pc:sldMk cId="968057378" sldId="397"/>
        </pc:sldMkLst>
      </pc:sldChg>
      <pc:sldChg chg="del">
        <pc:chgData name="" userId="7d3485b1e417016b" providerId="LiveId" clId="{C79B739A-300E-430D-BC9B-A70ADAD27205}" dt="2020-07-21T19:44:46.622" v="4" actId="2696"/>
        <pc:sldMkLst>
          <pc:docMk/>
          <pc:sldMk cId="3056095322" sldId="398"/>
        </pc:sldMkLst>
      </pc:sldChg>
      <pc:sldChg chg="modSp add del">
        <pc:chgData name="" userId="7d3485b1e417016b" providerId="LiveId" clId="{C79B739A-300E-430D-BC9B-A70ADAD27205}" dt="2020-07-22T07:31:29.897" v="782" actId="2696"/>
        <pc:sldMkLst>
          <pc:docMk/>
          <pc:sldMk cId="2269283229" sldId="400"/>
        </pc:sldMkLst>
        <pc:spChg chg="mod">
          <ac:chgData name="" userId="7d3485b1e417016b" providerId="LiveId" clId="{C79B739A-300E-430D-BC9B-A70ADAD27205}" dt="2020-07-21T20:09:11.543" v="757" actId="20577"/>
          <ac:spMkLst>
            <pc:docMk/>
            <pc:sldMk cId="2269283229" sldId="400"/>
            <ac:spMk id="2" creationId="{00000000-0000-0000-0000-000000000000}"/>
          </ac:spMkLst>
        </pc:spChg>
      </pc:sldChg>
      <pc:sldChg chg="addSp delSp add del">
        <pc:chgData name="" userId="7d3485b1e417016b" providerId="LiveId" clId="{C79B739A-300E-430D-BC9B-A70ADAD27205}" dt="2020-07-21T20:07:30.400" v="751" actId="2696"/>
        <pc:sldMkLst>
          <pc:docMk/>
          <pc:sldMk cId="2628019234" sldId="401"/>
        </pc:sldMkLst>
        <pc:spChg chg="del">
          <ac:chgData name="" userId="7d3485b1e417016b" providerId="LiveId" clId="{C79B739A-300E-430D-BC9B-A70ADAD27205}" dt="2020-07-21T19:43:23.144" v="3"/>
          <ac:spMkLst>
            <pc:docMk/>
            <pc:sldMk cId="2628019234" sldId="401"/>
            <ac:spMk id="3" creationId="{8C8F56DF-D0A7-4CD2-9EAD-F3AF34E81914}"/>
          </ac:spMkLst>
        </pc:spChg>
        <pc:spChg chg="add">
          <ac:chgData name="" userId="7d3485b1e417016b" providerId="LiveId" clId="{C79B739A-300E-430D-BC9B-A70ADAD27205}" dt="2020-07-21T19:43:23.144" v="3"/>
          <ac:spMkLst>
            <pc:docMk/>
            <pc:sldMk cId="2628019234" sldId="401"/>
            <ac:spMk id="4" creationId="{A6CD474A-4E4F-4FE2-A581-10219F148AAD}"/>
          </ac:spMkLst>
        </pc:spChg>
      </pc:sldChg>
      <pc:sldChg chg="add del">
        <pc:chgData name="" userId="7d3485b1e417016b" providerId="LiveId" clId="{C79B739A-300E-430D-BC9B-A70ADAD27205}" dt="2020-07-21T20:07:55.184" v="753" actId="2696"/>
        <pc:sldMkLst>
          <pc:docMk/>
          <pc:sldMk cId="2084960718" sldId="402"/>
        </pc:sldMkLst>
      </pc:sldChg>
      <pc:sldChg chg="modSp add modAnim">
        <pc:chgData name="" userId="7d3485b1e417016b" providerId="LiveId" clId="{C79B739A-300E-430D-BC9B-A70ADAD27205}" dt="2020-07-22T07:55:27.234" v="1267"/>
        <pc:sldMkLst>
          <pc:docMk/>
          <pc:sldMk cId="1875995825" sldId="403"/>
        </pc:sldMkLst>
        <pc:spChg chg="mod">
          <ac:chgData name="" userId="7d3485b1e417016b" providerId="LiveId" clId="{C79B739A-300E-430D-BC9B-A70ADAD27205}" dt="2020-07-21T19:59:58.625" v="440" actId="20577"/>
          <ac:spMkLst>
            <pc:docMk/>
            <pc:sldMk cId="1875995825" sldId="403"/>
            <ac:spMk id="2" creationId="{9416F837-9CD7-4FFD-8E1B-82FBBDECA818}"/>
          </ac:spMkLst>
        </pc:spChg>
        <pc:spChg chg="mod">
          <ac:chgData name="" userId="7d3485b1e417016b" providerId="LiveId" clId="{C79B739A-300E-430D-BC9B-A70ADAD27205}" dt="2020-07-21T20:06:26.439" v="750" actId="20577"/>
          <ac:spMkLst>
            <pc:docMk/>
            <pc:sldMk cId="1875995825" sldId="403"/>
            <ac:spMk id="3" creationId="{8413BE8F-E9DF-43E7-AE7A-171294E63E55}"/>
          </ac:spMkLst>
        </pc:spChg>
      </pc:sldChg>
      <pc:sldMasterChg chg="del delSldLayout">
        <pc:chgData name="" userId="7d3485b1e417016b" providerId="LiveId" clId="{C79B739A-300E-430D-BC9B-A70ADAD27205}" dt="2020-07-22T07:32:46.708" v="803" actId="2696"/>
        <pc:sldMasterMkLst>
          <pc:docMk/>
          <pc:sldMasterMk cId="3582000025" sldId="2147483684"/>
        </pc:sldMasterMkLst>
        <pc:sldLayoutChg chg="del">
          <pc:chgData name="" userId="7d3485b1e417016b" providerId="LiveId" clId="{C79B739A-300E-430D-BC9B-A70ADAD27205}" dt="2020-07-22T07:32:46.699" v="792" actId="2696"/>
          <pc:sldLayoutMkLst>
            <pc:docMk/>
            <pc:sldMasterMk cId="3582000025" sldId="2147483684"/>
            <pc:sldLayoutMk cId="1633065178" sldId="2147483685"/>
          </pc:sldLayoutMkLst>
        </pc:sldLayoutChg>
        <pc:sldLayoutChg chg="del">
          <pc:chgData name="" userId="7d3485b1e417016b" providerId="LiveId" clId="{C79B739A-300E-430D-BC9B-A70ADAD27205}" dt="2020-07-22T07:32:46.700" v="793" actId="2696"/>
          <pc:sldLayoutMkLst>
            <pc:docMk/>
            <pc:sldMasterMk cId="3582000025" sldId="2147483684"/>
            <pc:sldLayoutMk cId="2348014163" sldId="2147483686"/>
          </pc:sldLayoutMkLst>
        </pc:sldLayoutChg>
        <pc:sldLayoutChg chg="del">
          <pc:chgData name="" userId="7d3485b1e417016b" providerId="LiveId" clId="{C79B739A-300E-430D-BC9B-A70ADAD27205}" dt="2020-07-22T07:32:46.701" v="794" actId="2696"/>
          <pc:sldLayoutMkLst>
            <pc:docMk/>
            <pc:sldMasterMk cId="3582000025" sldId="2147483684"/>
            <pc:sldLayoutMk cId="1936560024" sldId="2147483687"/>
          </pc:sldLayoutMkLst>
        </pc:sldLayoutChg>
        <pc:sldLayoutChg chg="del">
          <pc:chgData name="" userId="7d3485b1e417016b" providerId="LiveId" clId="{C79B739A-300E-430D-BC9B-A70ADAD27205}" dt="2020-07-22T07:32:46.702" v="795" actId="2696"/>
          <pc:sldLayoutMkLst>
            <pc:docMk/>
            <pc:sldMasterMk cId="3582000025" sldId="2147483684"/>
            <pc:sldLayoutMk cId="1798074355" sldId="2147483688"/>
          </pc:sldLayoutMkLst>
        </pc:sldLayoutChg>
        <pc:sldLayoutChg chg="del">
          <pc:chgData name="" userId="7d3485b1e417016b" providerId="LiveId" clId="{C79B739A-300E-430D-BC9B-A70ADAD27205}" dt="2020-07-22T07:32:46.703" v="796" actId="2696"/>
          <pc:sldLayoutMkLst>
            <pc:docMk/>
            <pc:sldMasterMk cId="3582000025" sldId="2147483684"/>
            <pc:sldLayoutMk cId="578338994" sldId="2147483689"/>
          </pc:sldLayoutMkLst>
        </pc:sldLayoutChg>
        <pc:sldLayoutChg chg="del">
          <pc:chgData name="" userId="7d3485b1e417016b" providerId="LiveId" clId="{C79B739A-300E-430D-BC9B-A70ADAD27205}" dt="2020-07-22T07:32:46.703" v="797" actId="2696"/>
          <pc:sldLayoutMkLst>
            <pc:docMk/>
            <pc:sldMasterMk cId="3582000025" sldId="2147483684"/>
            <pc:sldLayoutMk cId="4263043071" sldId="2147483690"/>
          </pc:sldLayoutMkLst>
        </pc:sldLayoutChg>
        <pc:sldLayoutChg chg="del">
          <pc:chgData name="" userId="7d3485b1e417016b" providerId="LiveId" clId="{C79B739A-300E-430D-BC9B-A70ADAD27205}" dt="2020-07-22T07:32:46.703" v="798" actId="2696"/>
          <pc:sldLayoutMkLst>
            <pc:docMk/>
            <pc:sldMasterMk cId="3582000025" sldId="2147483684"/>
            <pc:sldLayoutMk cId="2118884471" sldId="2147483691"/>
          </pc:sldLayoutMkLst>
        </pc:sldLayoutChg>
        <pc:sldLayoutChg chg="del">
          <pc:chgData name="" userId="7d3485b1e417016b" providerId="LiveId" clId="{C79B739A-300E-430D-BC9B-A70ADAD27205}" dt="2020-07-22T07:32:46.704" v="799" actId="2696"/>
          <pc:sldLayoutMkLst>
            <pc:docMk/>
            <pc:sldMasterMk cId="3582000025" sldId="2147483684"/>
            <pc:sldLayoutMk cId="435609898" sldId="2147483692"/>
          </pc:sldLayoutMkLst>
        </pc:sldLayoutChg>
        <pc:sldLayoutChg chg="del">
          <pc:chgData name="" userId="7d3485b1e417016b" providerId="LiveId" clId="{C79B739A-300E-430D-BC9B-A70ADAD27205}" dt="2020-07-22T07:32:46.705" v="800" actId="2696"/>
          <pc:sldLayoutMkLst>
            <pc:docMk/>
            <pc:sldMasterMk cId="3582000025" sldId="2147483684"/>
            <pc:sldLayoutMk cId="2566043231" sldId="2147483693"/>
          </pc:sldLayoutMkLst>
        </pc:sldLayoutChg>
        <pc:sldLayoutChg chg="del">
          <pc:chgData name="" userId="7d3485b1e417016b" providerId="LiveId" clId="{C79B739A-300E-430D-BC9B-A70ADAD27205}" dt="2020-07-22T07:32:46.706" v="801" actId="2696"/>
          <pc:sldLayoutMkLst>
            <pc:docMk/>
            <pc:sldMasterMk cId="3582000025" sldId="2147483684"/>
            <pc:sldLayoutMk cId="4060209853" sldId="2147483694"/>
          </pc:sldLayoutMkLst>
        </pc:sldLayoutChg>
        <pc:sldLayoutChg chg="del">
          <pc:chgData name="" userId="7d3485b1e417016b" providerId="LiveId" clId="{C79B739A-300E-430D-BC9B-A70ADAD27205}" dt="2020-07-22T07:32:46.706" v="802" actId="2696"/>
          <pc:sldLayoutMkLst>
            <pc:docMk/>
            <pc:sldMasterMk cId="3582000025" sldId="2147483684"/>
            <pc:sldLayoutMk cId="2085950521" sldId="214748369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98718-1DB9-4CE4-B608-A50904625F42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A9355-1467-412C-8C82-401FAAABE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72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97E83-D2EA-0747-A165-53F4F3FE55F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0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09448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912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02CA-B784-4718-A1E7-9BA68AFB8B9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37" y="1016049"/>
            <a:ext cx="4391526" cy="13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98954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60AFF-610F-416B-AD3F-75A8D1A2B28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0891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34C5-D483-4B8B-8415-623FC0DB678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599636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989" y="-39280"/>
            <a:ext cx="1021481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331"/>
            <a:ext cx="10515600" cy="4642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B44DC-2240-4B8B-9399-27737FF6591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14"/>
            <a:ext cx="1138989" cy="94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43284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D9B7A-B41F-4C04-BB05-973ABD0AED4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32198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3DB6-D91C-40A6-9EB7-4CF6910F1C9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009596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2F036-1F3C-4889-BEF6-97381E5B0DC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63777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F7D-1E49-4010-B053-E8EF7F25C29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98584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D22D4-58C2-4DC3-8AA2-8E86077E781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84533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32937-C720-4FFF-874C-674296D5C60D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38169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CB0-C505-4EFF-9B03-45CD9AADC43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34579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videolectures.net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solidFill>
                  <a:prstClr val="black"/>
                </a:solidFill>
              </a:rPr>
              <a:t>OCWCGlobal</a:t>
            </a:r>
            <a:r>
              <a:rPr lang="en-US" dirty="0">
                <a:solidFill>
                  <a:prstClr val="black"/>
                </a:solidFill>
              </a:rPr>
              <a:t> 2014, Ljubljana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399633" y="1072"/>
            <a:ext cx="2792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http://www.ouslovenia.net </a:t>
            </a:r>
            <a:endParaRPr lang="en-US" dirty="0">
              <a:solidFill>
                <a:prstClr val="black"/>
              </a:solidFill>
              <a:hlinkClick r:id="rId13"/>
            </a:endParaRPr>
          </a:p>
        </p:txBody>
      </p:sp>
    </p:spTree>
    <p:extLst>
      <p:ext uri="{BB962C8B-B14F-4D97-AF65-F5344CB8AC3E}">
        <p14:creationId xmlns:p14="http://schemas.microsoft.com/office/powerpoint/2010/main" val="346145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ut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mitja.jermol@ijs.si" TargetMode="External"/><Relationship Id="rId3" Type="http://schemas.openxmlformats.org/officeDocument/2006/relationships/hyperlink" Target="http://ircai.org/" TargetMode="External"/><Relationship Id="rId7" Type="http://schemas.openxmlformats.org/officeDocument/2006/relationships/hyperlink" Target="http://scienceatlas.ijs.si/" TargetMode="External"/><Relationship Id="rId2" Type="http://schemas.openxmlformats.org/officeDocument/2006/relationships/hyperlink" Target="http://ailab.ijs.s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pencast.org/matterhorn/" TargetMode="External"/><Relationship Id="rId5" Type="http://schemas.openxmlformats.org/officeDocument/2006/relationships/hyperlink" Target="http://videolectures.net/" TargetMode="External"/><Relationship Id="rId4" Type="http://schemas.openxmlformats.org/officeDocument/2006/relationships/hyperlink" Target="http://eventregistry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71780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sl-SI" sz="4800" dirty="0"/>
              <a:t>OER </a:t>
            </a:r>
            <a:r>
              <a:rPr lang="sl-SI" sz="4800" dirty="0" err="1"/>
              <a:t>Powered</a:t>
            </a:r>
            <a:r>
              <a:rPr lang="en-US" sz="4800" dirty="0"/>
              <a:t> by AI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4498215"/>
            <a:ext cx="9144000" cy="1655762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Mitja Jermol</a:t>
            </a:r>
          </a:p>
          <a:p>
            <a:pPr algn="r"/>
            <a:r>
              <a:rPr lang="en-US" dirty="0"/>
              <a:t>UNESCO Chair in Open Technologies for Open Educational Resources and Open Learning</a:t>
            </a:r>
          </a:p>
          <a:p>
            <a:pPr algn="r"/>
            <a:r>
              <a:rPr lang="en-US" dirty="0" err="1"/>
              <a:t>Joz</a:t>
            </a:r>
            <a:r>
              <a:rPr lang="sl-SI" dirty="0" err="1"/>
              <a:t>ef</a:t>
            </a:r>
            <a:r>
              <a:rPr lang="sl-SI" dirty="0"/>
              <a:t> Stefan</a:t>
            </a:r>
            <a:r>
              <a:rPr lang="en-US" dirty="0"/>
              <a:t> Institute , </a:t>
            </a:r>
            <a:r>
              <a:rPr lang="en-US" dirty="0" err="1"/>
              <a:t>Sloven</a:t>
            </a:r>
            <a:r>
              <a:rPr lang="sl-SI" dirty="0"/>
              <a:t>i</a:t>
            </a:r>
            <a:r>
              <a:rPr lang="en-US" dirty="0"/>
              <a:t>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281" y="-153462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Micro-credentials and Qualifications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3E3EA4-7A14-482F-B903-C5F4467FD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55" t="10391" r="23089" b="4844"/>
          <a:stretch/>
        </p:blipFill>
        <p:spPr>
          <a:xfrm>
            <a:off x="262510" y="1091236"/>
            <a:ext cx="7727363" cy="5528820"/>
          </a:xfrm>
          <a:prstGeom prst="rect">
            <a:avLst/>
          </a:prstGeom>
        </p:spPr>
      </p:pic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85E37C0-C53B-4AE6-97AC-CEAC2245B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55" y="1265140"/>
            <a:ext cx="7540967" cy="554261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192258" y="1172101"/>
            <a:ext cx="2864310" cy="2560628"/>
            <a:chOff x="8192258" y="1172101"/>
            <a:chExt cx="2864310" cy="2560628"/>
          </a:xfrm>
        </p:grpSpPr>
        <p:sp>
          <p:nvSpPr>
            <p:cNvPr id="5" name="Rectangle 4"/>
            <p:cNvSpPr/>
            <p:nvPr/>
          </p:nvSpPr>
          <p:spPr>
            <a:xfrm>
              <a:off x="8192258" y="1598018"/>
              <a:ext cx="1952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https://0xcert.org/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92258" y="2037834"/>
              <a:ext cx="16234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https://ecta.io/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92258" y="1172101"/>
              <a:ext cx="223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Projects (</a:t>
              </a:r>
              <a:r>
                <a:rPr lang="en-US" b="1" dirty="0" err="1"/>
                <a:t>Blockchain</a:t>
              </a:r>
              <a:r>
                <a:rPr lang="en-US" b="1" dirty="0"/>
                <a:t>):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192258" y="2497664"/>
              <a:ext cx="28643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https://www.blockcerts.org/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92258" y="2957494"/>
              <a:ext cx="28017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https://www.myequals.net/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92258" y="3363397"/>
              <a:ext cx="18364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https://gledos.io/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4AD6C41-98EB-45CF-BF16-5B8CB03D99D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l-SI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132148-D347-4D2B-A3F0-DDC259D5D84A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70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and additional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1074400" cy="5165678"/>
          </a:xfrm>
        </p:spPr>
        <p:txBody>
          <a:bodyPr>
            <a:normAutofit fontScale="70000" lnSpcReduction="20000"/>
          </a:bodyPr>
          <a:lstStyle/>
          <a:p>
            <a:r>
              <a:rPr lang="sl-SI" dirty="0">
                <a:hlinkClick r:id="rId2"/>
              </a:rPr>
              <a:t>http://unesco.ijs.si</a:t>
            </a:r>
          </a:p>
          <a:p>
            <a:r>
              <a:rPr lang="sl-SI" dirty="0">
                <a:hlinkClick r:id="rId2"/>
              </a:rPr>
              <a:t>http://ailab.ijs.si</a:t>
            </a:r>
          </a:p>
          <a:p>
            <a:r>
              <a:rPr lang="sl-SI" dirty="0">
                <a:hlinkClick r:id="rId3"/>
              </a:rPr>
              <a:t>http://ircai.org</a:t>
            </a:r>
            <a:endParaRPr lang="sl-SI" dirty="0"/>
          </a:p>
          <a:p>
            <a:r>
              <a:rPr lang="en-US" dirty="0">
                <a:hlinkClick r:id="rId2"/>
              </a:rPr>
              <a:t>http://ct3.ijs.si</a:t>
            </a:r>
            <a:endParaRPr lang="sl-SI" dirty="0">
              <a:hlinkClick r:id="rId2"/>
            </a:endParaRPr>
          </a:p>
          <a:p>
            <a:r>
              <a:rPr lang="sl-SI" dirty="0">
                <a:hlinkClick r:id="" action="ppaction://noaction"/>
              </a:rPr>
              <a:t>http://www.k4all.org</a:t>
            </a:r>
            <a:endParaRPr lang="en-US" dirty="0">
              <a:hlinkClick r:id="" action="ppaction://noaction"/>
            </a:endParaRPr>
          </a:p>
          <a:p>
            <a:endParaRPr lang="sl-SI" dirty="0">
              <a:hlinkClick r:id="rId4"/>
            </a:endParaRPr>
          </a:p>
          <a:p>
            <a:r>
              <a:rPr lang="sl-SI" dirty="0">
                <a:hlinkClick r:id="rId4"/>
              </a:rPr>
              <a:t>http://x5gon.org</a:t>
            </a:r>
          </a:p>
          <a:p>
            <a:r>
              <a:rPr lang="sl-SI" dirty="0">
                <a:hlinkClick r:id="rId4"/>
              </a:rPr>
              <a:t>https://microcredentials.eu/</a:t>
            </a:r>
          </a:p>
          <a:p>
            <a:r>
              <a:rPr lang="sl-SI" dirty="0">
                <a:hlinkClick r:id="rId4"/>
              </a:rPr>
              <a:t>https://credentify.eu/</a:t>
            </a:r>
          </a:p>
          <a:p>
            <a:r>
              <a:rPr lang="en-US" dirty="0">
                <a:hlinkClick r:id="rId4"/>
              </a:rPr>
              <a:t>http://eventregistry.org</a:t>
            </a:r>
            <a:r>
              <a:rPr lang="sl-SI" dirty="0"/>
              <a:t> </a:t>
            </a:r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</a:t>
            </a:r>
            <a:r>
              <a:rPr lang="en-US" dirty="0">
                <a:hlinkClick r:id="rId5"/>
              </a:rPr>
              <a:t>://videolectures.net</a:t>
            </a:r>
            <a:r>
              <a:rPr lang="en-US" dirty="0"/>
              <a:t> </a:t>
            </a:r>
            <a:endParaRPr lang="sl-SI" dirty="0"/>
          </a:p>
          <a:p>
            <a:r>
              <a:rPr lang="en-US" dirty="0">
                <a:hlinkClick r:id="rId6"/>
              </a:rPr>
              <a:t>http://opencast.org/matterhorn/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http://scienceatlas.ijs.si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hlinkClick r:id="rId8"/>
              </a:rPr>
              <a:t>mitja.jermol@ijs.si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836816"/>
      </p:ext>
    </p:extLst>
  </p:cSld>
  <p:clrMapOvr>
    <a:masterClrMapping/>
  </p:clrMapOvr>
  <p:transition spd="med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612" y="1193302"/>
            <a:ext cx="8988612" cy="552817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Educational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D6D8-7C25-4A42-92AA-63BB2867F0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72788" y="6352143"/>
            <a:ext cx="3206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Source: Hewlett Foundation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3790" y="1377859"/>
            <a:ext cx="279653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Various isolated sites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94868" y="2490300"/>
            <a:ext cx="215071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Various formats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99605" y="1678440"/>
            <a:ext cx="266932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Different modalities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48986" y="2765808"/>
            <a:ext cx="2499787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Language diversity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1734" y="4106092"/>
            <a:ext cx="237885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Unresolved rights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8642" y="5260219"/>
            <a:ext cx="338618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Different levels of quality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05503" y="4904300"/>
            <a:ext cx="350769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Undescribed modes of use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10024" y="4014973"/>
            <a:ext cx="146578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Dead links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7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6F837-9CD7-4FFD-8E1B-82FBBDECA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Some AI </a:t>
            </a:r>
            <a:r>
              <a:rPr lang="sl-SI" dirty="0" err="1"/>
              <a:t>technologies</a:t>
            </a:r>
            <a:r>
              <a:rPr lang="sl-SI" dirty="0"/>
              <a:t> </a:t>
            </a:r>
            <a:r>
              <a:rPr lang="sl-SI" dirty="0" err="1"/>
              <a:t>related</a:t>
            </a:r>
            <a:r>
              <a:rPr lang="sl-SI" dirty="0"/>
              <a:t> to OER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3BE8F-E9DF-43E7-AE7A-171294E63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err="1"/>
              <a:t>Content</a:t>
            </a:r>
            <a:r>
              <a:rPr lang="sl-SI" dirty="0"/>
              <a:t> </a:t>
            </a:r>
            <a:r>
              <a:rPr lang="sl-SI" dirty="0" err="1"/>
              <a:t>gathering</a:t>
            </a:r>
            <a:r>
              <a:rPr lang="sl-SI" dirty="0"/>
              <a:t>, </a:t>
            </a:r>
            <a:r>
              <a:rPr lang="sl-SI" dirty="0" err="1"/>
              <a:t>cleaning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structuring</a:t>
            </a:r>
            <a:endParaRPr lang="sl-SI" dirty="0"/>
          </a:p>
          <a:p>
            <a:pPr lvl="1"/>
            <a:r>
              <a:rPr lang="sl-SI" dirty="0" err="1"/>
              <a:t>Independent</a:t>
            </a:r>
            <a:r>
              <a:rPr lang="sl-SI" dirty="0"/>
              <a:t> on </a:t>
            </a:r>
            <a:r>
              <a:rPr lang="sl-SI" dirty="0" err="1"/>
              <a:t>modality</a:t>
            </a:r>
            <a:r>
              <a:rPr lang="sl-SI" dirty="0"/>
              <a:t>, </a:t>
            </a:r>
            <a:r>
              <a:rPr lang="sl-SI" dirty="0" err="1"/>
              <a:t>language</a:t>
            </a:r>
            <a:r>
              <a:rPr lang="sl-SI" dirty="0"/>
              <a:t>, </a:t>
            </a:r>
            <a:r>
              <a:rPr lang="sl-SI" dirty="0" err="1"/>
              <a:t>alphabet</a:t>
            </a:r>
            <a:r>
              <a:rPr lang="sl-SI" dirty="0"/>
              <a:t> </a:t>
            </a:r>
          </a:p>
          <a:p>
            <a:r>
              <a:rPr lang="sl-SI" dirty="0" err="1"/>
              <a:t>Automatic</a:t>
            </a:r>
            <a:r>
              <a:rPr lang="sl-SI" dirty="0"/>
              <a:t> </a:t>
            </a:r>
            <a:r>
              <a:rPr lang="sl-SI" dirty="0" err="1"/>
              <a:t>translation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cultural</a:t>
            </a:r>
            <a:r>
              <a:rPr lang="sl-SI" dirty="0"/>
              <a:t> </a:t>
            </a:r>
            <a:r>
              <a:rPr lang="sl-SI" dirty="0" err="1"/>
              <a:t>adaptation</a:t>
            </a:r>
            <a:endParaRPr lang="sl-SI" dirty="0"/>
          </a:p>
          <a:p>
            <a:r>
              <a:rPr lang="sl-SI" dirty="0" err="1"/>
              <a:t>Contextualisation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adaptation</a:t>
            </a:r>
            <a:r>
              <a:rPr lang="sl-SI" dirty="0"/>
              <a:t> to personal </a:t>
            </a:r>
            <a:r>
              <a:rPr lang="sl-SI" dirty="0" err="1"/>
              <a:t>needs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preferences</a:t>
            </a:r>
            <a:endParaRPr lang="sl-SI" dirty="0"/>
          </a:p>
          <a:p>
            <a:r>
              <a:rPr lang="sl-SI" dirty="0" err="1"/>
              <a:t>Learning</a:t>
            </a:r>
            <a:r>
              <a:rPr lang="sl-SI" dirty="0"/>
              <a:t> </a:t>
            </a:r>
            <a:r>
              <a:rPr lang="sl-SI" dirty="0" err="1"/>
              <a:t>analytics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user</a:t>
            </a:r>
            <a:r>
              <a:rPr lang="sl-SI" dirty="0"/>
              <a:t> </a:t>
            </a:r>
            <a:r>
              <a:rPr lang="sl-SI" dirty="0" err="1"/>
              <a:t>modelling</a:t>
            </a:r>
            <a:endParaRPr lang="sl-SI" dirty="0"/>
          </a:p>
          <a:p>
            <a:endParaRPr lang="sl-SI" dirty="0"/>
          </a:p>
          <a:p>
            <a:r>
              <a:rPr lang="sl-SI" dirty="0" err="1"/>
              <a:t>Content</a:t>
            </a:r>
            <a:r>
              <a:rPr lang="sl-SI" dirty="0"/>
              <a:t> </a:t>
            </a:r>
            <a:r>
              <a:rPr lang="sl-SI" dirty="0" err="1"/>
              <a:t>understanding</a:t>
            </a:r>
            <a:endParaRPr lang="sl-SI" dirty="0"/>
          </a:p>
          <a:p>
            <a:r>
              <a:rPr lang="sl-SI" dirty="0"/>
              <a:t>AI </a:t>
            </a:r>
            <a:r>
              <a:rPr lang="sl-SI" dirty="0" err="1"/>
              <a:t>teacher</a:t>
            </a:r>
            <a:r>
              <a:rPr lang="sl-SI" dirty="0"/>
              <a:t> </a:t>
            </a:r>
          </a:p>
          <a:p>
            <a:pPr lvl="1"/>
            <a:r>
              <a:rPr lang="sl-SI" dirty="0" err="1"/>
              <a:t>Crowd</a:t>
            </a:r>
            <a:r>
              <a:rPr lang="sl-SI" dirty="0"/>
              <a:t> </a:t>
            </a:r>
            <a:r>
              <a:rPr lang="sl-SI" dirty="0" err="1"/>
              <a:t>learning</a:t>
            </a:r>
            <a:endParaRPr lang="sl-SI" dirty="0"/>
          </a:p>
          <a:p>
            <a:pPr lvl="1"/>
            <a:r>
              <a:rPr lang="sl-SI" dirty="0" err="1"/>
              <a:t>Micro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in-</a:t>
            </a:r>
            <a:r>
              <a:rPr lang="sl-SI" dirty="0" err="1"/>
              <a:t>context</a:t>
            </a:r>
            <a:r>
              <a:rPr lang="sl-SI" dirty="0"/>
              <a:t> </a:t>
            </a:r>
            <a:r>
              <a:rPr lang="sl-SI" dirty="0" err="1"/>
              <a:t>learning</a:t>
            </a: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599582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resources open pipeline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831" y="1286283"/>
            <a:ext cx="3263019" cy="4582837"/>
            <a:chOff x="329020" y="1419426"/>
            <a:chExt cx="3784024" cy="49789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690" y="1419426"/>
              <a:ext cx="2952750" cy="42767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9020" y="5696151"/>
              <a:ext cx="3784024" cy="70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Automatic ingestion, cleaning, fusion, preprocessing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60521" y="5222788"/>
            <a:ext cx="26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Cross-lingual, cross-modal</a:t>
            </a:r>
          </a:p>
          <a:p>
            <a:r>
              <a:rPr lang="en-US" dirty="0"/>
              <a:t>Semantic processing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20957" y="5222787"/>
            <a:ext cx="26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Didactic design and pedagogical processing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53179" y="5222788"/>
            <a:ext cx="26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Resources quality processing</a:t>
            </a:r>
          </a:p>
        </p:txBody>
      </p:sp>
      <p:pic>
        <p:nvPicPr>
          <p:cNvPr id="1026" name="Picture 2" descr="Image result for semantic grap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27" y="1303397"/>
            <a:ext cx="2722668" cy="179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dagogical mode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957" y="1193417"/>
            <a:ext cx="2332843" cy="23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urricu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628" y="2988731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video understand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95" y="3282731"/>
            <a:ext cx="2383813" cy="178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quality assessment learn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66" y="3900924"/>
            <a:ext cx="2319635" cy="11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eer revie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66" y="1476610"/>
            <a:ext cx="2382151" cy="192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7126" y="3004786"/>
            <a:ext cx="2897113" cy="81043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39638" y="6048958"/>
            <a:ext cx="11732456" cy="75262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4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6953" y="6213430"/>
            <a:ext cx="1299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60699" y="6226535"/>
            <a:ext cx="1130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1944755250"/>
      </p:ext>
    </p:extLst>
  </p:cSld>
  <p:clrMapOvr>
    <a:masterClrMapping/>
  </p:clrMapOvr>
  <p:transition spd="med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0F8E-CA4E-4F0D-9C57-A9C2274F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l-SI" dirty="0"/>
              <a:t>Global </a:t>
            </a:r>
            <a:r>
              <a:rPr lang="sl-SI" dirty="0" err="1"/>
              <a:t>Education</a:t>
            </a:r>
            <a:r>
              <a:rPr lang="sl-SI" dirty="0"/>
              <a:t> </a:t>
            </a:r>
            <a:r>
              <a:rPr lang="sl-SI" dirty="0" err="1"/>
              <a:t>Situational</a:t>
            </a:r>
            <a:r>
              <a:rPr lang="sl-SI" dirty="0"/>
              <a:t> </a:t>
            </a:r>
            <a:r>
              <a:rPr lang="sl-SI" dirty="0" err="1"/>
              <a:t>Awareness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A191D7-173B-42CD-BAC9-D1F8F4F532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1" y="3296821"/>
            <a:ext cx="1421828" cy="79994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8E1F1F-FC43-44D1-B59D-3FA1B933D3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t="-486" r="5217" b="486"/>
          <a:stretch/>
        </p:blipFill>
        <p:spPr>
          <a:xfrm>
            <a:off x="470531" y="5355167"/>
            <a:ext cx="1421827" cy="790618"/>
          </a:xfrm>
          <a:prstGeom prst="rect">
            <a:avLst/>
          </a:prstGeom>
        </p:spPr>
      </p:pic>
      <p:pic>
        <p:nvPicPr>
          <p:cNvPr id="1026" name="Picture 2" descr="Evaluation &amp; impact framework">
            <a:extLst>
              <a:ext uri="{FF2B5EF4-FFF2-40B4-BE49-F238E27FC236}">
                <a16:creationId xmlns:a16="http://schemas.microsoft.com/office/drawing/2014/main" id="{4A6A915C-5351-414F-B88B-92C27FEB3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1" y="4230948"/>
            <a:ext cx="1526091" cy="8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35534793-2761-465F-A6EE-AC790C4E83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866"/>
          <a:stretch/>
        </p:blipFill>
        <p:spPr>
          <a:xfrm>
            <a:off x="2381677" y="3139683"/>
            <a:ext cx="2394963" cy="16503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127FDC-90A5-4F1E-8F9F-87CA850258F4}"/>
              </a:ext>
            </a:extLst>
          </p:cNvPr>
          <p:cNvSpPr txBox="1"/>
          <p:nvPr/>
        </p:nvSpPr>
        <p:spPr>
          <a:xfrm>
            <a:off x="2715479" y="2377394"/>
            <a:ext cx="182671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/>
              <a:t>Global </a:t>
            </a:r>
            <a:r>
              <a:rPr lang="sl-SI" dirty="0" err="1"/>
              <a:t>Education</a:t>
            </a:r>
            <a:r>
              <a:rPr lang="sl-SI" dirty="0"/>
              <a:t> </a:t>
            </a:r>
            <a:endParaRPr lang="en-GB" dirty="0"/>
          </a:p>
          <a:p>
            <a:pPr algn="ctr"/>
            <a:r>
              <a:rPr lang="en-GB" dirty="0"/>
              <a:t>Observatory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CC0D41-E613-4350-B23D-AD8EA1F5C31E}"/>
              </a:ext>
            </a:extLst>
          </p:cNvPr>
          <p:cNvSpPr txBox="1"/>
          <p:nvPr/>
        </p:nvSpPr>
        <p:spPr>
          <a:xfrm>
            <a:off x="2867966" y="6380584"/>
            <a:ext cx="2003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Monitoring and analytics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522552-BAB8-4D79-8F4C-0035534CBEAC}"/>
              </a:ext>
            </a:extLst>
          </p:cNvPr>
          <p:cNvSpPr txBox="1"/>
          <p:nvPr/>
        </p:nvSpPr>
        <p:spPr>
          <a:xfrm>
            <a:off x="83471" y="6380584"/>
            <a:ext cx="2221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Data, information collection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822E12-33DE-4A2D-9F6A-726C63FFDE84}"/>
              </a:ext>
            </a:extLst>
          </p:cNvPr>
          <p:cNvCxnSpPr>
            <a:cxnSpLocks/>
          </p:cNvCxnSpPr>
          <p:nvPr/>
        </p:nvCxnSpPr>
        <p:spPr>
          <a:xfrm>
            <a:off x="1901342" y="2162131"/>
            <a:ext cx="460246" cy="1066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2F3E52-9A4E-444F-A217-5AC974E948FB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1892359" y="3696793"/>
            <a:ext cx="4394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C2A78E5-49A7-4158-A5C1-94EE2FC86E09}"/>
              </a:ext>
            </a:extLst>
          </p:cNvPr>
          <p:cNvCxnSpPr>
            <a:cxnSpLocks/>
            <a:stCxn id="1026" idx="3"/>
          </p:cNvCxnSpPr>
          <p:nvPr/>
        </p:nvCxnSpPr>
        <p:spPr>
          <a:xfrm flipV="1">
            <a:off x="1996622" y="4266737"/>
            <a:ext cx="335151" cy="380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C8D338-D3E5-4FE5-B24E-57E48B930408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1892358" y="4728847"/>
            <a:ext cx="489318" cy="1021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ECF14459-9BAB-4066-95D0-E7DBF9028531}"/>
              </a:ext>
            </a:extLst>
          </p:cNvPr>
          <p:cNvSpPr/>
          <p:nvPr/>
        </p:nvSpPr>
        <p:spPr>
          <a:xfrm>
            <a:off x="2336262" y="6454886"/>
            <a:ext cx="531704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095905-51F7-40C3-A2B4-D42927DBCABF}"/>
              </a:ext>
            </a:extLst>
          </p:cNvPr>
          <p:cNvSpPr txBox="1"/>
          <p:nvPr/>
        </p:nvSpPr>
        <p:spPr>
          <a:xfrm>
            <a:off x="5686205" y="2377393"/>
            <a:ext cx="177381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>
            <a:defPPr>
              <a:defRPr lang="sl-SI"/>
            </a:defPPr>
          </a:lstStyle>
          <a:p>
            <a:r>
              <a:rPr lang="sl-SI" dirty="0"/>
              <a:t>Global </a:t>
            </a:r>
            <a:r>
              <a:rPr lang="sl-SI" dirty="0" err="1"/>
              <a:t>Education</a:t>
            </a:r>
            <a:endParaRPr lang="en-GB" dirty="0"/>
          </a:p>
          <a:p>
            <a:pPr algn="ctr"/>
            <a:r>
              <a:rPr lang="en-GB" dirty="0"/>
              <a:t>Simulator</a:t>
            </a:r>
          </a:p>
        </p:txBody>
      </p:sp>
      <p:pic>
        <p:nvPicPr>
          <p:cNvPr id="31" name="Picture 2" descr="Image result for semantic graph">
            <a:extLst>
              <a:ext uri="{FF2B5EF4-FFF2-40B4-BE49-F238E27FC236}">
                <a16:creationId xmlns:a16="http://schemas.microsoft.com/office/drawing/2014/main" id="{637A0227-B28D-4BB9-94CB-122FEBB33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" y="4417397"/>
            <a:ext cx="1423832" cy="93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Content Placeholder 3">
            <a:extLst>
              <a:ext uri="{FF2B5EF4-FFF2-40B4-BE49-F238E27FC236}">
                <a16:creationId xmlns:a16="http://schemas.microsoft.com/office/drawing/2014/main" id="{ABD321AF-C070-44BF-BA10-9EFD43BDACA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49" t="5966"/>
          <a:stretch/>
        </p:blipFill>
        <p:spPr>
          <a:xfrm>
            <a:off x="5202083" y="3114222"/>
            <a:ext cx="2645307" cy="16659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FE769D6-65F9-49B4-AE8A-773DFFB7EACC}"/>
              </a:ext>
            </a:extLst>
          </p:cNvPr>
          <p:cNvSpPr txBox="1"/>
          <p:nvPr/>
        </p:nvSpPr>
        <p:spPr>
          <a:xfrm>
            <a:off x="5717364" y="6377941"/>
            <a:ext cx="2195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Predictions and simulations</a:t>
            </a: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20E168A-CDBC-40B0-8442-9C754DC0263A}"/>
              </a:ext>
            </a:extLst>
          </p:cNvPr>
          <p:cNvSpPr/>
          <p:nvPr/>
        </p:nvSpPr>
        <p:spPr>
          <a:xfrm>
            <a:off x="5028433" y="6470498"/>
            <a:ext cx="531704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DF371A2C-D202-4ADB-A73F-C448A2CF760D}"/>
              </a:ext>
            </a:extLst>
          </p:cNvPr>
          <p:cNvSpPr/>
          <p:nvPr/>
        </p:nvSpPr>
        <p:spPr>
          <a:xfrm>
            <a:off x="4826544" y="3686941"/>
            <a:ext cx="254449" cy="521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0EC4AD-5A6F-4B74-BB97-0EE56B7EDF24}"/>
              </a:ext>
            </a:extLst>
          </p:cNvPr>
          <p:cNvSpPr txBox="1"/>
          <p:nvPr/>
        </p:nvSpPr>
        <p:spPr>
          <a:xfrm>
            <a:off x="8416483" y="2365649"/>
            <a:ext cx="182671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sl-SI"/>
            </a:defPPr>
          </a:lstStyle>
          <a:p>
            <a:pPr algn="ctr"/>
            <a:r>
              <a:rPr lang="sl-SI" dirty="0"/>
              <a:t>Global </a:t>
            </a:r>
            <a:r>
              <a:rPr lang="sl-SI" dirty="0" err="1"/>
              <a:t>Education</a:t>
            </a:r>
            <a:r>
              <a:rPr lang="sl-SI" dirty="0"/>
              <a:t> </a:t>
            </a:r>
            <a:r>
              <a:rPr lang="en-GB" dirty="0"/>
              <a:t>Adviser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5AA87C-4264-4E71-AD1E-03C7F16481DD}"/>
              </a:ext>
            </a:extLst>
          </p:cNvPr>
          <p:cNvSpPr txBox="1"/>
          <p:nvPr/>
        </p:nvSpPr>
        <p:spPr>
          <a:xfrm>
            <a:off x="8577453" y="6377940"/>
            <a:ext cx="2590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Proposing and evaluating actions</a:t>
            </a: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5A4D1FE-363E-460D-BA4A-83AA5A11BA1C}"/>
              </a:ext>
            </a:extLst>
          </p:cNvPr>
          <p:cNvSpPr/>
          <p:nvPr/>
        </p:nvSpPr>
        <p:spPr>
          <a:xfrm>
            <a:off x="7979357" y="6470498"/>
            <a:ext cx="531704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Content Placeholder 3">
            <a:extLst>
              <a:ext uri="{FF2B5EF4-FFF2-40B4-BE49-F238E27FC236}">
                <a16:creationId xmlns:a16="http://schemas.microsoft.com/office/drawing/2014/main" id="{B571CFC7-CF05-461B-AE94-D36F5CCACE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6619" y="3103913"/>
            <a:ext cx="2172735" cy="199011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1" name="Arrow: Right 40">
            <a:extLst>
              <a:ext uri="{FF2B5EF4-FFF2-40B4-BE49-F238E27FC236}">
                <a16:creationId xmlns:a16="http://schemas.microsoft.com/office/drawing/2014/main" id="{79F893F2-D72E-4199-B7A5-53C5B7464CC5}"/>
              </a:ext>
            </a:extLst>
          </p:cNvPr>
          <p:cNvSpPr/>
          <p:nvPr/>
        </p:nvSpPr>
        <p:spPr>
          <a:xfrm>
            <a:off x="7954780" y="3704156"/>
            <a:ext cx="254449" cy="5214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8067A02-9C73-43D0-8A9C-DD0DEE5CF286}"/>
              </a:ext>
            </a:extLst>
          </p:cNvPr>
          <p:cNvCxnSpPr>
            <a:cxnSpLocks/>
          </p:cNvCxnSpPr>
          <p:nvPr/>
        </p:nvCxnSpPr>
        <p:spPr>
          <a:xfrm flipV="1">
            <a:off x="3662347" y="4790034"/>
            <a:ext cx="0" cy="624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622712B-D965-4143-A9D2-E2A31EBD6A8F}"/>
              </a:ext>
            </a:extLst>
          </p:cNvPr>
          <p:cNvSpPr txBox="1"/>
          <p:nvPr/>
        </p:nvSpPr>
        <p:spPr>
          <a:xfrm>
            <a:off x="2427061" y="5427310"/>
            <a:ext cx="29905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sl-SI" dirty="0" err="1"/>
              <a:t>External</a:t>
            </a:r>
            <a:r>
              <a:rPr lang="sl-SI" dirty="0"/>
              <a:t> </a:t>
            </a:r>
            <a:r>
              <a:rPr lang="sl-SI" dirty="0" err="1"/>
              <a:t>related</a:t>
            </a:r>
            <a:r>
              <a:rPr lang="sl-SI" dirty="0"/>
              <a:t> data</a:t>
            </a:r>
          </a:p>
          <a:p>
            <a:r>
              <a:rPr lang="sl-SI" dirty="0" err="1"/>
              <a:t>i.e</a:t>
            </a:r>
            <a:r>
              <a:rPr lang="sl-SI" dirty="0"/>
              <a:t>. </a:t>
            </a:r>
            <a:r>
              <a:rPr lang="en-GB" dirty="0"/>
              <a:t>coronaviruswatch.ircai.org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D68D283-7816-47D0-8BAA-0BAF733AE91F}"/>
              </a:ext>
            </a:extLst>
          </p:cNvPr>
          <p:cNvSpPr/>
          <p:nvPr/>
        </p:nvSpPr>
        <p:spPr>
          <a:xfrm>
            <a:off x="10879604" y="1956350"/>
            <a:ext cx="1191221" cy="5214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/>
              <a:t>OER </a:t>
            </a:r>
            <a:endParaRPr lang="en-GB" sz="140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72D05D3-B209-4EE2-A7B6-D0DF65D183B6}"/>
              </a:ext>
            </a:extLst>
          </p:cNvPr>
          <p:cNvSpPr/>
          <p:nvPr/>
        </p:nvSpPr>
        <p:spPr>
          <a:xfrm>
            <a:off x="10890724" y="4638608"/>
            <a:ext cx="1191221" cy="5214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Rules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DC2828D-47E8-4CCE-BD6B-FB05332B3131}"/>
              </a:ext>
            </a:extLst>
          </p:cNvPr>
          <p:cNvSpPr/>
          <p:nvPr/>
        </p:nvSpPr>
        <p:spPr>
          <a:xfrm>
            <a:off x="10901452" y="5314110"/>
            <a:ext cx="1191221" cy="5214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Policies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7BBDB37-6415-43C3-A41D-933E677159E0}"/>
              </a:ext>
            </a:extLst>
          </p:cNvPr>
          <p:cNvSpPr/>
          <p:nvPr/>
        </p:nvSpPr>
        <p:spPr>
          <a:xfrm>
            <a:off x="10879604" y="1282863"/>
            <a:ext cx="1195423" cy="5214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400" dirty="0" err="1"/>
              <a:t>Infrastructure</a:t>
            </a:r>
            <a:endParaRPr lang="en-GB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D38A29D-480D-4865-8DFF-45C552185D72}"/>
              </a:ext>
            </a:extLst>
          </p:cNvPr>
          <p:cNvSpPr/>
          <p:nvPr/>
        </p:nvSpPr>
        <p:spPr>
          <a:xfrm>
            <a:off x="10879604" y="2629837"/>
            <a:ext cx="1195423" cy="5214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Applications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BD7916D-453B-41A4-B90A-80ED155C7ADB}"/>
              </a:ext>
            </a:extLst>
          </p:cNvPr>
          <p:cNvSpPr/>
          <p:nvPr/>
        </p:nvSpPr>
        <p:spPr>
          <a:xfrm>
            <a:off x="10875402" y="3970966"/>
            <a:ext cx="1195423" cy="5214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Value Models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71FBF53-CDFD-478E-B245-0E13AAB4FE0D}"/>
              </a:ext>
            </a:extLst>
          </p:cNvPr>
          <p:cNvSpPr/>
          <p:nvPr/>
        </p:nvSpPr>
        <p:spPr>
          <a:xfrm>
            <a:off x="10879604" y="3303324"/>
            <a:ext cx="1195423" cy="5214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/>
              <a:t>Organisation Models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196E57C-A1F8-43F3-B300-5E924B835E4F}"/>
              </a:ext>
            </a:extLst>
          </p:cNvPr>
          <p:cNvCxnSpPr>
            <a:endCxn id="72" idx="1"/>
          </p:cNvCxnSpPr>
          <p:nvPr/>
        </p:nvCxnSpPr>
        <p:spPr>
          <a:xfrm flipV="1">
            <a:off x="10446586" y="1543565"/>
            <a:ext cx="433018" cy="1489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CE79096-35C7-4376-8C93-54DE532A3914}"/>
              </a:ext>
            </a:extLst>
          </p:cNvPr>
          <p:cNvCxnSpPr>
            <a:endCxn id="69" idx="1"/>
          </p:cNvCxnSpPr>
          <p:nvPr/>
        </p:nvCxnSpPr>
        <p:spPr>
          <a:xfrm flipV="1">
            <a:off x="10481378" y="2217052"/>
            <a:ext cx="398226" cy="1080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3D17987-684D-4853-A9F1-F1EBF4B579E7}"/>
              </a:ext>
            </a:extLst>
          </p:cNvPr>
          <p:cNvCxnSpPr>
            <a:endCxn id="73" idx="1"/>
          </p:cNvCxnSpPr>
          <p:nvPr/>
        </p:nvCxnSpPr>
        <p:spPr>
          <a:xfrm flipV="1">
            <a:off x="10520372" y="2890539"/>
            <a:ext cx="359232" cy="717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E2289F1-368E-4088-BEF8-D9A20BB476FD}"/>
              </a:ext>
            </a:extLst>
          </p:cNvPr>
          <p:cNvCxnSpPr>
            <a:endCxn id="75" idx="1"/>
          </p:cNvCxnSpPr>
          <p:nvPr/>
        </p:nvCxnSpPr>
        <p:spPr>
          <a:xfrm flipV="1">
            <a:off x="10520372" y="3564026"/>
            <a:ext cx="359232" cy="339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39F0964D-A066-4DB0-8D6F-2D6CE9F96F34}"/>
              </a:ext>
            </a:extLst>
          </p:cNvPr>
          <p:cNvCxnSpPr>
            <a:endCxn id="74" idx="1"/>
          </p:cNvCxnSpPr>
          <p:nvPr/>
        </p:nvCxnSpPr>
        <p:spPr>
          <a:xfrm>
            <a:off x="10518271" y="4206640"/>
            <a:ext cx="357131" cy="25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95FDD20D-533B-4CA0-9963-3E702BB98FEE}"/>
              </a:ext>
            </a:extLst>
          </p:cNvPr>
          <p:cNvCxnSpPr>
            <a:endCxn id="70" idx="1"/>
          </p:cNvCxnSpPr>
          <p:nvPr/>
        </p:nvCxnSpPr>
        <p:spPr>
          <a:xfrm>
            <a:off x="10519322" y="4502755"/>
            <a:ext cx="371402" cy="396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F419F0A-FE21-4B63-8D78-2A4F0504BC73}"/>
              </a:ext>
            </a:extLst>
          </p:cNvPr>
          <p:cNvCxnSpPr>
            <a:endCxn id="71" idx="1"/>
          </p:cNvCxnSpPr>
          <p:nvPr/>
        </p:nvCxnSpPr>
        <p:spPr>
          <a:xfrm>
            <a:off x="10446586" y="4864267"/>
            <a:ext cx="454866" cy="710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>
            <a:extLst>
              <a:ext uri="{FF2B5EF4-FFF2-40B4-BE49-F238E27FC236}">
                <a16:creationId xmlns:a16="http://schemas.microsoft.com/office/drawing/2014/main" id="{1FFF461B-E9C2-479F-A1A7-2ADF46F988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973" y="1618834"/>
            <a:ext cx="1764000" cy="991785"/>
          </a:xfrm>
          <a:prstGeom prst="rect">
            <a:avLst/>
          </a:prstGeom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15A8AB54-79D0-46F5-A38E-020FB9689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94" y="2188086"/>
            <a:ext cx="1188000" cy="10341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75991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892123" y="185453"/>
            <a:ext cx="10283761" cy="2256037"/>
            <a:chOff x="892123" y="185453"/>
            <a:chExt cx="10283761" cy="2256037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66597" y="185453"/>
              <a:ext cx="2133600" cy="2133600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46975" y="1157916"/>
              <a:ext cx="1128909" cy="1262967"/>
            </a:xfrm>
            <a:prstGeom prst="rect">
              <a:avLst/>
            </a:prstGeom>
          </p:spPr>
        </p:pic>
        <p:sp>
          <p:nvSpPr>
            <p:cNvPr id="51" name="Curved Up Arrow 50"/>
            <p:cNvSpPr/>
            <p:nvPr/>
          </p:nvSpPr>
          <p:spPr>
            <a:xfrm rot="10800000">
              <a:off x="7680176" y="1181274"/>
              <a:ext cx="2664296" cy="376623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Curved Down Arrow 53"/>
            <p:cNvSpPr/>
            <p:nvPr/>
          </p:nvSpPr>
          <p:spPr>
            <a:xfrm>
              <a:off x="2053758" y="1252253"/>
              <a:ext cx="2758375" cy="35248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2123" y="1520384"/>
              <a:ext cx="1745254" cy="9211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AI: Open knowledge vs open content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661847"/>
            <a:ext cx="3898392" cy="2215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0674" y="2292515"/>
            <a:ext cx="504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OPEN SOURCE AND OPEN KNOWLEDGE AI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8005003" y="2734580"/>
            <a:ext cx="3898392" cy="2143163"/>
            <a:chOff x="8000023" y="2393785"/>
            <a:chExt cx="3898392" cy="2143163"/>
          </a:xfrm>
        </p:grpSpPr>
        <p:sp>
          <p:nvSpPr>
            <p:cNvPr id="6" name="Cloud 5"/>
            <p:cNvSpPr/>
            <p:nvPr/>
          </p:nvSpPr>
          <p:spPr>
            <a:xfrm>
              <a:off x="9507211" y="2393785"/>
              <a:ext cx="2391204" cy="2143163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WEB, </a:t>
              </a:r>
              <a:r>
                <a:rPr lang="en-US" sz="2000" dirty="0" err="1"/>
                <a:t>IoT</a:t>
              </a:r>
              <a:endParaRPr lang="en-US" sz="2000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8045196" y="2852936"/>
              <a:ext cx="150718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9"/>
            <p:cNvSpPr/>
            <p:nvPr/>
          </p:nvSpPr>
          <p:spPr>
            <a:xfrm rot="10800000">
              <a:off x="8000023" y="3879130"/>
              <a:ext cx="150718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54012" y="3631226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Learning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12443" y="2568956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Checking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58867" y="2543941"/>
            <a:ext cx="3985698" cy="2319170"/>
            <a:chOff x="153887" y="2203146"/>
            <a:chExt cx="3985698" cy="2319170"/>
          </a:xfrm>
        </p:grpSpPr>
        <p:grpSp>
          <p:nvGrpSpPr>
            <p:cNvPr id="38" name="Group 37"/>
            <p:cNvGrpSpPr/>
            <p:nvPr/>
          </p:nvGrpSpPr>
          <p:grpSpPr>
            <a:xfrm>
              <a:off x="153887" y="2203146"/>
              <a:ext cx="2726125" cy="2319170"/>
              <a:chOff x="410008" y="2192977"/>
              <a:chExt cx="2726125" cy="2319170"/>
            </a:xfrm>
          </p:grpSpPr>
          <p:sp>
            <p:nvSpPr>
              <p:cNvPr id="13" name="Smiley Face 12"/>
              <p:cNvSpPr/>
              <p:nvPr/>
            </p:nvSpPr>
            <p:spPr bwMode="auto">
              <a:xfrm>
                <a:off x="746151" y="2192977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14" name="Smiley Face 13"/>
              <p:cNvSpPr/>
              <p:nvPr/>
            </p:nvSpPr>
            <p:spPr bwMode="auto">
              <a:xfrm>
                <a:off x="1174335" y="2503974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15" name="Smiley Face 14"/>
              <p:cNvSpPr/>
              <p:nvPr/>
            </p:nvSpPr>
            <p:spPr bwMode="auto">
              <a:xfrm>
                <a:off x="770925" y="2654901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16" name="Smiley Face 15"/>
              <p:cNvSpPr/>
              <p:nvPr/>
            </p:nvSpPr>
            <p:spPr bwMode="auto">
              <a:xfrm>
                <a:off x="1522074" y="2740901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17" name="Smiley Face 16"/>
              <p:cNvSpPr/>
              <p:nvPr/>
            </p:nvSpPr>
            <p:spPr bwMode="auto">
              <a:xfrm>
                <a:off x="1890683" y="2535998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18" name="Smiley Face 17"/>
              <p:cNvSpPr/>
              <p:nvPr/>
            </p:nvSpPr>
            <p:spPr bwMode="auto">
              <a:xfrm>
                <a:off x="2295278" y="2393785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19" name="Smiley Face 18"/>
              <p:cNvSpPr/>
              <p:nvPr/>
            </p:nvSpPr>
            <p:spPr bwMode="auto">
              <a:xfrm>
                <a:off x="2585324" y="2740901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20" name="Smiley Face 19"/>
              <p:cNvSpPr/>
              <p:nvPr/>
            </p:nvSpPr>
            <p:spPr bwMode="auto">
              <a:xfrm>
                <a:off x="594278" y="2829130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21" name="Smiley Face 20"/>
              <p:cNvSpPr/>
              <p:nvPr/>
            </p:nvSpPr>
            <p:spPr bwMode="auto">
              <a:xfrm>
                <a:off x="1022462" y="3140127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22" name="Smiley Face 21"/>
              <p:cNvSpPr/>
              <p:nvPr/>
            </p:nvSpPr>
            <p:spPr bwMode="auto">
              <a:xfrm>
                <a:off x="619052" y="3291054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23" name="Smiley Face 22"/>
              <p:cNvSpPr/>
              <p:nvPr/>
            </p:nvSpPr>
            <p:spPr bwMode="auto">
              <a:xfrm>
                <a:off x="1370201" y="3377054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24" name="Smiley Face 23"/>
              <p:cNvSpPr/>
              <p:nvPr/>
            </p:nvSpPr>
            <p:spPr bwMode="auto">
              <a:xfrm>
                <a:off x="1738810" y="3172151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25" name="Smiley Face 24"/>
              <p:cNvSpPr/>
              <p:nvPr/>
            </p:nvSpPr>
            <p:spPr bwMode="auto">
              <a:xfrm>
                <a:off x="2143405" y="3029938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26" name="Smiley Face 25"/>
              <p:cNvSpPr/>
              <p:nvPr/>
            </p:nvSpPr>
            <p:spPr bwMode="auto">
              <a:xfrm>
                <a:off x="2433451" y="3377054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27" name="Smiley Face 26"/>
              <p:cNvSpPr/>
              <p:nvPr/>
            </p:nvSpPr>
            <p:spPr bwMode="auto">
              <a:xfrm>
                <a:off x="410008" y="3386149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28" name="Smiley Face 27"/>
              <p:cNvSpPr/>
              <p:nvPr/>
            </p:nvSpPr>
            <p:spPr bwMode="auto">
              <a:xfrm>
                <a:off x="838192" y="3697146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29" name="Smiley Face 28"/>
              <p:cNvSpPr/>
              <p:nvPr/>
            </p:nvSpPr>
            <p:spPr bwMode="auto">
              <a:xfrm>
                <a:off x="434782" y="3848073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30" name="Smiley Face 29"/>
              <p:cNvSpPr/>
              <p:nvPr/>
            </p:nvSpPr>
            <p:spPr bwMode="auto">
              <a:xfrm>
                <a:off x="1185931" y="3934073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31" name="Smiley Face 30"/>
              <p:cNvSpPr/>
              <p:nvPr/>
            </p:nvSpPr>
            <p:spPr bwMode="auto">
              <a:xfrm>
                <a:off x="1554540" y="3729170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32" name="Smiley Face 31"/>
              <p:cNvSpPr/>
              <p:nvPr/>
            </p:nvSpPr>
            <p:spPr bwMode="auto">
              <a:xfrm>
                <a:off x="1959135" y="3586957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  <p:sp>
            <p:nvSpPr>
              <p:cNvPr id="33" name="Smiley Face 32"/>
              <p:cNvSpPr/>
              <p:nvPr/>
            </p:nvSpPr>
            <p:spPr bwMode="auto">
              <a:xfrm>
                <a:off x="2249181" y="3934073"/>
                <a:ext cx="550809" cy="578074"/>
              </a:xfrm>
              <a:prstGeom prst="smileyFace">
                <a:avLst/>
              </a:prstGeom>
              <a:solidFill>
                <a:srgbClr val="FFFFFF"/>
              </a:solidFill>
              <a:ln w="25400" cap="flat" cmpd="sng" algn="ctr">
                <a:solidFill>
                  <a:srgbClr val="2D2D8A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vert="horz" wrap="square" lIns="82296" tIns="41148" rIns="82296" bIns="41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822960">
                  <a:spcBef>
                    <a:spcPct val="20000"/>
                  </a:spcBef>
                  <a:defRPr/>
                </a:pPr>
                <a:endParaRPr lang="sl-SI" sz="2880" kern="0">
                  <a:solidFill>
                    <a:srgbClr val="3771B3"/>
                  </a:solidFill>
                </a:endParaRPr>
              </a:p>
            </p:txBody>
          </p:sp>
        </p:grpSp>
        <p:sp>
          <p:nvSpPr>
            <p:cNvPr id="34" name="Right Arrow 33"/>
            <p:cNvSpPr/>
            <p:nvPr/>
          </p:nvSpPr>
          <p:spPr>
            <a:xfrm rot="10800000">
              <a:off x="2568337" y="2812982"/>
              <a:ext cx="150718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2632397" y="3839176"/>
              <a:ext cx="150718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77153" y="3591272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Learning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35584" y="2529002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Checking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01386" y="4810079"/>
            <a:ext cx="1649031" cy="1912041"/>
            <a:chOff x="5296406" y="4469284"/>
            <a:chExt cx="1649031" cy="2201098"/>
          </a:xfrm>
        </p:grpSpPr>
        <p:sp>
          <p:nvSpPr>
            <p:cNvPr id="39" name="Smiley Face 38"/>
            <p:cNvSpPr/>
            <p:nvPr/>
          </p:nvSpPr>
          <p:spPr bwMode="auto">
            <a:xfrm>
              <a:off x="5750662" y="5784516"/>
              <a:ext cx="755511" cy="885866"/>
            </a:xfrm>
            <a:prstGeom prst="smileyFace">
              <a:avLst/>
            </a:prstGeom>
            <a:solidFill>
              <a:srgbClr val="FFFFFF"/>
            </a:solidFill>
            <a:ln w="25400" cap="flat" cmpd="sng" algn="ctr">
              <a:solidFill>
                <a:srgbClr val="2D2D8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82296" tIns="41148" rIns="82296" bIns="41148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2960">
                <a:spcBef>
                  <a:spcPct val="20000"/>
                </a:spcBef>
                <a:defRPr/>
              </a:pPr>
              <a:endParaRPr lang="sl-SI" sz="2880" kern="0">
                <a:solidFill>
                  <a:srgbClr val="3771B3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 rot="5400000">
              <a:off x="5923875" y="5022574"/>
              <a:ext cx="1507188" cy="535936"/>
              <a:chOff x="3105907" y="5509027"/>
              <a:chExt cx="1507188" cy="535936"/>
            </a:xfrm>
          </p:grpSpPr>
          <p:sp>
            <p:nvSpPr>
              <p:cNvPr id="40" name="Right Arrow 39"/>
              <p:cNvSpPr/>
              <p:nvPr/>
            </p:nvSpPr>
            <p:spPr>
              <a:xfrm>
                <a:off x="3105907" y="5756931"/>
                <a:ext cx="150718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250663" y="5509027"/>
                <a:ext cx="1082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Learning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16200000">
              <a:off x="4810780" y="4954910"/>
              <a:ext cx="1507188" cy="535936"/>
              <a:chOff x="3321931" y="5278359"/>
              <a:chExt cx="1507188" cy="535936"/>
            </a:xfrm>
          </p:grpSpPr>
          <p:sp>
            <p:nvSpPr>
              <p:cNvPr id="43" name="Right Arrow 42"/>
              <p:cNvSpPr/>
              <p:nvPr/>
            </p:nvSpPr>
            <p:spPr>
              <a:xfrm>
                <a:off x="3321931" y="5526263"/>
                <a:ext cx="1507188" cy="2880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466687" y="5278359"/>
                <a:ext cx="1108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Teaching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525871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7831" y="1286283"/>
            <a:ext cx="2936917" cy="4531421"/>
            <a:chOff x="329020" y="1419426"/>
            <a:chExt cx="3405853" cy="492305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690" y="1419426"/>
              <a:ext cx="2952750" cy="42767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9020" y="5696151"/>
              <a:ext cx="34058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Automatic ingestion, cleaning, fusion , structuring, preprocessing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2467" y="1449828"/>
            <a:ext cx="2845379" cy="4896142"/>
            <a:chOff x="3211236" y="1427582"/>
            <a:chExt cx="2845379" cy="4896142"/>
          </a:xfrm>
        </p:grpSpPr>
        <p:grpSp>
          <p:nvGrpSpPr>
            <p:cNvPr id="8" name="Group 7"/>
            <p:cNvGrpSpPr/>
            <p:nvPr/>
          </p:nvGrpSpPr>
          <p:grpSpPr>
            <a:xfrm>
              <a:off x="3211237" y="3432313"/>
              <a:ext cx="2845378" cy="2891411"/>
              <a:chOff x="3454953" y="2324404"/>
              <a:chExt cx="3356468" cy="2994537"/>
            </a:xfrm>
          </p:grpSpPr>
          <p:pic>
            <p:nvPicPr>
              <p:cNvPr id="3074" name="Picture 2" descr="Afficher l'image d'origi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1440" y="2324404"/>
                <a:ext cx="3179981" cy="18765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454953" y="4362679"/>
                <a:ext cx="3153097" cy="95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User modelling and understanding, </a:t>
                </a:r>
              </a:p>
              <a:p>
                <a:r>
                  <a:rPr lang="en-US" dirty="0"/>
                  <a:t>social network modelling</a:t>
                </a:r>
              </a:p>
            </p:txBody>
          </p:sp>
        </p:grp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236" y="1427582"/>
              <a:ext cx="2672974" cy="200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6048461" y="1442805"/>
            <a:ext cx="3119769" cy="4326921"/>
            <a:chOff x="6048461" y="1442805"/>
            <a:chExt cx="3119769" cy="4326921"/>
          </a:xfrm>
        </p:grpSpPr>
        <p:pic>
          <p:nvPicPr>
            <p:cNvPr id="3076" name="Picture 4" descr="Afficher l'image d'orig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6229" y="3432313"/>
              <a:ext cx="2560823" cy="1923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495256" y="5400394"/>
              <a:ext cx="26729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Career path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8461" y="1442805"/>
              <a:ext cx="2894952" cy="19771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9168230" y="2176228"/>
            <a:ext cx="2706049" cy="2299063"/>
            <a:chOff x="2266682" y="814230"/>
            <a:chExt cx="8181389" cy="6043770"/>
          </a:xfrm>
        </p:grpSpPr>
        <p:pic>
          <p:nvPicPr>
            <p:cNvPr id="17" name="Picture 4" descr="http://kidaptive.com/wp-content/uploads/2014/07/alp-pic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682" y="814230"/>
              <a:ext cx="8181389" cy="6043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clipartion.com/wp-content/uploads/2016/03/free-baby-shower-borders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3787" y="2976246"/>
              <a:ext cx="1614715" cy="1719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9141118" y="5365236"/>
            <a:ext cx="2672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Adaptive learning, education and social environment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5149" y="1719635"/>
            <a:ext cx="148021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X5oerfeed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56239" y="3376380"/>
            <a:ext cx="181979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Eventregistry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399357" y="4262037"/>
            <a:ext cx="167770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Searchpoint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891432" y="2785409"/>
            <a:ext cx="171104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Scienceatlas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3358205" y="1612150"/>
            <a:ext cx="159197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X5analytics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738566" y="4065378"/>
            <a:ext cx="209916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DocumentAtlas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9535926" y="2374192"/>
            <a:ext cx="165013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CurriousCat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6437058" y="2970648"/>
            <a:ext cx="161166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JobAnalysis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6692770" y="4432956"/>
            <a:ext cx="15753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CareerPath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8279348" y="3394472"/>
            <a:ext cx="146578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Chatboots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4444955" y="4794917"/>
            <a:ext cx="114807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QMiner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1068271" y="2543328"/>
            <a:ext cx="161602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TextGarden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6393420" y="1786125"/>
            <a:ext cx="201510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X5recommend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8630094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177" y="1667868"/>
            <a:ext cx="8838729" cy="496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Competency calculation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8989" y="1439934"/>
            <a:ext cx="6436774" cy="4396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9" y="2366878"/>
            <a:ext cx="7222751" cy="4060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175" y="1439934"/>
            <a:ext cx="7316881" cy="41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53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808" y="924341"/>
            <a:ext cx="2939479" cy="27622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Learning Pathway</a:t>
            </a:r>
            <a:r>
              <a:rPr lang="en-US" dirty="0"/>
              <a:t> – route recommended to a learner through a range of trainings provided and recommended by EDSA partners, which allows them to build knowledge progressively.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982" y="924341"/>
            <a:ext cx="3550866" cy="3602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86" y="924341"/>
            <a:ext cx="5681820" cy="40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2107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404</Words>
  <Application>Microsoft Office PowerPoint</Application>
  <PresentationFormat>Widescreen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1_Office Theme</vt:lpstr>
      <vt:lpstr>OER Powered by AI </vt:lpstr>
      <vt:lpstr>Open Educational Resources</vt:lpstr>
      <vt:lpstr>Some AI technologies related to OER</vt:lpstr>
      <vt:lpstr>Learning resources open pipeline</vt:lpstr>
      <vt:lpstr>Global Education Situational Awareness</vt:lpstr>
      <vt:lpstr>AI: Open knowledge vs open content</vt:lpstr>
      <vt:lpstr>What if…</vt:lpstr>
      <vt:lpstr>Competency calculation</vt:lpstr>
      <vt:lpstr>Learning Pathways</vt:lpstr>
      <vt:lpstr>Micro-credentials and Qualifications</vt:lpstr>
      <vt:lpstr>Links and additional information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Mitja Jermol</dc:creator>
  <cp:lastModifiedBy>mitja</cp:lastModifiedBy>
  <cp:revision>67</cp:revision>
  <dcterms:created xsi:type="dcterms:W3CDTF">2016-07-06T20:52:35Z</dcterms:created>
  <dcterms:modified xsi:type="dcterms:W3CDTF">2020-07-22T07:56:13Z</dcterms:modified>
</cp:coreProperties>
</file>