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notesMasterIdLst>
    <p:notesMasterId r:id="rId14"/>
  </p:notesMasterIdLst>
  <p:sldIdLst>
    <p:sldId id="363" r:id="rId6"/>
    <p:sldId id="349" r:id="rId7"/>
    <p:sldId id="364" r:id="rId8"/>
    <p:sldId id="350" r:id="rId9"/>
    <p:sldId id="365" r:id="rId10"/>
    <p:sldId id="366" r:id="rId11"/>
    <p:sldId id="361" r:id="rId12"/>
    <p:sldId id="34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CC33"/>
    <a:srgbClr val="FFCC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10" autoAdjust="0"/>
  </p:normalViewPr>
  <p:slideViewPr>
    <p:cSldViewPr>
      <p:cViewPr varScale="1">
        <p:scale>
          <a:sx n="72" d="100"/>
          <a:sy n="72" d="100"/>
        </p:scale>
        <p:origin x="132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7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9A2242-B5A3-481A-B6A7-E455C00E914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227904C8-ABA8-49DB-B5E3-5598687AA239}">
      <dgm:prSet phldrT="[Text]"/>
      <dgm:spPr/>
      <dgm:t>
        <a:bodyPr/>
        <a:lstStyle/>
        <a:p>
          <a:r>
            <a:rPr lang="en-ZA" dirty="0" smtClean="0"/>
            <a:t>Why policy?</a:t>
          </a:r>
          <a:endParaRPr lang="en-ZA" dirty="0"/>
        </a:p>
      </dgm:t>
    </dgm:pt>
    <dgm:pt modelId="{9E56C45F-B530-4E70-906A-921A8DABFB5D}" type="parTrans" cxnId="{799D74F4-EA20-4E5F-B1C1-AB46AFDA0D5A}">
      <dgm:prSet/>
      <dgm:spPr/>
      <dgm:t>
        <a:bodyPr/>
        <a:lstStyle/>
        <a:p>
          <a:endParaRPr lang="en-ZA"/>
        </a:p>
      </dgm:t>
    </dgm:pt>
    <dgm:pt modelId="{9C80ED21-F670-4716-A018-952384AEB26C}" type="sibTrans" cxnId="{799D74F4-EA20-4E5F-B1C1-AB46AFDA0D5A}">
      <dgm:prSet/>
      <dgm:spPr/>
      <dgm:t>
        <a:bodyPr/>
        <a:lstStyle/>
        <a:p>
          <a:endParaRPr lang="en-ZA"/>
        </a:p>
      </dgm:t>
    </dgm:pt>
    <dgm:pt modelId="{B9920819-9923-4075-AD6A-5CD1300524AD}">
      <dgm:prSet phldrT="[Text]"/>
      <dgm:spPr/>
      <dgm:t>
        <a:bodyPr/>
        <a:lstStyle/>
        <a:p>
          <a:r>
            <a:rPr lang="en-ZA" dirty="0" smtClean="0"/>
            <a:t>Policy stakeholders</a:t>
          </a:r>
          <a:endParaRPr lang="en-ZA" dirty="0"/>
        </a:p>
      </dgm:t>
    </dgm:pt>
    <dgm:pt modelId="{4BCAAD3F-FFBE-4D24-9959-0ED5663A56C0}" type="parTrans" cxnId="{D6025BAF-C583-495E-BD8F-DB73E64E621B}">
      <dgm:prSet/>
      <dgm:spPr/>
      <dgm:t>
        <a:bodyPr/>
        <a:lstStyle/>
        <a:p>
          <a:endParaRPr lang="en-ZA"/>
        </a:p>
      </dgm:t>
    </dgm:pt>
    <dgm:pt modelId="{A8485B23-55C3-4852-BA81-C7AE09D47F0F}" type="sibTrans" cxnId="{D6025BAF-C583-495E-BD8F-DB73E64E621B}">
      <dgm:prSet/>
      <dgm:spPr/>
      <dgm:t>
        <a:bodyPr/>
        <a:lstStyle/>
        <a:p>
          <a:endParaRPr lang="en-ZA"/>
        </a:p>
      </dgm:t>
    </dgm:pt>
    <dgm:pt modelId="{217C782A-B73F-4C86-A488-EF52A5BC00A0}">
      <dgm:prSet phldrT="[Text]"/>
      <dgm:spPr/>
      <dgm:t>
        <a:bodyPr/>
        <a:lstStyle/>
        <a:p>
          <a:r>
            <a:rPr lang="en-ZA" dirty="0" smtClean="0"/>
            <a:t>Policy framework</a:t>
          </a:r>
          <a:endParaRPr lang="en-ZA" dirty="0"/>
        </a:p>
      </dgm:t>
    </dgm:pt>
    <dgm:pt modelId="{7699CDAF-8E07-4BD9-819B-2FFEC7715B2A}" type="parTrans" cxnId="{6A67DEA4-1CB3-442A-8993-A401D0F8520C}">
      <dgm:prSet/>
      <dgm:spPr/>
      <dgm:t>
        <a:bodyPr/>
        <a:lstStyle/>
        <a:p>
          <a:endParaRPr lang="en-ZA"/>
        </a:p>
      </dgm:t>
    </dgm:pt>
    <dgm:pt modelId="{E686BE9A-655E-4B1E-8FB0-16135906270F}" type="sibTrans" cxnId="{6A67DEA4-1CB3-442A-8993-A401D0F8520C}">
      <dgm:prSet/>
      <dgm:spPr/>
      <dgm:t>
        <a:bodyPr/>
        <a:lstStyle/>
        <a:p>
          <a:endParaRPr lang="en-ZA"/>
        </a:p>
      </dgm:t>
    </dgm:pt>
    <dgm:pt modelId="{0827D877-E89F-4326-A489-5BB2A320FC81}" type="pres">
      <dgm:prSet presAssocID="{0E9A2242-B5A3-481A-B6A7-E455C00E914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ZA"/>
        </a:p>
      </dgm:t>
    </dgm:pt>
    <dgm:pt modelId="{54E03CB4-9AB2-4F0F-842E-ACED3AEED889}" type="pres">
      <dgm:prSet presAssocID="{0E9A2242-B5A3-481A-B6A7-E455C00E914E}" presName="Name1" presStyleCnt="0"/>
      <dgm:spPr/>
    </dgm:pt>
    <dgm:pt modelId="{A5CDB8E5-00BB-4E96-96A1-F81558FE29CE}" type="pres">
      <dgm:prSet presAssocID="{0E9A2242-B5A3-481A-B6A7-E455C00E914E}" presName="cycle" presStyleCnt="0"/>
      <dgm:spPr/>
    </dgm:pt>
    <dgm:pt modelId="{00620C0D-1191-42FC-A72D-13D7575D8366}" type="pres">
      <dgm:prSet presAssocID="{0E9A2242-B5A3-481A-B6A7-E455C00E914E}" presName="srcNode" presStyleLbl="node1" presStyleIdx="0" presStyleCnt="3"/>
      <dgm:spPr/>
    </dgm:pt>
    <dgm:pt modelId="{49B6910A-3182-44D0-A5D5-E63EA5CEE1B5}" type="pres">
      <dgm:prSet presAssocID="{0E9A2242-B5A3-481A-B6A7-E455C00E914E}" presName="conn" presStyleLbl="parChTrans1D2" presStyleIdx="0" presStyleCnt="1"/>
      <dgm:spPr/>
      <dgm:t>
        <a:bodyPr/>
        <a:lstStyle/>
        <a:p>
          <a:endParaRPr lang="en-ZA"/>
        </a:p>
      </dgm:t>
    </dgm:pt>
    <dgm:pt modelId="{E6365272-A760-49B7-983B-1E5166BD23AF}" type="pres">
      <dgm:prSet presAssocID="{0E9A2242-B5A3-481A-B6A7-E455C00E914E}" presName="extraNode" presStyleLbl="node1" presStyleIdx="0" presStyleCnt="3"/>
      <dgm:spPr/>
    </dgm:pt>
    <dgm:pt modelId="{E7676A43-7C74-44FE-B168-7D1982579D9B}" type="pres">
      <dgm:prSet presAssocID="{0E9A2242-B5A3-481A-B6A7-E455C00E914E}" presName="dstNode" presStyleLbl="node1" presStyleIdx="0" presStyleCnt="3"/>
      <dgm:spPr/>
    </dgm:pt>
    <dgm:pt modelId="{DF2E192C-D6E5-4366-81A5-BF6E64045613}" type="pres">
      <dgm:prSet presAssocID="{227904C8-ABA8-49DB-B5E3-5598687AA23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E91C3A6-2FE5-4B3A-AC2E-EC6084703C8D}" type="pres">
      <dgm:prSet presAssocID="{227904C8-ABA8-49DB-B5E3-5598687AA239}" presName="accent_1" presStyleCnt="0"/>
      <dgm:spPr/>
    </dgm:pt>
    <dgm:pt modelId="{E8629B52-3021-4C3A-9688-23AAA68B3D4C}" type="pres">
      <dgm:prSet presAssocID="{227904C8-ABA8-49DB-B5E3-5598687AA239}" presName="accentRepeatNode" presStyleLbl="solidFgAcc1" presStyleIdx="0" presStyleCnt="3"/>
      <dgm:spPr/>
    </dgm:pt>
    <dgm:pt modelId="{19671A9F-879D-47FD-AE44-5432C0F86A52}" type="pres">
      <dgm:prSet presAssocID="{B9920819-9923-4075-AD6A-5CD1300524A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A33C6AF-8E65-4A98-A82C-EB2A8D4444F5}" type="pres">
      <dgm:prSet presAssocID="{B9920819-9923-4075-AD6A-5CD1300524AD}" presName="accent_2" presStyleCnt="0"/>
      <dgm:spPr/>
    </dgm:pt>
    <dgm:pt modelId="{244E5036-B804-4E23-9840-0F5F19FEA031}" type="pres">
      <dgm:prSet presAssocID="{B9920819-9923-4075-AD6A-5CD1300524AD}" presName="accentRepeatNode" presStyleLbl="solidFgAcc1" presStyleIdx="1" presStyleCnt="3"/>
      <dgm:spPr/>
    </dgm:pt>
    <dgm:pt modelId="{C0E0BB5B-5AEA-476E-B6B9-7DC91AB47BEE}" type="pres">
      <dgm:prSet presAssocID="{217C782A-B73F-4C86-A488-EF52A5BC00A0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115BF64-07E1-47E5-B6BF-173B9AD761C6}" type="pres">
      <dgm:prSet presAssocID="{217C782A-B73F-4C86-A488-EF52A5BC00A0}" presName="accent_3" presStyleCnt="0"/>
      <dgm:spPr/>
    </dgm:pt>
    <dgm:pt modelId="{B2455ABE-436F-45C6-B59D-00D609C9FED0}" type="pres">
      <dgm:prSet presAssocID="{217C782A-B73F-4C86-A488-EF52A5BC00A0}" presName="accentRepeatNode" presStyleLbl="solidFgAcc1" presStyleIdx="2" presStyleCnt="3"/>
      <dgm:spPr/>
    </dgm:pt>
  </dgm:ptLst>
  <dgm:cxnLst>
    <dgm:cxn modelId="{D6025BAF-C583-495E-BD8F-DB73E64E621B}" srcId="{0E9A2242-B5A3-481A-B6A7-E455C00E914E}" destId="{B9920819-9923-4075-AD6A-5CD1300524AD}" srcOrd="1" destOrd="0" parTransId="{4BCAAD3F-FFBE-4D24-9959-0ED5663A56C0}" sibTransId="{A8485B23-55C3-4852-BA81-C7AE09D47F0F}"/>
    <dgm:cxn modelId="{62508BC5-D62C-4BFC-AFD2-6329DA51D68E}" type="presOf" srcId="{227904C8-ABA8-49DB-B5E3-5598687AA239}" destId="{DF2E192C-D6E5-4366-81A5-BF6E64045613}" srcOrd="0" destOrd="0" presId="urn:microsoft.com/office/officeart/2008/layout/VerticalCurvedList"/>
    <dgm:cxn modelId="{6A67DEA4-1CB3-442A-8993-A401D0F8520C}" srcId="{0E9A2242-B5A3-481A-B6A7-E455C00E914E}" destId="{217C782A-B73F-4C86-A488-EF52A5BC00A0}" srcOrd="2" destOrd="0" parTransId="{7699CDAF-8E07-4BD9-819B-2FFEC7715B2A}" sibTransId="{E686BE9A-655E-4B1E-8FB0-16135906270F}"/>
    <dgm:cxn modelId="{799D74F4-EA20-4E5F-B1C1-AB46AFDA0D5A}" srcId="{0E9A2242-B5A3-481A-B6A7-E455C00E914E}" destId="{227904C8-ABA8-49DB-B5E3-5598687AA239}" srcOrd="0" destOrd="0" parTransId="{9E56C45F-B530-4E70-906A-921A8DABFB5D}" sibTransId="{9C80ED21-F670-4716-A018-952384AEB26C}"/>
    <dgm:cxn modelId="{EBB6A5A8-8C8F-4D98-A2A5-0E6005F29CA0}" type="presOf" srcId="{9C80ED21-F670-4716-A018-952384AEB26C}" destId="{49B6910A-3182-44D0-A5D5-E63EA5CEE1B5}" srcOrd="0" destOrd="0" presId="urn:microsoft.com/office/officeart/2008/layout/VerticalCurvedList"/>
    <dgm:cxn modelId="{370955B7-28FC-4BB0-BA68-1C8AE8AA4AA0}" type="presOf" srcId="{0E9A2242-B5A3-481A-B6A7-E455C00E914E}" destId="{0827D877-E89F-4326-A489-5BB2A320FC81}" srcOrd="0" destOrd="0" presId="urn:microsoft.com/office/officeart/2008/layout/VerticalCurvedList"/>
    <dgm:cxn modelId="{2A9BED3A-BEEE-41CE-9243-FA9C7E1AFEA7}" type="presOf" srcId="{217C782A-B73F-4C86-A488-EF52A5BC00A0}" destId="{C0E0BB5B-5AEA-476E-B6B9-7DC91AB47BEE}" srcOrd="0" destOrd="0" presId="urn:microsoft.com/office/officeart/2008/layout/VerticalCurvedList"/>
    <dgm:cxn modelId="{99EA1E84-0832-47C4-872A-BEBB0BEB59AA}" type="presOf" srcId="{B9920819-9923-4075-AD6A-5CD1300524AD}" destId="{19671A9F-879D-47FD-AE44-5432C0F86A52}" srcOrd="0" destOrd="0" presId="urn:microsoft.com/office/officeart/2008/layout/VerticalCurvedList"/>
    <dgm:cxn modelId="{8243E4D7-75FB-4DD3-86AE-A5D17AAC5BFC}" type="presParOf" srcId="{0827D877-E89F-4326-A489-5BB2A320FC81}" destId="{54E03CB4-9AB2-4F0F-842E-ACED3AEED889}" srcOrd="0" destOrd="0" presId="urn:microsoft.com/office/officeart/2008/layout/VerticalCurvedList"/>
    <dgm:cxn modelId="{E21A8B3C-C06E-4D05-BB00-1F8ED4F14334}" type="presParOf" srcId="{54E03CB4-9AB2-4F0F-842E-ACED3AEED889}" destId="{A5CDB8E5-00BB-4E96-96A1-F81558FE29CE}" srcOrd="0" destOrd="0" presId="urn:microsoft.com/office/officeart/2008/layout/VerticalCurvedList"/>
    <dgm:cxn modelId="{0394ED13-C8F9-43B0-B74E-5FE81F5570F3}" type="presParOf" srcId="{A5CDB8E5-00BB-4E96-96A1-F81558FE29CE}" destId="{00620C0D-1191-42FC-A72D-13D7575D8366}" srcOrd="0" destOrd="0" presId="urn:microsoft.com/office/officeart/2008/layout/VerticalCurvedList"/>
    <dgm:cxn modelId="{A0F56EFB-B135-49A3-A6D1-4BF38FFA80E3}" type="presParOf" srcId="{A5CDB8E5-00BB-4E96-96A1-F81558FE29CE}" destId="{49B6910A-3182-44D0-A5D5-E63EA5CEE1B5}" srcOrd="1" destOrd="0" presId="urn:microsoft.com/office/officeart/2008/layout/VerticalCurvedList"/>
    <dgm:cxn modelId="{A7F05617-2287-42E1-B217-154F3F7CE768}" type="presParOf" srcId="{A5CDB8E5-00BB-4E96-96A1-F81558FE29CE}" destId="{E6365272-A760-49B7-983B-1E5166BD23AF}" srcOrd="2" destOrd="0" presId="urn:microsoft.com/office/officeart/2008/layout/VerticalCurvedList"/>
    <dgm:cxn modelId="{716D4580-FD4A-475C-8164-F8F57733FC4A}" type="presParOf" srcId="{A5CDB8E5-00BB-4E96-96A1-F81558FE29CE}" destId="{E7676A43-7C74-44FE-B168-7D1982579D9B}" srcOrd="3" destOrd="0" presId="urn:microsoft.com/office/officeart/2008/layout/VerticalCurvedList"/>
    <dgm:cxn modelId="{C2D0D8A4-71BA-4850-9E45-8A9EB03B2CB9}" type="presParOf" srcId="{54E03CB4-9AB2-4F0F-842E-ACED3AEED889}" destId="{DF2E192C-D6E5-4366-81A5-BF6E64045613}" srcOrd="1" destOrd="0" presId="urn:microsoft.com/office/officeart/2008/layout/VerticalCurvedList"/>
    <dgm:cxn modelId="{4DF8CD70-4EDE-4DFC-998E-703240D8A76E}" type="presParOf" srcId="{54E03CB4-9AB2-4F0F-842E-ACED3AEED889}" destId="{FE91C3A6-2FE5-4B3A-AC2E-EC6084703C8D}" srcOrd="2" destOrd="0" presId="urn:microsoft.com/office/officeart/2008/layout/VerticalCurvedList"/>
    <dgm:cxn modelId="{3A55C01B-6FE7-42A1-A2D6-0CD966E1FA4D}" type="presParOf" srcId="{FE91C3A6-2FE5-4B3A-AC2E-EC6084703C8D}" destId="{E8629B52-3021-4C3A-9688-23AAA68B3D4C}" srcOrd="0" destOrd="0" presId="urn:microsoft.com/office/officeart/2008/layout/VerticalCurvedList"/>
    <dgm:cxn modelId="{92F51C39-4330-495D-A1D6-FE1EAAD39EEA}" type="presParOf" srcId="{54E03CB4-9AB2-4F0F-842E-ACED3AEED889}" destId="{19671A9F-879D-47FD-AE44-5432C0F86A52}" srcOrd="3" destOrd="0" presId="urn:microsoft.com/office/officeart/2008/layout/VerticalCurvedList"/>
    <dgm:cxn modelId="{BBDDFC01-D30F-4B2A-912E-BB34AEF0C9FB}" type="presParOf" srcId="{54E03CB4-9AB2-4F0F-842E-ACED3AEED889}" destId="{AA33C6AF-8E65-4A98-A82C-EB2A8D4444F5}" srcOrd="4" destOrd="0" presId="urn:microsoft.com/office/officeart/2008/layout/VerticalCurvedList"/>
    <dgm:cxn modelId="{6252AE10-7F1D-4BFA-B634-587A8AF2787E}" type="presParOf" srcId="{AA33C6AF-8E65-4A98-A82C-EB2A8D4444F5}" destId="{244E5036-B804-4E23-9840-0F5F19FEA031}" srcOrd="0" destOrd="0" presId="urn:microsoft.com/office/officeart/2008/layout/VerticalCurvedList"/>
    <dgm:cxn modelId="{D2FD48E9-F075-4A75-BC61-C813C7D8AF15}" type="presParOf" srcId="{54E03CB4-9AB2-4F0F-842E-ACED3AEED889}" destId="{C0E0BB5B-5AEA-476E-B6B9-7DC91AB47BEE}" srcOrd="5" destOrd="0" presId="urn:microsoft.com/office/officeart/2008/layout/VerticalCurvedList"/>
    <dgm:cxn modelId="{531996F3-9A8F-4B36-AB9C-E8FC96BB7D33}" type="presParOf" srcId="{54E03CB4-9AB2-4F0F-842E-ACED3AEED889}" destId="{5115BF64-07E1-47E5-B6BF-173B9AD761C6}" srcOrd="6" destOrd="0" presId="urn:microsoft.com/office/officeart/2008/layout/VerticalCurvedList"/>
    <dgm:cxn modelId="{E47402DC-9536-46FA-A3DA-5DB233F23FF9}" type="presParOf" srcId="{5115BF64-07E1-47E5-B6BF-173B9AD761C6}" destId="{B2455ABE-436F-45C6-B59D-00D609C9FED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7667B7-F7E4-4A5D-A002-0E00F2E652D4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5A1B359B-CD24-4C0F-9E49-A6F6C2E4598D}">
      <dgm:prSet phldrT="[Text]"/>
      <dgm:spPr/>
      <dgm:t>
        <a:bodyPr/>
        <a:lstStyle/>
        <a:p>
          <a:r>
            <a:rPr lang="en-ZA" dirty="0" smtClean="0"/>
            <a:t>International</a:t>
          </a:r>
          <a:endParaRPr lang="en-ZA" dirty="0"/>
        </a:p>
      </dgm:t>
    </dgm:pt>
    <dgm:pt modelId="{5B1332D8-8903-483B-882D-1C09861695EC}" type="parTrans" cxnId="{83562D0F-9254-422C-96E7-E2BE3D223C00}">
      <dgm:prSet/>
      <dgm:spPr/>
      <dgm:t>
        <a:bodyPr/>
        <a:lstStyle/>
        <a:p>
          <a:endParaRPr lang="en-ZA"/>
        </a:p>
      </dgm:t>
    </dgm:pt>
    <dgm:pt modelId="{9FB28BD0-A3FE-434D-A980-E993B8AF3906}" type="sibTrans" cxnId="{83562D0F-9254-422C-96E7-E2BE3D223C00}">
      <dgm:prSet/>
      <dgm:spPr/>
      <dgm:t>
        <a:bodyPr/>
        <a:lstStyle/>
        <a:p>
          <a:endParaRPr lang="en-ZA"/>
        </a:p>
      </dgm:t>
    </dgm:pt>
    <dgm:pt modelId="{38468AF4-B79E-4E54-BE3A-93BD435978D4}">
      <dgm:prSet phldrT="[Text]"/>
      <dgm:spPr/>
      <dgm:t>
        <a:bodyPr/>
        <a:lstStyle/>
        <a:p>
          <a:r>
            <a:rPr lang="en-ZA" dirty="0" smtClean="0"/>
            <a:t>National</a:t>
          </a:r>
          <a:endParaRPr lang="en-ZA" dirty="0"/>
        </a:p>
      </dgm:t>
    </dgm:pt>
    <dgm:pt modelId="{C69DE963-F23A-4586-8132-09B5B04EA84B}" type="parTrans" cxnId="{45ED6C41-7328-491C-9EE9-67BDFD8D2517}">
      <dgm:prSet/>
      <dgm:spPr/>
      <dgm:t>
        <a:bodyPr/>
        <a:lstStyle/>
        <a:p>
          <a:endParaRPr lang="en-ZA"/>
        </a:p>
      </dgm:t>
    </dgm:pt>
    <dgm:pt modelId="{DEBDB7F0-363B-4809-97E5-3302C84483CB}" type="sibTrans" cxnId="{45ED6C41-7328-491C-9EE9-67BDFD8D2517}">
      <dgm:prSet/>
      <dgm:spPr/>
      <dgm:t>
        <a:bodyPr/>
        <a:lstStyle/>
        <a:p>
          <a:endParaRPr lang="en-ZA"/>
        </a:p>
      </dgm:t>
    </dgm:pt>
    <dgm:pt modelId="{39A75594-8560-4AAD-8FFE-C2D8555269EC}">
      <dgm:prSet phldrT="[Text]"/>
      <dgm:spPr/>
      <dgm:t>
        <a:bodyPr/>
        <a:lstStyle/>
        <a:p>
          <a:r>
            <a:rPr lang="en-ZA" dirty="0" smtClean="0"/>
            <a:t>Institutional</a:t>
          </a:r>
          <a:endParaRPr lang="en-ZA" dirty="0"/>
        </a:p>
      </dgm:t>
    </dgm:pt>
    <dgm:pt modelId="{2CD6B029-98F5-4DB4-BD60-D8D2E1E265E6}" type="parTrans" cxnId="{390E903F-3E93-4518-A0E0-7310E3CBF644}">
      <dgm:prSet/>
      <dgm:spPr/>
      <dgm:t>
        <a:bodyPr/>
        <a:lstStyle/>
        <a:p>
          <a:endParaRPr lang="en-ZA"/>
        </a:p>
      </dgm:t>
    </dgm:pt>
    <dgm:pt modelId="{9C3FC6CC-E1BD-4CB2-B99B-A90975840681}" type="sibTrans" cxnId="{390E903F-3E93-4518-A0E0-7310E3CBF644}">
      <dgm:prSet/>
      <dgm:spPr/>
      <dgm:t>
        <a:bodyPr/>
        <a:lstStyle/>
        <a:p>
          <a:endParaRPr lang="en-ZA"/>
        </a:p>
      </dgm:t>
    </dgm:pt>
    <dgm:pt modelId="{F15E0041-8C9D-40EB-ACDE-2315E9F2732B}">
      <dgm:prSet phldrT="[Text]"/>
      <dgm:spPr/>
      <dgm:t>
        <a:bodyPr/>
        <a:lstStyle/>
        <a:p>
          <a:r>
            <a:rPr lang="en-ZA" dirty="0" smtClean="0"/>
            <a:t>Faculty</a:t>
          </a:r>
          <a:endParaRPr lang="en-ZA" dirty="0"/>
        </a:p>
      </dgm:t>
    </dgm:pt>
    <dgm:pt modelId="{FAFA9CCC-B69C-4487-9734-0AAC991989C5}" type="parTrans" cxnId="{D7353F4A-4A17-4332-88AB-CB12CE5E8EC5}">
      <dgm:prSet/>
      <dgm:spPr/>
      <dgm:t>
        <a:bodyPr/>
        <a:lstStyle/>
        <a:p>
          <a:endParaRPr lang="en-ZA"/>
        </a:p>
      </dgm:t>
    </dgm:pt>
    <dgm:pt modelId="{2361CEFB-028D-4C9E-8755-95B3B6BE82D4}" type="sibTrans" cxnId="{D7353F4A-4A17-4332-88AB-CB12CE5E8EC5}">
      <dgm:prSet/>
      <dgm:spPr/>
      <dgm:t>
        <a:bodyPr/>
        <a:lstStyle/>
        <a:p>
          <a:endParaRPr lang="en-ZA"/>
        </a:p>
      </dgm:t>
    </dgm:pt>
    <dgm:pt modelId="{02C98C2C-0D1E-46E3-929A-B91CAD1AD046}" type="pres">
      <dgm:prSet presAssocID="{147667B7-F7E4-4A5D-A002-0E00F2E652D4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BDDBD6-8C32-43B3-8C48-779FE615111B}" type="pres">
      <dgm:prSet presAssocID="{147667B7-F7E4-4A5D-A002-0E00F2E652D4}" presName="comp1" presStyleCnt="0"/>
      <dgm:spPr/>
    </dgm:pt>
    <dgm:pt modelId="{9A260DA9-572F-4029-93D8-83E9A83081D7}" type="pres">
      <dgm:prSet presAssocID="{147667B7-F7E4-4A5D-A002-0E00F2E652D4}" presName="circle1" presStyleLbl="node1" presStyleIdx="0" presStyleCnt="4"/>
      <dgm:spPr/>
      <dgm:t>
        <a:bodyPr/>
        <a:lstStyle/>
        <a:p>
          <a:endParaRPr lang="en-US"/>
        </a:p>
      </dgm:t>
    </dgm:pt>
    <dgm:pt modelId="{3230775C-1FA3-44A0-B2FC-378620807523}" type="pres">
      <dgm:prSet presAssocID="{147667B7-F7E4-4A5D-A002-0E00F2E652D4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A9742E-A5FB-4C07-903C-3647491C7E70}" type="pres">
      <dgm:prSet presAssocID="{147667B7-F7E4-4A5D-A002-0E00F2E652D4}" presName="comp2" presStyleCnt="0"/>
      <dgm:spPr/>
    </dgm:pt>
    <dgm:pt modelId="{25DF5D9A-3006-4CAB-9D2D-9A4EF3771639}" type="pres">
      <dgm:prSet presAssocID="{147667B7-F7E4-4A5D-A002-0E00F2E652D4}" presName="circle2" presStyleLbl="node1" presStyleIdx="1" presStyleCnt="4"/>
      <dgm:spPr/>
      <dgm:t>
        <a:bodyPr/>
        <a:lstStyle/>
        <a:p>
          <a:endParaRPr lang="en-US"/>
        </a:p>
      </dgm:t>
    </dgm:pt>
    <dgm:pt modelId="{F9EF5766-CDA1-4CF1-BB39-E1982FD61556}" type="pres">
      <dgm:prSet presAssocID="{147667B7-F7E4-4A5D-A002-0E00F2E652D4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0770DA-A7A7-4976-B737-76BC59003534}" type="pres">
      <dgm:prSet presAssocID="{147667B7-F7E4-4A5D-A002-0E00F2E652D4}" presName="comp3" presStyleCnt="0"/>
      <dgm:spPr/>
    </dgm:pt>
    <dgm:pt modelId="{5AD40D37-36A6-405F-8418-E4AD56971EA5}" type="pres">
      <dgm:prSet presAssocID="{147667B7-F7E4-4A5D-A002-0E00F2E652D4}" presName="circle3" presStyleLbl="node1" presStyleIdx="2" presStyleCnt="4"/>
      <dgm:spPr/>
      <dgm:t>
        <a:bodyPr/>
        <a:lstStyle/>
        <a:p>
          <a:endParaRPr lang="en-US"/>
        </a:p>
      </dgm:t>
    </dgm:pt>
    <dgm:pt modelId="{08BCDB9A-F486-4ED2-8B42-33131FD689AE}" type="pres">
      <dgm:prSet presAssocID="{147667B7-F7E4-4A5D-A002-0E00F2E652D4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6D5CD3-2E35-4DFC-B589-C97E07378A3B}" type="pres">
      <dgm:prSet presAssocID="{147667B7-F7E4-4A5D-A002-0E00F2E652D4}" presName="comp4" presStyleCnt="0"/>
      <dgm:spPr/>
    </dgm:pt>
    <dgm:pt modelId="{8E825A24-6E8C-43DF-B610-32BF972F87E8}" type="pres">
      <dgm:prSet presAssocID="{147667B7-F7E4-4A5D-A002-0E00F2E652D4}" presName="circle4" presStyleLbl="node1" presStyleIdx="3" presStyleCnt="4"/>
      <dgm:spPr/>
      <dgm:t>
        <a:bodyPr/>
        <a:lstStyle/>
        <a:p>
          <a:endParaRPr lang="en-US"/>
        </a:p>
      </dgm:t>
    </dgm:pt>
    <dgm:pt modelId="{442054C6-82E6-4525-A618-7C65CF36DF28}" type="pres">
      <dgm:prSet presAssocID="{147667B7-F7E4-4A5D-A002-0E00F2E652D4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B1B2A0-519F-4969-9F8D-44B2E0782048}" type="presOf" srcId="{38468AF4-B79E-4E54-BE3A-93BD435978D4}" destId="{F9EF5766-CDA1-4CF1-BB39-E1982FD61556}" srcOrd="1" destOrd="0" presId="urn:microsoft.com/office/officeart/2005/8/layout/venn2"/>
    <dgm:cxn modelId="{2C4E34BF-94A5-4552-B44D-4332188B9D65}" type="presOf" srcId="{147667B7-F7E4-4A5D-A002-0E00F2E652D4}" destId="{02C98C2C-0D1E-46E3-929A-B91CAD1AD046}" srcOrd="0" destOrd="0" presId="urn:microsoft.com/office/officeart/2005/8/layout/venn2"/>
    <dgm:cxn modelId="{D1E2198F-5FED-451D-BCD1-7A122BD47ED8}" type="presOf" srcId="{39A75594-8560-4AAD-8FFE-C2D8555269EC}" destId="{08BCDB9A-F486-4ED2-8B42-33131FD689AE}" srcOrd="1" destOrd="0" presId="urn:microsoft.com/office/officeart/2005/8/layout/venn2"/>
    <dgm:cxn modelId="{5D9AF82A-4593-4952-B12C-8F16639DEF0C}" type="presOf" srcId="{5A1B359B-CD24-4C0F-9E49-A6F6C2E4598D}" destId="{3230775C-1FA3-44A0-B2FC-378620807523}" srcOrd="1" destOrd="0" presId="urn:microsoft.com/office/officeart/2005/8/layout/venn2"/>
    <dgm:cxn modelId="{390E903F-3E93-4518-A0E0-7310E3CBF644}" srcId="{147667B7-F7E4-4A5D-A002-0E00F2E652D4}" destId="{39A75594-8560-4AAD-8FFE-C2D8555269EC}" srcOrd="2" destOrd="0" parTransId="{2CD6B029-98F5-4DB4-BD60-D8D2E1E265E6}" sibTransId="{9C3FC6CC-E1BD-4CB2-B99B-A90975840681}"/>
    <dgm:cxn modelId="{BC0AE737-A3FD-4402-96CE-BCF183FB8E6E}" type="presOf" srcId="{38468AF4-B79E-4E54-BE3A-93BD435978D4}" destId="{25DF5D9A-3006-4CAB-9D2D-9A4EF3771639}" srcOrd="0" destOrd="0" presId="urn:microsoft.com/office/officeart/2005/8/layout/venn2"/>
    <dgm:cxn modelId="{F4B31D48-772F-45AA-8893-63AA6147B462}" type="presOf" srcId="{F15E0041-8C9D-40EB-ACDE-2315E9F2732B}" destId="{8E825A24-6E8C-43DF-B610-32BF972F87E8}" srcOrd="0" destOrd="0" presId="urn:microsoft.com/office/officeart/2005/8/layout/venn2"/>
    <dgm:cxn modelId="{45ED6C41-7328-491C-9EE9-67BDFD8D2517}" srcId="{147667B7-F7E4-4A5D-A002-0E00F2E652D4}" destId="{38468AF4-B79E-4E54-BE3A-93BD435978D4}" srcOrd="1" destOrd="0" parTransId="{C69DE963-F23A-4586-8132-09B5B04EA84B}" sibTransId="{DEBDB7F0-363B-4809-97E5-3302C84483CB}"/>
    <dgm:cxn modelId="{D7353F4A-4A17-4332-88AB-CB12CE5E8EC5}" srcId="{147667B7-F7E4-4A5D-A002-0E00F2E652D4}" destId="{F15E0041-8C9D-40EB-ACDE-2315E9F2732B}" srcOrd="3" destOrd="0" parTransId="{FAFA9CCC-B69C-4487-9734-0AAC991989C5}" sibTransId="{2361CEFB-028D-4C9E-8755-95B3B6BE82D4}"/>
    <dgm:cxn modelId="{803E4CE6-A5B1-4BA7-92BD-528882092E94}" type="presOf" srcId="{F15E0041-8C9D-40EB-ACDE-2315E9F2732B}" destId="{442054C6-82E6-4525-A618-7C65CF36DF28}" srcOrd="1" destOrd="0" presId="urn:microsoft.com/office/officeart/2005/8/layout/venn2"/>
    <dgm:cxn modelId="{944CF241-DD32-455E-8742-30CDA3A9DAA6}" type="presOf" srcId="{39A75594-8560-4AAD-8FFE-C2D8555269EC}" destId="{5AD40D37-36A6-405F-8418-E4AD56971EA5}" srcOrd="0" destOrd="0" presId="urn:microsoft.com/office/officeart/2005/8/layout/venn2"/>
    <dgm:cxn modelId="{83562D0F-9254-422C-96E7-E2BE3D223C00}" srcId="{147667B7-F7E4-4A5D-A002-0E00F2E652D4}" destId="{5A1B359B-CD24-4C0F-9E49-A6F6C2E4598D}" srcOrd="0" destOrd="0" parTransId="{5B1332D8-8903-483B-882D-1C09861695EC}" sibTransId="{9FB28BD0-A3FE-434D-A980-E993B8AF3906}"/>
    <dgm:cxn modelId="{4EDB30E4-5840-4D9C-A461-3A9EBC9CA816}" type="presOf" srcId="{5A1B359B-CD24-4C0F-9E49-A6F6C2E4598D}" destId="{9A260DA9-572F-4029-93D8-83E9A83081D7}" srcOrd="0" destOrd="0" presId="urn:microsoft.com/office/officeart/2005/8/layout/venn2"/>
    <dgm:cxn modelId="{ABB823C5-A758-401D-8F0A-00A4F771CA5C}" type="presParOf" srcId="{02C98C2C-0D1E-46E3-929A-B91CAD1AD046}" destId="{69BDDBD6-8C32-43B3-8C48-779FE615111B}" srcOrd="0" destOrd="0" presId="urn:microsoft.com/office/officeart/2005/8/layout/venn2"/>
    <dgm:cxn modelId="{62BBD2D2-A6AA-4D9A-803B-52882CD00A26}" type="presParOf" srcId="{69BDDBD6-8C32-43B3-8C48-779FE615111B}" destId="{9A260DA9-572F-4029-93D8-83E9A83081D7}" srcOrd="0" destOrd="0" presId="urn:microsoft.com/office/officeart/2005/8/layout/venn2"/>
    <dgm:cxn modelId="{D63A39C9-66C4-4C76-8B88-C3BD613D2050}" type="presParOf" srcId="{69BDDBD6-8C32-43B3-8C48-779FE615111B}" destId="{3230775C-1FA3-44A0-B2FC-378620807523}" srcOrd="1" destOrd="0" presId="urn:microsoft.com/office/officeart/2005/8/layout/venn2"/>
    <dgm:cxn modelId="{5E60A233-9A17-4A90-92F9-579F9B80A59D}" type="presParOf" srcId="{02C98C2C-0D1E-46E3-929A-B91CAD1AD046}" destId="{E6A9742E-A5FB-4C07-903C-3647491C7E70}" srcOrd="1" destOrd="0" presId="urn:microsoft.com/office/officeart/2005/8/layout/venn2"/>
    <dgm:cxn modelId="{3F6C2EA7-C485-4B50-87AA-AAE133A5617F}" type="presParOf" srcId="{E6A9742E-A5FB-4C07-903C-3647491C7E70}" destId="{25DF5D9A-3006-4CAB-9D2D-9A4EF3771639}" srcOrd="0" destOrd="0" presId="urn:microsoft.com/office/officeart/2005/8/layout/venn2"/>
    <dgm:cxn modelId="{A4992CB5-765C-40A2-887D-980F4C77CAEC}" type="presParOf" srcId="{E6A9742E-A5FB-4C07-903C-3647491C7E70}" destId="{F9EF5766-CDA1-4CF1-BB39-E1982FD61556}" srcOrd="1" destOrd="0" presId="urn:microsoft.com/office/officeart/2005/8/layout/venn2"/>
    <dgm:cxn modelId="{8F4ADFDE-6F38-4924-8799-8DCFE8C6A2E6}" type="presParOf" srcId="{02C98C2C-0D1E-46E3-929A-B91CAD1AD046}" destId="{570770DA-A7A7-4976-B737-76BC59003534}" srcOrd="2" destOrd="0" presId="urn:microsoft.com/office/officeart/2005/8/layout/venn2"/>
    <dgm:cxn modelId="{EB0D6505-954A-4B84-B365-E6D867712DE3}" type="presParOf" srcId="{570770DA-A7A7-4976-B737-76BC59003534}" destId="{5AD40D37-36A6-405F-8418-E4AD56971EA5}" srcOrd="0" destOrd="0" presId="urn:microsoft.com/office/officeart/2005/8/layout/venn2"/>
    <dgm:cxn modelId="{4C6BFB77-D6AF-42D8-95E1-080D1D0ECB93}" type="presParOf" srcId="{570770DA-A7A7-4976-B737-76BC59003534}" destId="{08BCDB9A-F486-4ED2-8B42-33131FD689AE}" srcOrd="1" destOrd="0" presId="urn:microsoft.com/office/officeart/2005/8/layout/venn2"/>
    <dgm:cxn modelId="{A67073A9-A1A2-4F3B-AB05-8D0058581095}" type="presParOf" srcId="{02C98C2C-0D1E-46E3-929A-B91CAD1AD046}" destId="{776D5CD3-2E35-4DFC-B589-C97E07378A3B}" srcOrd="3" destOrd="0" presId="urn:microsoft.com/office/officeart/2005/8/layout/venn2"/>
    <dgm:cxn modelId="{128ACAFB-34AD-4E25-A413-78644D7F7BE0}" type="presParOf" srcId="{776D5CD3-2E35-4DFC-B589-C97E07378A3B}" destId="{8E825A24-6E8C-43DF-B610-32BF972F87E8}" srcOrd="0" destOrd="0" presId="urn:microsoft.com/office/officeart/2005/8/layout/venn2"/>
    <dgm:cxn modelId="{FA028F0D-9650-4004-9E1D-7BCBB0BBD37C}" type="presParOf" srcId="{776D5CD3-2E35-4DFC-B589-C97E07378A3B}" destId="{442054C6-82E6-4525-A618-7C65CF36DF28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0DF3D1-43EC-4F7E-88E7-8949956AC049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80C3814C-792F-4DAA-A84F-D24ABA980F25}">
      <dgm:prSet phldrT="[Text]"/>
      <dgm:spPr/>
      <dgm:t>
        <a:bodyPr/>
        <a:lstStyle/>
        <a:p>
          <a:r>
            <a:rPr lang="en-ZA" dirty="0" smtClean="0"/>
            <a:t>OER policy</a:t>
          </a:r>
          <a:endParaRPr lang="en-ZA" dirty="0"/>
        </a:p>
      </dgm:t>
    </dgm:pt>
    <dgm:pt modelId="{6B68620E-77B5-4121-B3C2-C97C23A6EC65}" type="parTrans" cxnId="{E137E388-9EC2-4018-8E48-4FD087DBD5B7}">
      <dgm:prSet/>
      <dgm:spPr/>
      <dgm:t>
        <a:bodyPr/>
        <a:lstStyle/>
        <a:p>
          <a:endParaRPr lang="en-ZA"/>
        </a:p>
      </dgm:t>
    </dgm:pt>
    <dgm:pt modelId="{0AD37953-AE26-4792-8DAF-235189760ACE}" type="sibTrans" cxnId="{E137E388-9EC2-4018-8E48-4FD087DBD5B7}">
      <dgm:prSet/>
      <dgm:spPr/>
      <dgm:t>
        <a:bodyPr/>
        <a:lstStyle/>
        <a:p>
          <a:endParaRPr lang="en-ZA"/>
        </a:p>
      </dgm:t>
    </dgm:pt>
    <dgm:pt modelId="{04D79C1B-5574-4E73-8E9E-0BDE1FBDBDD6}">
      <dgm:prSet phldrT="[Text]"/>
      <dgm:spPr/>
      <dgm:t>
        <a:bodyPr/>
        <a:lstStyle/>
        <a:p>
          <a:r>
            <a:rPr lang="en-ZA" dirty="0" smtClean="0"/>
            <a:t>IPR</a:t>
          </a:r>
          <a:endParaRPr lang="en-ZA" dirty="0"/>
        </a:p>
      </dgm:t>
    </dgm:pt>
    <dgm:pt modelId="{3E27BE36-39BE-4A10-B5C5-A468C62B9D7B}" type="parTrans" cxnId="{8D30E908-6CB6-4E2A-9342-2CEDB7923280}">
      <dgm:prSet/>
      <dgm:spPr/>
      <dgm:t>
        <a:bodyPr/>
        <a:lstStyle/>
        <a:p>
          <a:endParaRPr lang="en-ZA"/>
        </a:p>
      </dgm:t>
    </dgm:pt>
    <dgm:pt modelId="{5A88C6F5-E841-480E-B91E-75124CCF2CC1}" type="sibTrans" cxnId="{8D30E908-6CB6-4E2A-9342-2CEDB7923280}">
      <dgm:prSet/>
      <dgm:spPr/>
      <dgm:t>
        <a:bodyPr/>
        <a:lstStyle/>
        <a:p>
          <a:endParaRPr lang="en-ZA"/>
        </a:p>
      </dgm:t>
    </dgm:pt>
    <dgm:pt modelId="{4436D359-F5EC-49B6-994A-9CF7529AF435}">
      <dgm:prSet phldrT="[Text]"/>
      <dgm:spPr/>
      <dgm:t>
        <a:bodyPr/>
        <a:lstStyle/>
        <a:p>
          <a:r>
            <a:rPr lang="en-ZA" dirty="0" smtClean="0"/>
            <a:t>ICT</a:t>
          </a:r>
          <a:endParaRPr lang="en-ZA" dirty="0"/>
        </a:p>
      </dgm:t>
    </dgm:pt>
    <dgm:pt modelId="{1FA72C29-6C57-4196-B765-4D7DC724C245}" type="parTrans" cxnId="{686CD0B1-EC13-4F61-ACCB-C9A3A6A046A5}">
      <dgm:prSet/>
      <dgm:spPr/>
      <dgm:t>
        <a:bodyPr/>
        <a:lstStyle/>
        <a:p>
          <a:endParaRPr lang="en-ZA"/>
        </a:p>
      </dgm:t>
    </dgm:pt>
    <dgm:pt modelId="{064F11F2-6565-44F6-B4FC-641B7ED96B8D}" type="sibTrans" cxnId="{686CD0B1-EC13-4F61-ACCB-C9A3A6A046A5}">
      <dgm:prSet/>
      <dgm:spPr/>
      <dgm:t>
        <a:bodyPr/>
        <a:lstStyle/>
        <a:p>
          <a:endParaRPr lang="en-ZA"/>
        </a:p>
      </dgm:t>
    </dgm:pt>
    <dgm:pt modelId="{1D329C3B-3CC4-454B-882D-C7AEC058824E}">
      <dgm:prSet phldrT="[Text]"/>
      <dgm:spPr/>
      <dgm:t>
        <a:bodyPr/>
        <a:lstStyle/>
        <a:p>
          <a:r>
            <a:rPr lang="en-ZA" dirty="0" smtClean="0"/>
            <a:t>HR</a:t>
          </a:r>
          <a:endParaRPr lang="en-ZA" dirty="0"/>
        </a:p>
      </dgm:t>
    </dgm:pt>
    <dgm:pt modelId="{25DC0413-0CB6-4462-BB68-14CDEF4E240E}" type="parTrans" cxnId="{99456C4C-F26E-494D-8296-8632A0236DDE}">
      <dgm:prSet/>
      <dgm:spPr/>
      <dgm:t>
        <a:bodyPr/>
        <a:lstStyle/>
        <a:p>
          <a:endParaRPr lang="en-ZA"/>
        </a:p>
      </dgm:t>
    </dgm:pt>
    <dgm:pt modelId="{36948970-5F60-460F-BBAE-E6ED7EBA6036}" type="sibTrans" cxnId="{99456C4C-F26E-494D-8296-8632A0236DDE}">
      <dgm:prSet/>
      <dgm:spPr/>
      <dgm:t>
        <a:bodyPr/>
        <a:lstStyle/>
        <a:p>
          <a:endParaRPr lang="en-ZA"/>
        </a:p>
      </dgm:t>
    </dgm:pt>
    <dgm:pt modelId="{A5D7B301-39A0-4E6C-9A56-BC36DCA111B6}">
      <dgm:prSet phldrT="[Text]"/>
      <dgm:spPr/>
      <dgm:t>
        <a:bodyPr/>
        <a:lstStyle/>
        <a:p>
          <a:r>
            <a:rPr lang="en-ZA" dirty="0" smtClean="0"/>
            <a:t>QA</a:t>
          </a:r>
          <a:endParaRPr lang="en-ZA" dirty="0"/>
        </a:p>
      </dgm:t>
    </dgm:pt>
    <dgm:pt modelId="{70AA7A20-45D1-4CBF-8519-072473A69AFA}" type="parTrans" cxnId="{B8062082-FB41-43A0-9048-05330874FABE}">
      <dgm:prSet/>
      <dgm:spPr/>
      <dgm:t>
        <a:bodyPr/>
        <a:lstStyle/>
        <a:p>
          <a:endParaRPr lang="en-ZA"/>
        </a:p>
      </dgm:t>
    </dgm:pt>
    <dgm:pt modelId="{DB442B15-A46F-47F6-8BFA-C39D10D5902F}" type="sibTrans" cxnId="{B8062082-FB41-43A0-9048-05330874FABE}">
      <dgm:prSet/>
      <dgm:spPr/>
      <dgm:t>
        <a:bodyPr/>
        <a:lstStyle/>
        <a:p>
          <a:endParaRPr lang="en-ZA"/>
        </a:p>
      </dgm:t>
    </dgm:pt>
    <dgm:pt modelId="{E4BB6FF8-991F-4A9A-B2CC-C593389F3E6A}" type="pres">
      <dgm:prSet presAssocID="{AF0DF3D1-43EC-4F7E-88E7-8949956AC04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9DB7BB-D478-4FF6-BACB-BAE8BC2B5788}" type="pres">
      <dgm:prSet presAssocID="{AF0DF3D1-43EC-4F7E-88E7-8949956AC049}" presName="radial" presStyleCnt="0">
        <dgm:presLayoutVars>
          <dgm:animLvl val="ctr"/>
        </dgm:presLayoutVars>
      </dgm:prSet>
      <dgm:spPr/>
    </dgm:pt>
    <dgm:pt modelId="{95CEDE6D-A1D2-483E-AF8D-9B4FDD800824}" type="pres">
      <dgm:prSet presAssocID="{80C3814C-792F-4DAA-A84F-D24ABA980F25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13BDEB06-99B4-4086-890A-8540CDC97377}" type="pres">
      <dgm:prSet presAssocID="{04D79C1B-5574-4E73-8E9E-0BDE1FBDBDD6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7D68D16-B1C9-4B6C-9046-31EDC610B6B3}" type="pres">
      <dgm:prSet presAssocID="{4436D359-F5EC-49B6-994A-9CF7529AF435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59DB4-726C-4C75-A29F-36F62454B4CD}" type="pres">
      <dgm:prSet presAssocID="{1D329C3B-3CC4-454B-882D-C7AEC058824E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64E02E-325B-4335-9F2B-C3D04DFBDA41}" type="pres">
      <dgm:prSet presAssocID="{A5D7B301-39A0-4E6C-9A56-BC36DCA111B6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456C4C-F26E-494D-8296-8632A0236DDE}" srcId="{80C3814C-792F-4DAA-A84F-D24ABA980F25}" destId="{1D329C3B-3CC4-454B-882D-C7AEC058824E}" srcOrd="2" destOrd="0" parTransId="{25DC0413-0CB6-4462-BB68-14CDEF4E240E}" sibTransId="{36948970-5F60-460F-BBAE-E6ED7EBA6036}"/>
    <dgm:cxn modelId="{B8062082-FB41-43A0-9048-05330874FABE}" srcId="{80C3814C-792F-4DAA-A84F-D24ABA980F25}" destId="{A5D7B301-39A0-4E6C-9A56-BC36DCA111B6}" srcOrd="3" destOrd="0" parTransId="{70AA7A20-45D1-4CBF-8519-072473A69AFA}" sibTransId="{DB442B15-A46F-47F6-8BFA-C39D10D5902F}"/>
    <dgm:cxn modelId="{686CD0B1-EC13-4F61-ACCB-C9A3A6A046A5}" srcId="{80C3814C-792F-4DAA-A84F-D24ABA980F25}" destId="{4436D359-F5EC-49B6-994A-9CF7529AF435}" srcOrd="1" destOrd="0" parTransId="{1FA72C29-6C57-4196-B765-4D7DC724C245}" sibTransId="{064F11F2-6565-44F6-B4FC-641B7ED96B8D}"/>
    <dgm:cxn modelId="{E137E388-9EC2-4018-8E48-4FD087DBD5B7}" srcId="{AF0DF3D1-43EC-4F7E-88E7-8949956AC049}" destId="{80C3814C-792F-4DAA-A84F-D24ABA980F25}" srcOrd="0" destOrd="0" parTransId="{6B68620E-77B5-4121-B3C2-C97C23A6EC65}" sibTransId="{0AD37953-AE26-4792-8DAF-235189760ACE}"/>
    <dgm:cxn modelId="{8CEE4E54-DC3F-4B35-9452-4B2FE79838C9}" type="presOf" srcId="{1D329C3B-3CC4-454B-882D-C7AEC058824E}" destId="{4F059DB4-726C-4C75-A29F-36F62454B4CD}" srcOrd="0" destOrd="0" presId="urn:microsoft.com/office/officeart/2005/8/layout/radial3"/>
    <dgm:cxn modelId="{AC6C00DD-E563-4F4F-8BD4-EFC5D3A673E1}" type="presOf" srcId="{4436D359-F5EC-49B6-994A-9CF7529AF435}" destId="{F7D68D16-B1C9-4B6C-9046-31EDC610B6B3}" srcOrd="0" destOrd="0" presId="urn:microsoft.com/office/officeart/2005/8/layout/radial3"/>
    <dgm:cxn modelId="{92A16B12-4700-411B-AF5B-56F053D065E0}" type="presOf" srcId="{A5D7B301-39A0-4E6C-9A56-BC36DCA111B6}" destId="{3B64E02E-325B-4335-9F2B-C3D04DFBDA41}" srcOrd="0" destOrd="0" presId="urn:microsoft.com/office/officeart/2005/8/layout/radial3"/>
    <dgm:cxn modelId="{F8F65FE7-A46C-4C81-99F6-D7166C7FB9E2}" type="presOf" srcId="{80C3814C-792F-4DAA-A84F-D24ABA980F25}" destId="{95CEDE6D-A1D2-483E-AF8D-9B4FDD800824}" srcOrd="0" destOrd="0" presId="urn:microsoft.com/office/officeart/2005/8/layout/radial3"/>
    <dgm:cxn modelId="{8D30E908-6CB6-4E2A-9342-2CEDB7923280}" srcId="{80C3814C-792F-4DAA-A84F-D24ABA980F25}" destId="{04D79C1B-5574-4E73-8E9E-0BDE1FBDBDD6}" srcOrd="0" destOrd="0" parTransId="{3E27BE36-39BE-4A10-B5C5-A468C62B9D7B}" sibTransId="{5A88C6F5-E841-480E-B91E-75124CCF2CC1}"/>
    <dgm:cxn modelId="{C34E123D-D8AF-4303-A29C-A73956183C6D}" type="presOf" srcId="{04D79C1B-5574-4E73-8E9E-0BDE1FBDBDD6}" destId="{13BDEB06-99B4-4086-890A-8540CDC97377}" srcOrd="0" destOrd="0" presId="urn:microsoft.com/office/officeart/2005/8/layout/radial3"/>
    <dgm:cxn modelId="{93B3FCA4-AECF-4245-A795-59F9AB5329CA}" type="presOf" srcId="{AF0DF3D1-43EC-4F7E-88E7-8949956AC049}" destId="{E4BB6FF8-991F-4A9A-B2CC-C593389F3E6A}" srcOrd="0" destOrd="0" presId="urn:microsoft.com/office/officeart/2005/8/layout/radial3"/>
    <dgm:cxn modelId="{D68F0D9D-3B39-4025-9F67-0B35D2AAB18C}" type="presParOf" srcId="{E4BB6FF8-991F-4A9A-B2CC-C593389F3E6A}" destId="{1F9DB7BB-D478-4FF6-BACB-BAE8BC2B5788}" srcOrd="0" destOrd="0" presId="urn:microsoft.com/office/officeart/2005/8/layout/radial3"/>
    <dgm:cxn modelId="{11BDB335-5947-4A70-8455-60BD8DE617EE}" type="presParOf" srcId="{1F9DB7BB-D478-4FF6-BACB-BAE8BC2B5788}" destId="{95CEDE6D-A1D2-483E-AF8D-9B4FDD800824}" srcOrd="0" destOrd="0" presId="urn:microsoft.com/office/officeart/2005/8/layout/radial3"/>
    <dgm:cxn modelId="{629AD7EB-05A7-4574-934C-E6C2CDDC0A22}" type="presParOf" srcId="{1F9DB7BB-D478-4FF6-BACB-BAE8BC2B5788}" destId="{13BDEB06-99B4-4086-890A-8540CDC97377}" srcOrd="1" destOrd="0" presId="urn:microsoft.com/office/officeart/2005/8/layout/radial3"/>
    <dgm:cxn modelId="{0AAE81B9-1496-444D-8018-C4C52548E200}" type="presParOf" srcId="{1F9DB7BB-D478-4FF6-BACB-BAE8BC2B5788}" destId="{F7D68D16-B1C9-4B6C-9046-31EDC610B6B3}" srcOrd="2" destOrd="0" presId="urn:microsoft.com/office/officeart/2005/8/layout/radial3"/>
    <dgm:cxn modelId="{037E9CA4-DB86-46F3-B485-0CACA860F03B}" type="presParOf" srcId="{1F9DB7BB-D478-4FF6-BACB-BAE8BC2B5788}" destId="{4F059DB4-726C-4C75-A29F-36F62454B4CD}" srcOrd="3" destOrd="0" presId="urn:microsoft.com/office/officeart/2005/8/layout/radial3"/>
    <dgm:cxn modelId="{5DD76B52-27BB-42EC-85EA-4AE61FAC078F}" type="presParOf" srcId="{1F9DB7BB-D478-4FF6-BACB-BAE8BC2B5788}" destId="{3B64E02E-325B-4335-9F2B-C3D04DFBDA41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B6910A-3182-44D0-A5D5-E63EA5CEE1B5}">
      <dsp:nvSpPr>
        <dsp:cNvPr id="0" name=""/>
        <dsp:cNvSpPr/>
      </dsp:nvSpPr>
      <dsp:spPr>
        <a:xfrm>
          <a:off x="-5116967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2E192C-D6E5-4366-81A5-BF6E64045613}">
      <dsp:nvSpPr>
        <dsp:cNvPr id="0" name=""/>
        <dsp:cNvSpPr/>
      </dsp:nvSpPr>
      <dsp:spPr>
        <a:xfrm>
          <a:off x="628203" y="452596"/>
          <a:ext cx="7538938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119380" rIns="119380" bIns="11938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700" kern="1200" dirty="0" smtClean="0"/>
            <a:t>Why policy?</a:t>
          </a:r>
          <a:endParaRPr lang="en-ZA" sz="4700" kern="1200" dirty="0"/>
        </a:p>
      </dsp:txBody>
      <dsp:txXfrm>
        <a:off x="628203" y="452596"/>
        <a:ext cx="7538938" cy="905192"/>
      </dsp:txXfrm>
    </dsp:sp>
    <dsp:sp modelId="{E8629B52-3021-4C3A-9688-23AAA68B3D4C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671A9F-879D-47FD-AE44-5432C0F86A52}">
      <dsp:nvSpPr>
        <dsp:cNvPr id="0" name=""/>
        <dsp:cNvSpPr/>
      </dsp:nvSpPr>
      <dsp:spPr>
        <a:xfrm>
          <a:off x="957241" y="1810385"/>
          <a:ext cx="7209900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119380" rIns="119380" bIns="11938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700" kern="1200" dirty="0" smtClean="0"/>
            <a:t>Policy stakeholders</a:t>
          </a:r>
          <a:endParaRPr lang="en-ZA" sz="4700" kern="1200" dirty="0"/>
        </a:p>
      </dsp:txBody>
      <dsp:txXfrm>
        <a:off x="957241" y="1810385"/>
        <a:ext cx="7209900" cy="905192"/>
      </dsp:txXfrm>
    </dsp:sp>
    <dsp:sp modelId="{244E5036-B804-4E23-9840-0F5F19FEA031}">
      <dsp:nvSpPr>
        <dsp:cNvPr id="0" name=""/>
        <dsp:cNvSpPr/>
      </dsp:nvSpPr>
      <dsp:spPr>
        <a:xfrm>
          <a:off x="391495" y="1697236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E0BB5B-5AEA-476E-B6B9-7DC91AB47BEE}">
      <dsp:nvSpPr>
        <dsp:cNvPr id="0" name=""/>
        <dsp:cNvSpPr/>
      </dsp:nvSpPr>
      <dsp:spPr>
        <a:xfrm>
          <a:off x="628203" y="3168174"/>
          <a:ext cx="7538938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119380" rIns="119380" bIns="11938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700" kern="1200" dirty="0" smtClean="0"/>
            <a:t>Policy framework</a:t>
          </a:r>
          <a:endParaRPr lang="en-ZA" sz="4700" kern="1200" dirty="0"/>
        </a:p>
      </dsp:txBody>
      <dsp:txXfrm>
        <a:off x="628203" y="3168174"/>
        <a:ext cx="7538938" cy="905192"/>
      </dsp:txXfrm>
    </dsp:sp>
    <dsp:sp modelId="{B2455ABE-436F-45C6-B59D-00D609C9FED0}">
      <dsp:nvSpPr>
        <dsp:cNvPr id="0" name=""/>
        <dsp:cNvSpPr/>
      </dsp:nvSpPr>
      <dsp:spPr>
        <a:xfrm>
          <a:off x="62458" y="3055025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60DA9-572F-4029-93D8-83E9A83081D7}">
      <dsp:nvSpPr>
        <dsp:cNvPr id="0" name=""/>
        <dsp:cNvSpPr/>
      </dsp:nvSpPr>
      <dsp:spPr>
        <a:xfrm>
          <a:off x="0" y="243681"/>
          <a:ext cx="4038600" cy="4038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00" kern="1200" dirty="0" smtClean="0"/>
            <a:t>International</a:t>
          </a:r>
          <a:endParaRPr lang="en-ZA" sz="1300" kern="1200" dirty="0"/>
        </a:p>
      </dsp:txBody>
      <dsp:txXfrm>
        <a:off x="1454703" y="445611"/>
        <a:ext cx="1129192" cy="605790"/>
      </dsp:txXfrm>
    </dsp:sp>
    <dsp:sp modelId="{25DF5D9A-3006-4CAB-9D2D-9A4EF3771639}">
      <dsp:nvSpPr>
        <dsp:cNvPr id="0" name=""/>
        <dsp:cNvSpPr/>
      </dsp:nvSpPr>
      <dsp:spPr>
        <a:xfrm>
          <a:off x="403860" y="1051401"/>
          <a:ext cx="3230880" cy="32308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00" kern="1200" dirty="0" smtClean="0"/>
            <a:t>National</a:t>
          </a:r>
          <a:endParaRPr lang="en-ZA" sz="1300" kern="1200" dirty="0"/>
        </a:p>
      </dsp:txBody>
      <dsp:txXfrm>
        <a:off x="1454703" y="1245254"/>
        <a:ext cx="1129192" cy="581558"/>
      </dsp:txXfrm>
    </dsp:sp>
    <dsp:sp modelId="{5AD40D37-36A6-405F-8418-E4AD56971EA5}">
      <dsp:nvSpPr>
        <dsp:cNvPr id="0" name=""/>
        <dsp:cNvSpPr/>
      </dsp:nvSpPr>
      <dsp:spPr>
        <a:xfrm>
          <a:off x="807719" y="1859121"/>
          <a:ext cx="2423160" cy="24231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00" kern="1200" dirty="0" smtClean="0"/>
            <a:t>Institutional</a:t>
          </a:r>
          <a:endParaRPr lang="en-ZA" sz="1300" kern="1200" dirty="0"/>
        </a:p>
      </dsp:txBody>
      <dsp:txXfrm>
        <a:off x="1454703" y="2040858"/>
        <a:ext cx="1129192" cy="545211"/>
      </dsp:txXfrm>
    </dsp:sp>
    <dsp:sp modelId="{8E825A24-6E8C-43DF-B610-32BF972F87E8}">
      <dsp:nvSpPr>
        <dsp:cNvPr id="0" name=""/>
        <dsp:cNvSpPr/>
      </dsp:nvSpPr>
      <dsp:spPr>
        <a:xfrm>
          <a:off x="1211580" y="2666841"/>
          <a:ext cx="1615440" cy="16154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00" kern="1200" dirty="0" smtClean="0"/>
            <a:t>Faculty</a:t>
          </a:r>
          <a:endParaRPr lang="en-ZA" sz="1300" kern="1200" dirty="0"/>
        </a:p>
      </dsp:txBody>
      <dsp:txXfrm>
        <a:off x="1448155" y="3070701"/>
        <a:ext cx="1142288" cy="8077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EDE6D-A1D2-483E-AF8D-9B4FDD800824}">
      <dsp:nvSpPr>
        <dsp:cNvPr id="0" name=""/>
        <dsp:cNvSpPr/>
      </dsp:nvSpPr>
      <dsp:spPr>
        <a:xfrm>
          <a:off x="899219" y="1142901"/>
          <a:ext cx="2240160" cy="22401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800" kern="1200" dirty="0" smtClean="0"/>
            <a:t>OER policy</a:t>
          </a:r>
          <a:endParaRPr lang="en-ZA" sz="4800" kern="1200" dirty="0"/>
        </a:p>
      </dsp:txBody>
      <dsp:txXfrm>
        <a:off x="1227283" y="1470965"/>
        <a:ext cx="1584032" cy="1584032"/>
      </dsp:txXfrm>
    </dsp:sp>
    <dsp:sp modelId="{13BDEB06-99B4-4086-890A-8540CDC97377}">
      <dsp:nvSpPr>
        <dsp:cNvPr id="0" name=""/>
        <dsp:cNvSpPr/>
      </dsp:nvSpPr>
      <dsp:spPr>
        <a:xfrm>
          <a:off x="1459259" y="244081"/>
          <a:ext cx="1120080" cy="11200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100" kern="1200" dirty="0" smtClean="0"/>
            <a:t>IPR</a:t>
          </a:r>
          <a:endParaRPr lang="en-ZA" sz="4100" kern="1200" dirty="0"/>
        </a:p>
      </dsp:txBody>
      <dsp:txXfrm>
        <a:off x="1623291" y="408113"/>
        <a:ext cx="792016" cy="792016"/>
      </dsp:txXfrm>
    </dsp:sp>
    <dsp:sp modelId="{F7D68D16-B1C9-4B6C-9046-31EDC610B6B3}">
      <dsp:nvSpPr>
        <dsp:cNvPr id="0" name=""/>
        <dsp:cNvSpPr/>
      </dsp:nvSpPr>
      <dsp:spPr>
        <a:xfrm>
          <a:off x="2918119" y="1702941"/>
          <a:ext cx="1120080" cy="11200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100" kern="1200" dirty="0" smtClean="0"/>
            <a:t>ICT</a:t>
          </a:r>
          <a:endParaRPr lang="en-ZA" sz="4100" kern="1200" dirty="0"/>
        </a:p>
      </dsp:txBody>
      <dsp:txXfrm>
        <a:off x="3082151" y="1866973"/>
        <a:ext cx="792016" cy="792016"/>
      </dsp:txXfrm>
    </dsp:sp>
    <dsp:sp modelId="{4F059DB4-726C-4C75-A29F-36F62454B4CD}">
      <dsp:nvSpPr>
        <dsp:cNvPr id="0" name=""/>
        <dsp:cNvSpPr/>
      </dsp:nvSpPr>
      <dsp:spPr>
        <a:xfrm>
          <a:off x="1459259" y="3161801"/>
          <a:ext cx="1120080" cy="11200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100" kern="1200" dirty="0" smtClean="0"/>
            <a:t>HR</a:t>
          </a:r>
          <a:endParaRPr lang="en-ZA" sz="4100" kern="1200" dirty="0"/>
        </a:p>
      </dsp:txBody>
      <dsp:txXfrm>
        <a:off x="1623291" y="3325833"/>
        <a:ext cx="792016" cy="792016"/>
      </dsp:txXfrm>
    </dsp:sp>
    <dsp:sp modelId="{3B64E02E-325B-4335-9F2B-C3D04DFBDA41}">
      <dsp:nvSpPr>
        <dsp:cNvPr id="0" name=""/>
        <dsp:cNvSpPr/>
      </dsp:nvSpPr>
      <dsp:spPr>
        <a:xfrm>
          <a:off x="399" y="1702941"/>
          <a:ext cx="1120080" cy="11200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100" kern="1200" dirty="0" smtClean="0"/>
            <a:t>QA</a:t>
          </a:r>
          <a:endParaRPr lang="en-ZA" sz="4100" kern="1200" dirty="0"/>
        </a:p>
      </dsp:txBody>
      <dsp:txXfrm>
        <a:off x="164431" y="1866973"/>
        <a:ext cx="792016" cy="792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FB56C-EC43-4127-B149-4C34B68FA381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AFE9E-91C1-40BA-BFD9-634458C849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911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7172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D10427-A80B-476F-9661-F0475D420AEB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090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Image: http://www.dailymaverick.co.za/images/uploaded_images/article/madiba%20in%20hospital%20again.jpg</a:t>
            </a:r>
          </a:p>
          <a:p>
            <a:endParaRPr lang="en-GB" dirty="0" smtClean="0"/>
          </a:p>
          <a:p>
            <a:r>
              <a:rPr lang="en-GB" dirty="0" smtClean="0"/>
              <a:t>Nelson Mandela was awarded the 1993 Nobel Peace Prize for his work for the peaceful termination of the apartheid regime, and for laying the foundations for a new democratic South Africa.</a:t>
            </a:r>
          </a:p>
          <a:p>
            <a:r>
              <a:rPr lang="en-GB" dirty="0" smtClean="0"/>
              <a:t>See: http://www.nobelprize.org/nobel_prizes/peace/laureates/1993/mandela-wall.html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AD253-BED2-4A01-A91F-B61B3F6A074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238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AB6315-02D9-4206-8BBA-5C72FC973894}" type="slidenum">
              <a:rPr lang="en-GB" smtClean="0">
                <a:solidFill>
                  <a:prstClr val="black"/>
                </a:solidFill>
                <a:latin typeface="Arial" charset="0"/>
              </a:rPr>
              <a:pPr/>
              <a:t>8</a:t>
            </a:fld>
            <a:endParaRPr lang="en-GB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730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6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88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829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343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8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53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13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59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71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08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93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9B65-15BA-418D-A880-9A5292B4A23E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23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A9B65-15BA-418D-A880-9A5292B4A23E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FB0ED-03A7-4B84-9401-93820C6D94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6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D837F7F-9B60-4506-B266-F6EFAEFB4836}" type="datetime1">
              <a:rPr lang="en-GB"/>
              <a:pPr>
                <a:defRPr/>
              </a:pPr>
              <a:t>10/07/2017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B096304-A612-4AB1-BB1C-6B233D30B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5786438"/>
            <a:ext cx="9144000" cy="1071562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Date Placeholder 13"/>
          <p:cNvSpPr txBox="1">
            <a:spLocks/>
          </p:cNvSpPr>
          <p:nvPr/>
        </p:nvSpPr>
        <p:spPr>
          <a:xfrm>
            <a:off x="0" y="6492875"/>
            <a:ext cx="4276725" cy="365125"/>
          </a:xfrm>
          <a:prstGeom prst="rect">
            <a:avLst/>
          </a:prstGeom>
        </p:spPr>
        <p:txBody>
          <a:bodyPr anchor="b"/>
          <a:lstStyle>
            <a:lvl1pPr algn="l" eaLnBrk="1" latinLnBrk="0" hangingPunct="1">
              <a:defRPr kumimoji="0" sz="10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GB" sz="1200" dirty="0" smtClean="0">
              <a:solidFill>
                <a:srgbClr val="B58D0B"/>
              </a:solidFill>
              <a:latin typeface="Arial Rounded MT Bold" pitchFamily="34" charset="0"/>
            </a:endParaRPr>
          </a:p>
          <a:p>
            <a:pPr>
              <a:defRPr/>
            </a:pPr>
            <a:endParaRPr lang="en-GB" dirty="0" smtClean="0">
              <a:solidFill>
                <a:srgbClr val="EEECE1">
                  <a:lumMod val="50000"/>
                </a:srgbClr>
              </a:solidFill>
            </a:endParaRPr>
          </a:p>
          <a:p>
            <a:pPr>
              <a:defRPr/>
            </a:pPr>
            <a:endParaRPr lang="en-GB" dirty="0">
              <a:solidFill>
                <a:srgbClr val="EEECE1">
                  <a:lumMod val="50000"/>
                </a:srgbClr>
              </a:solidFill>
            </a:endParaRPr>
          </a:p>
        </p:txBody>
      </p:sp>
      <p:sp>
        <p:nvSpPr>
          <p:cNvPr id="10" name="Slide Number Placeholder 22"/>
          <p:cNvSpPr txBox="1">
            <a:spLocks/>
          </p:cNvSpPr>
          <p:nvPr/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GB" dirty="0">
              <a:solidFill>
                <a:prstClr val="black">
                  <a:shade val="50000"/>
                </a:prstClr>
              </a:solidFill>
            </a:endParaRPr>
          </a:p>
        </p:txBody>
      </p:sp>
      <p:pic>
        <p:nvPicPr>
          <p:cNvPr id="2059" name="Picture 7" descr="C:\Users\Catherine\Pictures\OER Africa\SAIDE 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038" y="5877272"/>
            <a:ext cx="1905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675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Rounded MT Bold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F5801F"/>
          </a:solidFill>
          <a:latin typeface="Arial Rounded MT Bold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F5801F"/>
          </a:solidFill>
          <a:latin typeface="Arial Rounded MT Bold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F5801F"/>
          </a:solidFill>
          <a:latin typeface="Arial Rounded MT Bold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F5801F"/>
          </a:solidFill>
          <a:latin typeface="Arial Rounded MT Bol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573201"/>
          </a:solidFill>
          <a:latin typeface="Arial Rounded MT Bold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rgbClr val="573201"/>
          </a:solidFill>
          <a:latin typeface="Arial Rounded MT Bold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573201"/>
          </a:solidFill>
          <a:latin typeface="Arial Rounded MT Bold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rgbClr val="573201"/>
          </a:solidFill>
          <a:latin typeface="Arial Rounded MT Bold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 kern="1200">
          <a:solidFill>
            <a:srgbClr val="573201"/>
          </a:solidFill>
          <a:latin typeface="Arial Rounded MT Bol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3.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24"/>
          <p:cNvGrpSpPr>
            <a:grpSpLocks/>
          </p:cNvGrpSpPr>
          <p:nvPr/>
        </p:nvGrpSpPr>
        <p:grpSpPr bwMode="auto">
          <a:xfrm>
            <a:off x="381000" y="381000"/>
            <a:ext cx="4000500" cy="4286250"/>
            <a:chOff x="642910" y="642918"/>
            <a:chExt cx="3633814" cy="3733824"/>
          </a:xfrm>
          <a:gradFill flip="none" rotWithShape="1">
            <a:gsLst>
              <a:gs pos="0">
                <a:srgbClr val="573301"/>
              </a:gs>
              <a:gs pos="50000">
                <a:schemeClr val="accent3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</p:grpSpPr>
        <p:sp>
          <p:nvSpPr>
            <p:cNvPr id="15" name="Oval 14"/>
            <p:cNvSpPr/>
            <p:nvPr/>
          </p:nvSpPr>
          <p:spPr>
            <a:xfrm>
              <a:off x="642910" y="642918"/>
              <a:ext cx="2143140" cy="2143140"/>
            </a:xfrm>
            <a:prstGeom prst="ellipse">
              <a:avLst/>
            </a:prstGeom>
            <a:solidFill>
              <a:srgbClr val="B38C0B"/>
            </a:solidFill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B58D0B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2428860" y="3500438"/>
              <a:ext cx="838208" cy="876304"/>
            </a:xfrm>
            <a:prstGeom prst="ellipse">
              <a:avLst/>
            </a:prstGeom>
            <a:solidFill>
              <a:srgbClr val="F58320"/>
            </a:solidFill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B58D0B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2928926" y="2214554"/>
              <a:ext cx="838208" cy="876304"/>
            </a:xfrm>
            <a:prstGeom prst="ellipse">
              <a:avLst/>
            </a:prstGeom>
            <a:solidFill>
              <a:srgbClr val="ADA313"/>
            </a:solidFill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B58D0B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2428860" y="2786058"/>
              <a:ext cx="571504" cy="528638"/>
            </a:xfrm>
            <a:prstGeom prst="ellipse">
              <a:avLst/>
            </a:prstGeom>
            <a:grpFill/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B58D0B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3929058" y="1928802"/>
              <a:ext cx="347666" cy="385762"/>
            </a:xfrm>
            <a:prstGeom prst="ellipse">
              <a:avLst/>
            </a:prstGeom>
            <a:solidFill>
              <a:srgbClr val="ADA313"/>
            </a:solidFill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F5832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143240" y="3214686"/>
              <a:ext cx="347666" cy="385762"/>
            </a:xfrm>
            <a:prstGeom prst="ellipse">
              <a:avLst/>
            </a:prstGeom>
            <a:solidFill>
              <a:srgbClr val="ADA313"/>
            </a:solidFill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B58D0B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786050" y="1071546"/>
              <a:ext cx="347666" cy="385762"/>
            </a:xfrm>
            <a:prstGeom prst="ellipse">
              <a:avLst/>
            </a:prstGeom>
            <a:solidFill>
              <a:srgbClr val="ADA313"/>
            </a:solidFill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B58D0B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071670" y="3214686"/>
              <a:ext cx="347666" cy="385762"/>
            </a:xfrm>
            <a:prstGeom prst="ellipse">
              <a:avLst/>
            </a:prstGeom>
            <a:solidFill>
              <a:srgbClr val="ADA313"/>
            </a:solidFill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B58D0B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2928926" y="1643050"/>
              <a:ext cx="571504" cy="528638"/>
            </a:xfrm>
            <a:prstGeom prst="ellipse">
              <a:avLst/>
            </a:prstGeom>
            <a:solidFill>
              <a:srgbClr val="F58320"/>
            </a:solidFill>
            <a:ln w="0" cmpd="dbl"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B58D0B"/>
                </a:solidFill>
              </a:endParaRPr>
            </a:p>
          </p:txBody>
        </p:sp>
      </p:grpSp>
      <p:sp>
        <p:nvSpPr>
          <p:cNvPr id="24" name="Title 1"/>
          <p:cNvSpPr txBox="1">
            <a:spLocks/>
          </p:cNvSpPr>
          <p:nvPr/>
        </p:nvSpPr>
        <p:spPr>
          <a:xfrm>
            <a:off x="-756591" y="3501008"/>
            <a:ext cx="6768751" cy="1470025"/>
          </a:xfrm>
          <a:prstGeom prst="rect">
            <a:avLst/>
          </a:prstGeom>
        </p:spPr>
        <p:txBody>
          <a:bodyPr rtlCol="0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0" cap="none" spc="0" normalizeH="0" baseline="0" noProof="0" dirty="0">
                <a:ln>
                  <a:noFill/>
                </a:ln>
                <a:solidFill>
                  <a:srgbClr val="F580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OER Africa</a:t>
            </a:r>
            <a:endParaRPr kumimoji="0" lang="en-GB" sz="4400" b="1" i="0" u="none" strike="noStrike" kern="0" cap="none" spc="0" normalizeH="0" baseline="0" noProof="0" dirty="0">
              <a:ln>
                <a:noFill/>
              </a:ln>
              <a:solidFill>
                <a:srgbClr val="F580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51520" y="4735983"/>
            <a:ext cx="8784976" cy="1357313"/>
          </a:xfrm>
          <a:prstGeom prst="rect">
            <a:avLst/>
          </a:prstGeom>
        </p:spPr>
        <p:txBody>
          <a:bodyPr/>
          <a:lstStyle/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3600" b="1" dirty="0"/>
              <a:t>The Role and Importance of an institutional OER policy   </a:t>
            </a:r>
            <a:endParaRPr lang="en-ZA" sz="3600" dirty="0"/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  <a:defRPr/>
            </a:pPr>
            <a:endParaRPr lang="en-GB" sz="3400" b="1" dirty="0" smtClean="0">
              <a:solidFill>
                <a:srgbClr val="57320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71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i="1" dirty="0" smtClean="0"/>
              <a:t>OER Africa </a:t>
            </a:r>
            <a:r>
              <a:rPr lang="en-GB" dirty="0" smtClean="0"/>
              <a:t>PAR Grant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OUT Policy Workshop 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48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mtClean="0"/>
              <a:t>Overview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2778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534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200" dirty="0" smtClean="0"/>
              <a:t>Why policy?</a:t>
            </a:r>
            <a:endParaRPr lang="en-GB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Make decisions more efficiently</a:t>
            </a:r>
          </a:p>
          <a:p>
            <a:r>
              <a:rPr lang="en-GB" dirty="0" smtClean="0"/>
              <a:t>Make decisions more fairly – less bias/ad hoc</a:t>
            </a:r>
          </a:p>
          <a:p>
            <a:r>
              <a:rPr lang="en-GB" dirty="0" smtClean="0"/>
              <a:t>Protecting staff and institution</a:t>
            </a:r>
          </a:p>
          <a:p>
            <a:r>
              <a:rPr lang="en-GB" dirty="0" smtClean="0"/>
              <a:t>Provide instructions / legacy guidelines without constant reference to management</a:t>
            </a:r>
          </a:p>
          <a:p>
            <a:r>
              <a:rPr lang="en-GB" dirty="0" smtClean="0"/>
              <a:t>Increased transparency and accountability</a:t>
            </a:r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0352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Key policy stakeholders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Students</a:t>
            </a:r>
          </a:p>
          <a:p>
            <a:r>
              <a:rPr lang="en-ZA" dirty="0" smtClean="0"/>
              <a:t>Staff</a:t>
            </a:r>
          </a:p>
          <a:p>
            <a:r>
              <a:rPr lang="en-ZA" dirty="0" smtClean="0"/>
              <a:t>Management</a:t>
            </a:r>
          </a:p>
          <a:p>
            <a:r>
              <a:rPr lang="en-ZA" dirty="0" smtClean="0"/>
              <a:t>Accreditation agencies</a:t>
            </a:r>
          </a:p>
          <a:p>
            <a:r>
              <a:rPr lang="en-ZA" dirty="0" smtClean="0"/>
              <a:t>Government</a:t>
            </a:r>
          </a:p>
          <a:p>
            <a:r>
              <a:rPr lang="en-ZA" dirty="0" smtClean="0"/>
              <a:t>What are the likely pros and cons?</a:t>
            </a:r>
          </a:p>
          <a:p>
            <a:r>
              <a:rPr lang="en-ZA" dirty="0" smtClean="0"/>
              <a:t>How well does policy address these?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1525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Policy framework</a:t>
            </a:r>
            <a:endParaRPr lang="en-ZA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65525260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60997283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2796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ilymaverick.co.za/images/uploaded_images/article/madiba%20in%20hospital%20aga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-171400"/>
            <a:ext cx="12169352" cy="7128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724128" y="1567333"/>
            <a:ext cx="3672408" cy="3373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Education is the most powerful weapon which you can use to change the world.</a:t>
            </a:r>
          </a:p>
          <a:p>
            <a:endParaRPr lang="en-GB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806896" y="558924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GB" sz="3200" b="1" dirty="0" smtClean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Nelson Mandela (1918 – 2013)</a:t>
            </a:r>
            <a:br>
              <a:rPr lang="en-GB" sz="3200" b="1" dirty="0" smtClean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</a:br>
            <a:r>
              <a:rPr lang="en-GB" sz="3200" b="1" dirty="0" smtClean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Nobel Laureate, 1993</a:t>
            </a:r>
            <a:endParaRPr lang="en-GB" sz="3200" b="1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85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032" y="2924944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30723" name="Subtitle 2"/>
          <p:cNvSpPr>
            <a:spLocks noGrp="1"/>
          </p:cNvSpPr>
          <p:nvPr>
            <p:ph type="subTitle" idx="1"/>
          </p:nvPr>
        </p:nvSpPr>
        <p:spPr>
          <a:xfrm>
            <a:off x="2483768" y="4916760"/>
            <a:ext cx="4143375" cy="1752600"/>
          </a:xfrm>
        </p:spPr>
        <p:txBody>
          <a:bodyPr/>
          <a:lstStyle/>
          <a:p>
            <a:pPr eaLnBrk="1" hangingPunct="1"/>
            <a:r>
              <a:rPr lang="en-GB" sz="2400" dirty="0" smtClean="0">
                <a:solidFill>
                  <a:schemeClr val="tx1"/>
                </a:solidFill>
              </a:rPr>
              <a:t>Tony Mays</a:t>
            </a:r>
          </a:p>
          <a:p>
            <a:pPr eaLnBrk="1" hangingPunct="1"/>
            <a:r>
              <a:rPr lang="en-GB" dirty="0" smtClean="0">
                <a:solidFill>
                  <a:schemeClr val="tx1"/>
                </a:solidFill>
              </a:rPr>
              <a:t>tonym@saide.org.za</a:t>
            </a:r>
          </a:p>
        </p:txBody>
      </p:sp>
      <p:pic>
        <p:nvPicPr>
          <p:cNvPr id="30724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1524000"/>
            <a:ext cx="1676400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TextBox 6"/>
          <p:cNvSpPr txBox="1">
            <a:spLocks noChangeArrowheads="1"/>
          </p:cNvSpPr>
          <p:nvPr/>
        </p:nvSpPr>
        <p:spPr bwMode="auto">
          <a:xfrm>
            <a:off x="533400" y="38100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This work is licensed under </a:t>
            </a:r>
            <a:r>
              <a:rPr lang="en-US" sz="2400" dirty="0" smtClean="0">
                <a:solidFill>
                  <a:prstClr val="black"/>
                </a:solidFill>
              </a:rPr>
              <a:t>an </a:t>
            </a:r>
          </a:p>
          <a:p>
            <a:pPr algn="ctr"/>
            <a:r>
              <a:rPr lang="en-GB" sz="2400" b="1" dirty="0">
                <a:solidFill>
                  <a:prstClr val="black"/>
                </a:solidFill>
              </a:rPr>
              <a:t>Attribution 4.0 International (CC BY 4.0</a:t>
            </a:r>
            <a:r>
              <a:rPr lang="en-GB" sz="2400" b="1" dirty="0" smtClean="0">
                <a:solidFill>
                  <a:prstClr val="black"/>
                </a:solidFill>
              </a:rPr>
              <a:t>) License </a:t>
            </a:r>
            <a:endParaRPr lang="en-GB" sz="2400" b="1" dirty="0">
              <a:solidFill>
                <a:prstClr val="black"/>
              </a:solidFill>
            </a:endParaRPr>
          </a:p>
        </p:txBody>
      </p:sp>
      <p:pic>
        <p:nvPicPr>
          <p:cNvPr id="5122" name="Picture 2" descr="http://creativecommons.org/images/deed/seal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268760"/>
            <a:ext cx="1065659" cy="106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39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413B570BEF67439F8BB589D2E024C3" ma:contentTypeVersion="0" ma:contentTypeDescription="Create a new document." ma:contentTypeScope="" ma:versionID="98fd9718526954c0199537e0d94c98c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1EFBA6-8E5A-471D-82B8-5A070109B7C9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52C1FD0-5BC0-4A29-832D-52BE1F631C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C0361D6-4437-4888-926B-033C2A939E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171</Words>
  <Application>Microsoft Office PowerPoint</Application>
  <PresentationFormat>On-screen Show (4:3)</PresentationFormat>
  <Paragraphs>46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Rounded MT Bold</vt:lpstr>
      <vt:lpstr>Calibri</vt:lpstr>
      <vt:lpstr>Garamond</vt:lpstr>
      <vt:lpstr>Office Theme</vt:lpstr>
      <vt:lpstr>2_Office Theme</vt:lpstr>
      <vt:lpstr>PowerPoint Presentation</vt:lpstr>
      <vt:lpstr>OER Africa PAR Grant</vt:lpstr>
      <vt:lpstr>Overview</vt:lpstr>
      <vt:lpstr>Why policy?</vt:lpstr>
      <vt:lpstr>Key policy stakeholders</vt:lpstr>
      <vt:lpstr>Policy framework</vt:lpstr>
      <vt:lpstr>Nelson Mandela (1918 – 2013) Nobel Laureate, 1993</vt:lpstr>
      <vt:lpstr>Thank you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OER Africa PAR Grant</dc:title>
  <dc:creator>Rosemary Juma</dc:creator>
  <cp:lastModifiedBy>Jenny Louw</cp:lastModifiedBy>
  <cp:revision>126</cp:revision>
  <dcterms:created xsi:type="dcterms:W3CDTF">2015-05-05T16:51:14Z</dcterms:created>
  <dcterms:modified xsi:type="dcterms:W3CDTF">2017-07-10T08:47:58Z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0x01010058413B570BEF67439F8BB589D2E024C3</vt:lpwstr>
  </property>
</Properties>
</file>