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66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45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2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8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7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5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4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8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2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5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B3C37-DF94-41D0-BDEC-7A3D31D797A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DF9D-08C2-4F9D-8650-8D4BB7EFF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2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the discipline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technology  (IT)</a:t>
            </a:r>
          </a:p>
          <a:p>
            <a:r>
              <a:rPr lang="en-US" dirty="0" smtClean="0"/>
              <a:t>IT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Short history of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Read chapter 1 of this book</a:t>
            </a:r>
          </a:p>
          <a:p>
            <a:r>
              <a:rPr lang="en-US" dirty="0" smtClean="0"/>
              <a:t>“Basic </a:t>
            </a:r>
            <a:r>
              <a:rPr lang="en-US" dirty="0"/>
              <a:t>Concepts </a:t>
            </a:r>
            <a:r>
              <a:rPr lang="en-US" dirty="0" smtClean="0"/>
              <a:t>of Information Technology</a:t>
            </a:r>
            <a:r>
              <a:rPr lang="en-US" dirty="0"/>
              <a:t> </a:t>
            </a:r>
            <a:r>
              <a:rPr lang="en-US" dirty="0" smtClean="0"/>
              <a:t>(Brendan and Paul, 2001)”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08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1: Think – pair -share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should we teach technology in the schools?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7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Justifying Technology Studies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2" y="1667669"/>
            <a:ext cx="50958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8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Activity 2: </a:t>
            </a:r>
            <a:r>
              <a:rPr lang="en-US" sz="3200" dirty="0" smtClean="0"/>
              <a:t>Work in pairs, share to the whole classroom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hat Information technology is</a:t>
            </a:r>
          </a:p>
          <a:p>
            <a:r>
              <a:rPr lang="en-US" dirty="0" smtClean="0"/>
              <a:t>What are the challenges of teaching information technology in Schools?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3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3: Work in pairs, share to the whole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Should the teaching of Information technology  be different from the teaching of math, science and art? If yes – how; if not –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0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122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Overview of the discipline</vt:lpstr>
      <vt:lpstr>A Short history of computing</vt:lpstr>
      <vt:lpstr>Activity 1: Think – pair -share </vt:lpstr>
      <vt:lpstr>Justifying Technology Studies</vt:lpstr>
      <vt:lpstr>Activity 2: Work in pairs, share to the whole classroom </vt:lpstr>
      <vt:lpstr>Activity 3: Work in pairs, share to the whole classroom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technology</dc:title>
  <dc:creator>cs</dc:creator>
  <cp:lastModifiedBy>cs</cp:lastModifiedBy>
  <cp:revision>10</cp:revision>
  <dcterms:created xsi:type="dcterms:W3CDTF">2018-10-04T13:26:19Z</dcterms:created>
  <dcterms:modified xsi:type="dcterms:W3CDTF">2018-10-06T08:49:28Z</dcterms:modified>
</cp:coreProperties>
</file>