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46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8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428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2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1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1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11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8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0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7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F86E-ACD1-4C50-B02F-AB14897C8793}" type="datetimeFigureOut">
              <a:rPr lang="en-US" smtClean="0"/>
              <a:t>10/6/2018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4B729-BCDD-4CD1-B475-7877F7C392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2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.vuw.ac.nz/wiki/index.php/Teaching_Portfolios" TargetMode="External"/><Relationship Id="rId7" Type="http://schemas.openxmlformats.org/officeDocument/2006/relationships/hyperlink" Target="http://cft.vanderbilt.edu/guides-sub-pages/teaching-portfolios/" TargetMode="External"/><Relationship Id="rId2" Type="http://schemas.openxmlformats.org/officeDocument/2006/relationships/hyperlink" Target="http://www.usask.ca/gmcte/resources/portfoli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own.edu/about/administration/sheridan-center/teaching-learning/documenting-teaching-effectiveness/teaching-portfolios" TargetMode="External"/><Relationship Id="rId5" Type="http://schemas.openxmlformats.org/officeDocument/2006/relationships/hyperlink" Target="https://education.adelaide.edu.au/downloads/teaching-portfolio.pdf" TargetMode="External"/><Relationship Id="rId4" Type="http://schemas.openxmlformats.org/officeDocument/2006/relationships/hyperlink" Target="https://education.adelaide.edu.au/study/professional-develop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Teaching</a:t>
            </a:r>
            <a:r>
              <a:rPr lang="da-DK" dirty="0" smtClean="0"/>
              <a:t> </a:t>
            </a:r>
            <a:r>
              <a:rPr lang="da-DK" dirty="0" err="1" smtClean="0"/>
              <a:t>portfolio</a:t>
            </a:r>
            <a:endParaRPr lang="en-US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(Stephen)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portfolio is a </a:t>
            </a:r>
            <a:r>
              <a:rPr lang="en-US" i="1" dirty="0"/>
              <a:t>collection </a:t>
            </a:r>
            <a:r>
              <a:rPr lang="en-US" dirty="0"/>
              <a:t>of documents that attest to performances and proficiencies.</a:t>
            </a:r>
          </a:p>
          <a:p>
            <a:r>
              <a:rPr lang="en-US" dirty="0"/>
              <a:t>A portfolio is an </a:t>
            </a:r>
            <a:r>
              <a:rPr lang="en-US" i="1" dirty="0"/>
              <a:t>attestation </a:t>
            </a:r>
            <a:r>
              <a:rPr lang="en-US" dirty="0"/>
              <a:t>of work—entries in the portfolio should have </a:t>
            </a:r>
            <a:r>
              <a:rPr lang="en-US" dirty="0" smtClean="0"/>
              <a:t>a brief </a:t>
            </a:r>
            <a:r>
              <a:rPr lang="en-US" dirty="0"/>
              <a:t>description of what the selections attest to. The selections or entries </a:t>
            </a:r>
            <a:r>
              <a:rPr lang="en-US" dirty="0" smtClean="0"/>
              <a:t>should attest </a:t>
            </a:r>
            <a:r>
              <a:rPr lang="en-US" dirty="0"/>
              <a:t>to particular aptitudes, knowledge, proficiencies or values.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portfolio </a:t>
            </a:r>
            <a:r>
              <a:rPr lang="en-US" dirty="0" smtClean="0"/>
              <a:t>provides evidence </a:t>
            </a:r>
            <a:r>
              <a:rPr lang="en-US" dirty="0"/>
              <a:t>of dispositions, knowledge, and skills; it is a </a:t>
            </a:r>
            <a:r>
              <a:rPr lang="en-US" i="1" dirty="0"/>
              <a:t>collection </a:t>
            </a:r>
            <a:r>
              <a:rPr lang="en-US" dirty="0"/>
              <a:t>of evidence.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025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is a </a:t>
            </a:r>
            <a:r>
              <a:rPr lang="da-DK" dirty="0" err="1" smtClean="0"/>
              <a:t>Teaching</a:t>
            </a:r>
            <a:r>
              <a:rPr lang="da-DK" dirty="0" smtClean="0"/>
              <a:t> Portfolio?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A dynamic personal documentation of continued professional development of teaching competences.</a:t>
            </a:r>
          </a:p>
          <a:p>
            <a:r>
              <a:rPr lang="da-DK" dirty="0" smtClean="0"/>
              <a:t>It </a:t>
            </a:r>
            <a:r>
              <a:rPr lang="da-DK" dirty="0" err="1" smtClean="0"/>
              <a:t>contains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Description of your profile</a:t>
            </a:r>
          </a:p>
          <a:p>
            <a:pPr lvl="1"/>
            <a:r>
              <a:rPr lang="da-DK" dirty="0" smtClean="0"/>
              <a:t>Experience of teaching (if any)</a:t>
            </a:r>
          </a:p>
          <a:p>
            <a:pPr lvl="1"/>
            <a:r>
              <a:rPr lang="da-DK" dirty="0" smtClean="0"/>
              <a:t>Teaching assignments</a:t>
            </a:r>
          </a:p>
          <a:p>
            <a:pPr lvl="1"/>
            <a:r>
              <a:rPr lang="da-DK" dirty="0" err="1" smtClean="0"/>
              <a:t>Reflection</a:t>
            </a:r>
            <a:endParaRPr lang="da-DK" dirty="0" smtClean="0"/>
          </a:p>
          <a:p>
            <a:pPr lvl="1"/>
            <a:r>
              <a:rPr lang="da-DK" dirty="0" smtClean="0"/>
              <a:t>Evaluation</a:t>
            </a:r>
          </a:p>
          <a:p>
            <a:pPr lvl="1"/>
            <a:r>
              <a:rPr lang="da-DK" dirty="0" smtClean="0"/>
              <a:t>Action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Why</a:t>
            </a:r>
            <a:r>
              <a:rPr lang="da-DK" dirty="0" smtClean="0"/>
              <a:t> </a:t>
            </a:r>
            <a:r>
              <a:rPr lang="da-DK" dirty="0" err="1" smtClean="0"/>
              <a:t>prepare</a:t>
            </a:r>
            <a:r>
              <a:rPr lang="da-DK" dirty="0" smtClean="0"/>
              <a:t> a </a:t>
            </a:r>
            <a:r>
              <a:rPr lang="da-DK" dirty="0" err="1" smtClean="0"/>
              <a:t>Teaching</a:t>
            </a:r>
            <a:r>
              <a:rPr lang="da-DK" dirty="0" smtClean="0"/>
              <a:t> Portfolio?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To </a:t>
            </a:r>
            <a:r>
              <a:rPr lang="da-DK" dirty="0" err="1" smtClean="0"/>
              <a:t>assist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as a </a:t>
            </a:r>
            <a:r>
              <a:rPr lang="da-DK" dirty="0" err="1" smtClean="0"/>
              <a:t>lecturer</a:t>
            </a:r>
            <a:r>
              <a:rPr lang="da-DK" dirty="0" smtClean="0"/>
              <a:t> in </a:t>
            </a:r>
            <a:r>
              <a:rPr lang="da-DK" dirty="0" err="1" smtClean="0"/>
              <a:t>improving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teaching</a:t>
            </a:r>
            <a:r>
              <a:rPr lang="da-DK" dirty="0" smtClean="0"/>
              <a:t> </a:t>
            </a:r>
            <a:r>
              <a:rPr lang="da-DK" dirty="0" err="1" smtClean="0"/>
              <a:t>competences</a:t>
            </a:r>
            <a:endParaRPr lang="da-DK" dirty="0" smtClean="0"/>
          </a:p>
          <a:p>
            <a:r>
              <a:rPr lang="da-DK" dirty="0" smtClean="0"/>
              <a:t>To </a:t>
            </a:r>
            <a:r>
              <a:rPr lang="da-DK" dirty="0" err="1" smtClean="0"/>
              <a:t>assist</a:t>
            </a:r>
            <a:r>
              <a:rPr lang="da-DK" dirty="0" smtClean="0"/>
              <a:t> (potential) </a:t>
            </a:r>
            <a:r>
              <a:rPr lang="da-DK" dirty="0" err="1" smtClean="0"/>
              <a:t>employers</a:t>
            </a:r>
            <a:r>
              <a:rPr lang="da-DK" dirty="0" smtClean="0"/>
              <a:t> in </a:t>
            </a:r>
            <a:r>
              <a:rPr lang="da-DK" dirty="0" err="1" smtClean="0"/>
              <a:t>assessing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teaching</a:t>
            </a:r>
            <a:r>
              <a:rPr lang="da-DK" dirty="0" smtClean="0"/>
              <a:t> </a:t>
            </a:r>
            <a:r>
              <a:rPr lang="da-DK" dirty="0" err="1" smtClean="0"/>
              <a:t>qualifications</a:t>
            </a:r>
            <a:r>
              <a:rPr lang="da-DK" dirty="0" smtClean="0"/>
              <a:t> in </a:t>
            </a:r>
            <a:r>
              <a:rPr lang="da-DK" dirty="0" err="1" smtClean="0"/>
              <a:t>connection</a:t>
            </a:r>
            <a:r>
              <a:rPr lang="da-DK" dirty="0" smtClean="0"/>
              <a:t> with </a:t>
            </a:r>
            <a:r>
              <a:rPr lang="da-DK" dirty="0" err="1" smtClean="0"/>
              <a:t>application</a:t>
            </a:r>
            <a:r>
              <a:rPr lang="da-DK" dirty="0" smtClean="0"/>
              <a:t> for a new job or for promotion, </a:t>
            </a:r>
            <a:r>
              <a:rPr lang="da-DK" dirty="0" err="1" smtClean="0"/>
              <a:t>tenure</a:t>
            </a:r>
            <a:r>
              <a:rPr lang="da-DK" dirty="0" smtClean="0"/>
              <a:t> or </a:t>
            </a:r>
            <a:r>
              <a:rPr lang="da-DK" dirty="0" err="1" smtClean="0"/>
              <a:t>other</a:t>
            </a:r>
            <a:r>
              <a:rPr lang="da-DK" dirty="0" smtClean="0"/>
              <a:t> forms of </a:t>
            </a:r>
            <a:r>
              <a:rPr lang="da-DK" dirty="0" err="1" smtClean="0"/>
              <a:t>career</a:t>
            </a:r>
            <a:r>
              <a:rPr lang="da-DK" dirty="0" smtClean="0"/>
              <a:t> </a:t>
            </a:r>
            <a:r>
              <a:rPr lang="da-DK" dirty="0" err="1" smtClean="0"/>
              <a:t>enhancement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Teaching Portfolio in ED 2216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Thia is an assignment that will be assessed at the end of this course. It should be an on-line </a:t>
            </a:r>
            <a:r>
              <a:rPr lang="da-DK" dirty="0"/>
              <a:t>t</a:t>
            </a:r>
            <a:r>
              <a:rPr lang="da-DK" dirty="0" smtClean="0"/>
              <a:t>eaching Portfolio written by you based in the experince have through this course.</a:t>
            </a:r>
          </a:p>
        </p:txBody>
      </p:sp>
    </p:spTree>
    <p:extLst>
      <p:ext uri="{BB962C8B-B14F-4D97-AF65-F5344CB8AC3E}">
        <p14:creationId xmlns:p14="http://schemas.microsoft.com/office/powerpoint/2010/main" val="21649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Links to </a:t>
            </a:r>
            <a:r>
              <a:rPr lang="da-DK" dirty="0" err="1" smtClean="0"/>
              <a:t>Teaching</a:t>
            </a:r>
            <a:r>
              <a:rPr lang="da-DK" dirty="0" smtClean="0"/>
              <a:t> Portfolio </a:t>
            </a:r>
            <a:r>
              <a:rPr lang="da-DK" dirty="0" err="1" smtClean="0"/>
              <a:t>materials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/>
              <a:t>University of Saskatchewan, The Gwenna Moss Centre for Teaching Effectiveness, Canada:</a:t>
            </a:r>
          </a:p>
          <a:p>
            <a:pPr marL="0" indent="0">
              <a:buNone/>
            </a:pPr>
            <a:r>
              <a:rPr lang="en-US" sz="7200" u="sng" dirty="0">
                <a:hlinkClick r:id="rId2"/>
              </a:rPr>
              <a:t>http://www.usask.ca/gmcte/resources/portfolio</a:t>
            </a:r>
            <a:r>
              <a:rPr lang="en-US" sz="7200" dirty="0"/>
              <a:t> </a:t>
            </a:r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pPr marL="0" indent="0">
              <a:buNone/>
            </a:pPr>
            <a:r>
              <a:rPr lang="en-US" sz="7200" dirty="0"/>
              <a:t>University of Wellington, Centre for Academic Development, New Zealand:</a:t>
            </a:r>
          </a:p>
          <a:p>
            <a:pPr marL="0" indent="0">
              <a:buNone/>
            </a:pPr>
            <a:r>
              <a:rPr lang="en-US" sz="7200" u="sng" dirty="0">
                <a:hlinkClick r:id="rId3"/>
              </a:rPr>
              <a:t>http://www.cad.vuw.ac.nz/wiki/index.php/Teaching_Portfolios</a:t>
            </a:r>
            <a:r>
              <a:rPr lang="en-US" sz="7200" dirty="0"/>
              <a:t> </a:t>
            </a:r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pPr marL="0" indent="0">
              <a:buNone/>
            </a:pPr>
            <a:r>
              <a:rPr lang="en-US" sz="7200" dirty="0"/>
              <a:t>The University of Adelaide, School of Education, Australia:</a:t>
            </a:r>
          </a:p>
          <a:p>
            <a:pPr marL="0" indent="0">
              <a:buNone/>
            </a:pPr>
            <a:r>
              <a:rPr lang="en-US" sz="7200" u="sng" dirty="0">
                <a:hlinkClick r:id="rId4"/>
              </a:rPr>
              <a:t>https://education.adelaide.edu.au/study/professional-development/</a:t>
            </a:r>
            <a:r>
              <a:rPr lang="en-US" sz="7200" dirty="0"/>
              <a:t> </a:t>
            </a:r>
          </a:p>
          <a:p>
            <a:pPr marL="0" indent="0">
              <a:buNone/>
            </a:pPr>
            <a:r>
              <a:rPr lang="en-US" sz="7200" u="sng" dirty="0">
                <a:hlinkClick r:id="rId5"/>
              </a:rPr>
              <a:t>https://education.adelaide.edu.au/downloads/teaching-portfolio.pdf</a:t>
            </a:r>
            <a:r>
              <a:rPr lang="en-US" sz="7200" dirty="0"/>
              <a:t> </a:t>
            </a:r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pPr marL="0" indent="0">
              <a:buNone/>
            </a:pPr>
            <a:r>
              <a:rPr lang="en-US" sz="7200" dirty="0"/>
              <a:t>Brown University, The Harriet W. Sheridan Center for Teaching and Learning, USA:</a:t>
            </a:r>
          </a:p>
          <a:p>
            <a:pPr marL="0" indent="0">
              <a:buNone/>
            </a:pPr>
            <a:r>
              <a:rPr lang="en-US" sz="7200" u="sng" dirty="0">
                <a:hlinkClick r:id="rId6"/>
              </a:rPr>
              <a:t>http://www.brown.edu/about/administration/sheridan-center/teaching-learning/documenting-teaching-effectiveness/teaching-portfolios</a:t>
            </a:r>
            <a:r>
              <a:rPr lang="en-US" sz="7200" dirty="0"/>
              <a:t> </a:t>
            </a:r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pPr marL="0" indent="0">
              <a:buNone/>
            </a:pPr>
            <a:r>
              <a:rPr lang="da-DK" sz="7200" dirty="0" err="1"/>
              <a:t>Vanderbilt</a:t>
            </a:r>
            <a:r>
              <a:rPr lang="da-DK" sz="7200" dirty="0"/>
              <a:t> </a:t>
            </a:r>
            <a:r>
              <a:rPr lang="da-DK" sz="7200" dirty="0" err="1"/>
              <a:t>University</a:t>
            </a:r>
            <a:r>
              <a:rPr lang="da-DK" sz="7200" dirty="0"/>
              <a:t>, Center for </a:t>
            </a:r>
            <a:r>
              <a:rPr lang="da-DK" sz="7200" dirty="0" err="1"/>
              <a:t>Teaching</a:t>
            </a:r>
            <a:r>
              <a:rPr lang="da-DK" sz="7200" dirty="0"/>
              <a:t>, USA:</a:t>
            </a:r>
            <a:endParaRPr lang="en-US" sz="7200" dirty="0"/>
          </a:p>
          <a:p>
            <a:pPr marL="0" indent="0">
              <a:buNone/>
            </a:pPr>
            <a:r>
              <a:rPr lang="da-DK" sz="7200" u="sng" dirty="0">
                <a:hlinkClick r:id="rId7"/>
              </a:rPr>
              <a:t>http://cft.vanderbilt.edu/guides-sub-pages/teaching-portfolios</a:t>
            </a:r>
            <a:r>
              <a:rPr lang="da-DK" u="sng" dirty="0">
                <a:hlinkClick r:id="rId7"/>
              </a:rPr>
              <a:t>/</a:t>
            </a:r>
            <a:r>
              <a:rPr lang="da-DK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222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Teaching portfolio</vt:lpstr>
      <vt:lpstr>Portfolio (Stephen)</vt:lpstr>
      <vt:lpstr>What is a Teaching Portfolio?</vt:lpstr>
      <vt:lpstr>Why prepare a Teaching Portfolio?</vt:lpstr>
      <vt:lpstr>Teaching Portfolio in ED 2216</vt:lpstr>
      <vt:lpstr>Links to Teaching Portfolio materials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</dc:creator>
  <cp:lastModifiedBy>cs</cp:lastModifiedBy>
  <cp:revision>3</cp:revision>
  <dcterms:created xsi:type="dcterms:W3CDTF">2018-10-03T21:21:51Z</dcterms:created>
  <dcterms:modified xsi:type="dcterms:W3CDTF">2018-10-06T08:14:47Z</dcterms:modified>
</cp:coreProperties>
</file>