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32" r:id="rId1"/>
  </p:sldMasterIdLst>
  <p:notesMasterIdLst>
    <p:notesMasterId r:id="rId14"/>
  </p:notesMasterIdLst>
  <p:sldIdLst>
    <p:sldId id="257" r:id="rId2"/>
    <p:sldId id="305" r:id="rId3"/>
    <p:sldId id="313" r:id="rId4"/>
    <p:sldId id="317" r:id="rId5"/>
    <p:sldId id="314" r:id="rId6"/>
    <p:sldId id="315" r:id="rId7"/>
    <p:sldId id="308" r:id="rId8"/>
    <p:sldId id="306" r:id="rId9"/>
    <p:sldId id="309" r:id="rId10"/>
    <p:sldId id="310" r:id="rId11"/>
    <p:sldId id="307" r:id="rId12"/>
    <p:sldId id="31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yam" initials="Mji" lastIdx="6" clrIdx="0">
    <p:extLst>
      <p:ext uri="{19B8F6BF-5375-455C-9EA6-DF929625EA0E}">
        <p15:presenceInfo xmlns="" xmlns:p15="http://schemas.microsoft.com/office/powerpoint/2012/main" userId="Maryam" providerId="None"/>
      </p:ext>
    </p:extLst>
  </p:cmAuthor>
  <p:cmAuthor id="2" name="cs" initials="c"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2" autoAdjust="0"/>
    <p:restoredTop sz="94660"/>
  </p:normalViewPr>
  <p:slideViewPr>
    <p:cSldViewPr>
      <p:cViewPr>
        <p:scale>
          <a:sx n="78" d="100"/>
          <a:sy n="78" d="100"/>
        </p:scale>
        <p:origin x="-10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ECD5B4-E2EA-4A9E-A035-8BA9537C82BD}" type="datetimeFigureOut">
              <a:rPr lang="en-US" smtClean="0"/>
              <a:t>10/4/2018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CB3E7A-0F05-4E5A-B0F5-E3A49E875401}" type="slidenum">
              <a:rPr lang="en-US" smtClean="0"/>
              <a:t>‹#›</a:t>
            </a:fld>
            <a:endParaRPr lang="en-US"/>
          </a:p>
        </p:txBody>
      </p:sp>
    </p:spTree>
    <p:extLst>
      <p:ext uri="{BB962C8B-B14F-4D97-AF65-F5344CB8AC3E}">
        <p14:creationId xmlns:p14="http://schemas.microsoft.com/office/powerpoint/2010/main" val="769128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C6E3748-579A-4A73-BD82-F14155358BF0}" type="datetime1">
              <a:rPr lang="en-ZA" smtClean="0"/>
              <a:t>2018/10/04</a:t>
            </a:fld>
            <a:endParaRPr lang="en-ZA"/>
          </a:p>
        </p:txBody>
      </p:sp>
      <p:sp>
        <p:nvSpPr>
          <p:cNvPr id="5" name="Footer Placeholder 4"/>
          <p:cNvSpPr>
            <a:spLocks noGrp="1"/>
          </p:cNvSpPr>
          <p:nvPr>
            <p:ph type="ftr" sz="quarter" idx="11"/>
          </p:nvPr>
        </p:nvSpPr>
        <p:spPr/>
        <p:txBody>
          <a:bodyPr/>
          <a:lstStyle/>
          <a:p>
            <a:r>
              <a:rPr lang="en-US" smtClean="0"/>
              <a:t>Lecture</a:t>
            </a:r>
            <a:endParaRPr lang="en-ZA"/>
          </a:p>
        </p:txBody>
      </p:sp>
      <p:sp>
        <p:nvSpPr>
          <p:cNvPr id="6" name="Slide Number Placeholder 5"/>
          <p:cNvSpPr>
            <a:spLocks noGrp="1"/>
          </p:cNvSpPr>
          <p:nvPr>
            <p:ph type="sldNum" sz="quarter" idx="12"/>
          </p:nvPr>
        </p:nvSpPr>
        <p:spPr/>
        <p:txBody>
          <a:bodyPr/>
          <a:lstStyle/>
          <a:p>
            <a:fld id="{0A9664D7-CF83-41A2-80EF-6476425F5B20}" type="slidenum">
              <a:rPr lang="en-ZA" smtClean="0"/>
              <a:t>‹#›</a:t>
            </a:fld>
            <a:endParaRPr lang="en-ZA"/>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4290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F8EDD4-0777-49F7-AB91-C12660CA651A}" type="datetime1">
              <a:rPr lang="en-ZA" smtClean="0"/>
              <a:t>2018/10/04</a:t>
            </a:fld>
            <a:endParaRPr lang="en-ZA"/>
          </a:p>
        </p:txBody>
      </p:sp>
      <p:sp>
        <p:nvSpPr>
          <p:cNvPr id="5" name="Footer Placeholder 4"/>
          <p:cNvSpPr>
            <a:spLocks noGrp="1"/>
          </p:cNvSpPr>
          <p:nvPr>
            <p:ph type="ftr" sz="quarter" idx="11"/>
          </p:nvPr>
        </p:nvSpPr>
        <p:spPr/>
        <p:txBody>
          <a:bodyPr/>
          <a:lstStyle/>
          <a:p>
            <a:r>
              <a:rPr lang="en-US" smtClean="0"/>
              <a:t>Lecture</a:t>
            </a:r>
            <a:endParaRPr lang="en-ZA"/>
          </a:p>
        </p:txBody>
      </p:sp>
      <p:sp>
        <p:nvSpPr>
          <p:cNvPr id="6" name="Slide Number Placeholder 5"/>
          <p:cNvSpPr>
            <a:spLocks noGrp="1"/>
          </p:cNvSpPr>
          <p:nvPr>
            <p:ph type="sldNum" sz="quarter" idx="12"/>
          </p:nvPr>
        </p:nvSpPr>
        <p:spPr/>
        <p:txBody>
          <a:bodyPr/>
          <a:lstStyle/>
          <a:p>
            <a:fld id="{0A9664D7-CF83-41A2-80EF-6476425F5B20}" type="slidenum">
              <a:rPr lang="en-ZA" smtClean="0"/>
              <a:t>‹#›</a:t>
            </a:fld>
            <a:endParaRPr lang="en-ZA"/>
          </a:p>
        </p:txBody>
      </p:sp>
    </p:spTree>
    <p:extLst>
      <p:ext uri="{BB962C8B-B14F-4D97-AF65-F5344CB8AC3E}">
        <p14:creationId xmlns:p14="http://schemas.microsoft.com/office/powerpoint/2010/main" val="1290820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E78D5D-FE3D-4B6E-AD56-4D6A1D8566C4}" type="datetime1">
              <a:rPr lang="en-ZA" smtClean="0"/>
              <a:t>2018/10/04</a:t>
            </a:fld>
            <a:endParaRPr lang="en-ZA"/>
          </a:p>
        </p:txBody>
      </p:sp>
      <p:sp>
        <p:nvSpPr>
          <p:cNvPr id="5" name="Footer Placeholder 4"/>
          <p:cNvSpPr>
            <a:spLocks noGrp="1"/>
          </p:cNvSpPr>
          <p:nvPr>
            <p:ph type="ftr" sz="quarter" idx="11"/>
          </p:nvPr>
        </p:nvSpPr>
        <p:spPr/>
        <p:txBody>
          <a:bodyPr/>
          <a:lstStyle/>
          <a:p>
            <a:r>
              <a:rPr lang="en-US" smtClean="0"/>
              <a:t>Lecture</a:t>
            </a:r>
            <a:endParaRPr lang="en-ZA"/>
          </a:p>
        </p:txBody>
      </p:sp>
      <p:sp>
        <p:nvSpPr>
          <p:cNvPr id="6" name="Slide Number Placeholder 5"/>
          <p:cNvSpPr>
            <a:spLocks noGrp="1"/>
          </p:cNvSpPr>
          <p:nvPr>
            <p:ph type="sldNum" sz="quarter" idx="12"/>
          </p:nvPr>
        </p:nvSpPr>
        <p:spPr/>
        <p:txBody>
          <a:bodyPr/>
          <a:lstStyle/>
          <a:p>
            <a:fld id="{0A9664D7-CF83-41A2-80EF-6476425F5B20}" type="slidenum">
              <a:rPr lang="en-ZA" smtClean="0"/>
              <a:t>‹#›</a:t>
            </a:fld>
            <a:endParaRPr lang="en-ZA"/>
          </a:p>
        </p:txBody>
      </p:sp>
    </p:spTree>
    <p:extLst>
      <p:ext uri="{BB962C8B-B14F-4D97-AF65-F5344CB8AC3E}">
        <p14:creationId xmlns:p14="http://schemas.microsoft.com/office/powerpoint/2010/main" val="1130493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p:txBody>
          <a:bodyPr/>
          <a:lstStyle/>
          <a:p>
            <a:fld id="{695C83F3-2B4B-4655-ADE3-B82E51E25C5A}" type="datetime1">
              <a:rPr lang="en-ZA" smtClean="0"/>
              <a:t>2018/10/04</a:t>
            </a:fld>
            <a:endParaRPr lang="en-ZA"/>
          </a:p>
        </p:txBody>
      </p:sp>
      <p:sp>
        <p:nvSpPr>
          <p:cNvPr id="9" name="Footer Placeholder 8"/>
          <p:cNvSpPr>
            <a:spLocks noGrp="1"/>
          </p:cNvSpPr>
          <p:nvPr>
            <p:ph type="ftr" sz="quarter" idx="11"/>
          </p:nvPr>
        </p:nvSpPr>
        <p:spPr/>
        <p:txBody>
          <a:bodyPr/>
          <a:lstStyle/>
          <a:p>
            <a:r>
              <a:rPr lang="en-US" smtClean="0"/>
              <a:t>Lecture</a:t>
            </a:r>
            <a:endParaRPr lang="en-ZA"/>
          </a:p>
        </p:txBody>
      </p:sp>
      <p:sp>
        <p:nvSpPr>
          <p:cNvPr id="10" name="Slide Number Placeholder 9"/>
          <p:cNvSpPr>
            <a:spLocks noGrp="1"/>
          </p:cNvSpPr>
          <p:nvPr>
            <p:ph type="sldNum" sz="quarter" idx="12"/>
          </p:nvPr>
        </p:nvSpPr>
        <p:spPr/>
        <p:txBody>
          <a:bodyPr/>
          <a:lstStyle/>
          <a:p>
            <a:fld id="{0A9664D7-CF83-41A2-80EF-6476425F5B20}" type="slidenum">
              <a:rPr lang="en-ZA" smtClean="0"/>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F33C7D-80AB-44E8-82E2-01A4542A53C4}" type="datetime1">
              <a:rPr lang="en-ZA" smtClean="0"/>
              <a:t>2018/10/04</a:t>
            </a:fld>
            <a:endParaRPr lang="en-ZA"/>
          </a:p>
        </p:txBody>
      </p:sp>
      <p:sp>
        <p:nvSpPr>
          <p:cNvPr id="5" name="Footer Placeholder 4"/>
          <p:cNvSpPr>
            <a:spLocks noGrp="1"/>
          </p:cNvSpPr>
          <p:nvPr>
            <p:ph type="ftr" sz="quarter" idx="11"/>
          </p:nvPr>
        </p:nvSpPr>
        <p:spPr/>
        <p:txBody>
          <a:bodyPr/>
          <a:lstStyle/>
          <a:p>
            <a:r>
              <a:rPr lang="en-US" smtClean="0"/>
              <a:t>Lecture</a:t>
            </a:r>
            <a:endParaRPr lang="en-ZA"/>
          </a:p>
        </p:txBody>
      </p:sp>
      <p:sp>
        <p:nvSpPr>
          <p:cNvPr id="6" name="Slide Number Placeholder 5"/>
          <p:cNvSpPr>
            <a:spLocks noGrp="1"/>
          </p:cNvSpPr>
          <p:nvPr>
            <p:ph type="sldNum" sz="quarter" idx="12"/>
          </p:nvPr>
        </p:nvSpPr>
        <p:spPr/>
        <p:txBody>
          <a:bodyPr/>
          <a:lstStyle/>
          <a:p>
            <a:fld id="{0A9664D7-CF83-41A2-80EF-6476425F5B20}" type="slidenum">
              <a:rPr lang="en-ZA" smtClean="0"/>
              <a:t>‹#›</a:t>
            </a:fld>
            <a:endParaRPr lang="en-ZA"/>
          </a:p>
        </p:txBody>
      </p:sp>
    </p:spTree>
    <p:extLst>
      <p:ext uri="{BB962C8B-B14F-4D97-AF65-F5344CB8AC3E}">
        <p14:creationId xmlns:p14="http://schemas.microsoft.com/office/powerpoint/2010/main" val="2661233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6156C7-9383-46A1-8E17-BB73A0A7A9A9}" type="datetime1">
              <a:rPr lang="en-ZA" smtClean="0"/>
              <a:t>2018/10/04</a:t>
            </a:fld>
            <a:endParaRPr lang="en-ZA"/>
          </a:p>
        </p:txBody>
      </p:sp>
      <p:sp>
        <p:nvSpPr>
          <p:cNvPr id="5" name="Footer Placeholder 4"/>
          <p:cNvSpPr>
            <a:spLocks noGrp="1"/>
          </p:cNvSpPr>
          <p:nvPr>
            <p:ph type="ftr" sz="quarter" idx="11"/>
          </p:nvPr>
        </p:nvSpPr>
        <p:spPr/>
        <p:txBody>
          <a:bodyPr/>
          <a:lstStyle/>
          <a:p>
            <a:r>
              <a:rPr lang="en-US" smtClean="0"/>
              <a:t>Lecture</a:t>
            </a:r>
            <a:endParaRPr lang="en-ZA"/>
          </a:p>
        </p:txBody>
      </p:sp>
      <p:sp>
        <p:nvSpPr>
          <p:cNvPr id="6" name="Slide Number Placeholder 5"/>
          <p:cNvSpPr>
            <a:spLocks noGrp="1"/>
          </p:cNvSpPr>
          <p:nvPr>
            <p:ph type="sldNum" sz="quarter" idx="12"/>
          </p:nvPr>
        </p:nvSpPr>
        <p:spPr/>
        <p:txBody>
          <a:bodyPr/>
          <a:lstStyle/>
          <a:p>
            <a:fld id="{0A9664D7-CF83-41A2-80EF-6476425F5B20}" type="slidenum">
              <a:rPr lang="en-ZA" smtClean="0"/>
              <a:t>‹#›</a:t>
            </a:fld>
            <a:endParaRPr lang="en-ZA"/>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7764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F385F1A-1040-4C8B-9CC0-0EEDD9860389}" type="datetime1">
              <a:rPr lang="en-ZA" smtClean="0"/>
              <a:t>2018/10/04</a:t>
            </a:fld>
            <a:endParaRPr lang="en-ZA"/>
          </a:p>
        </p:txBody>
      </p:sp>
      <p:sp>
        <p:nvSpPr>
          <p:cNvPr id="6" name="Footer Placeholder 5"/>
          <p:cNvSpPr>
            <a:spLocks noGrp="1"/>
          </p:cNvSpPr>
          <p:nvPr>
            <p:ph type="ftr" sz="quarter" idx="11"/>
          </p:nvPr>
        </p:nvSpPr>
        <p:spPr/>
        <p:txBody>
          <a:bodyPr/>
          <a:lstStyle/>
          <a:p>
            <a:r>
              <a:rPr lang="en-US" smtClean="0"/>
              <a:t>Lecture</a:t>
            </a:r>
            <a:endParaRPr lang="en-ZA"/>
          </a:p>
        </p:txBody>
      </p:sp>
      <p:sp>
        <p:nvSpPr>
          <p:cNvPr id="7" name="Slide Number Placeholder 6"/>
          <p:cNvSpPr>
            <a:spLocks noGrp="1"/>
          </p:cNvSpPr>
          <p:nvPr>
            <p:ph type="sldNum" sz="quarter" idx="12"/>
          </p:nvPr>
        </p:nvSpPr>
        <p:spPr/>
        <p:txBody>
          <a:bodyPr/>
          <a:lstStyle/>
          <a:p>
            <a:fld id="{0A9664D7-CF83-41A2-80EF-6476425F5B20}" type="slidenum">
              <a:rPr lang="en-ZA" smtClean="0"/>
              <a:t>‹#›</a:t>
            </a:fld>
            <a:endParaRPr lang="en-ZA"/>
          </a:p>
        </p:txBody>
      </p:sp>
    </p:spTree>
    <p:extLst>
      <p:ext uri="{BB962C8B-B14F-4D97-AF65-F5344CB8AC3E}">
        <p14:creationId xmlns:p14="http://schemas.microsoft.com/office/powerpoint/2010/main" val="3858425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6B2019E-3AE7-4774-8B26-3A5545C515B7}" type="datetime1">
              <a:rPr lang="en-ZA" smtClean="0"/>
              <a:t>2018/10/04</a:t>
            </a:fld>
            <a:endParaRPr lang="en-ZA"/>
          </a:p>
        </p:txBody>
      </p:sp>
      <p:sp>
        <p:nvSpPr>
          <p:cNvPr id="8" name="Footer Placeholder 7"/>
          <p:cNvSpPr>
            <a:spLocks noGrp="1"/>
          </p:cNvSpPr>
          <p:nvPr>
            <p:ph type="ftr" sz="quarter" idx="11"/>
          </p:nvPr>
        </p:nvSpPr>
        <p:spPr/>
        <p:txBody>
          <a:bodyPr/>
          <a:lstStyle/>
          <a:p>
            <a:r>
              <a:rPr lang="en-US" smtClean="0"/>
              <a:t>Lecture</a:t>
            </a:r>
            <a:endParaRPr lang="en-ZA"/>
          </a:p>
        </p:txBody>
      </p:sp>
      <p:sp>
        <p:nvSpPr>
          <p:cNvPr id="9" name="Slide Number Placeholder 8"/>
          <p:cNvSpPr>
            <a:spLocks noGrp="1"/>
          </p:cNvSpPr>
          <p:nvPr>
            <p:ph type="sldNum" sz="quarter" idx="12"/>
          </p:nvPr>
        </p:nvSpPr>
        <p:spPr/>
        <p:txBody>
          <a:bodyPr/>
          <a:lstStyle/>
          <a:p>
            <a:fld id="{0A9664D7-CF83-41A2-80EF-6476425F5B20}" type="slidenum">
              <a:rPr lang="en-ZA" smtClean="0"/>
              <a:t>‹#›</a:t>
            </a:fld>
            <a:endParaRPr lang="en-ZA"/>
          </a:p>
        </p:txBody>
      </p:sp>
    </p:spTree>
    <p:extLst>
      <p:ext uri="{BB962C8B-B14F-4D97-AF65-F5344CB8AC3E}">
        <p14:creationId xmlns:p14="http://schemas.microsoft.com/office/powerpoint/2010/main" val="276424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D105314-106A-40C7-B507-17CDFC682D64}" type="datetime1">
              <a:rPr lang="en-ZA" smtClean="0"/>
              <a:t>2018/10/04</a:t>
            </a:fld>
            <a:endParaRPr lang="en-ZA"/>
          </a:p>
        </p:txBody>
      </p:sp>
      <p:sp>
        <p:nvSpPr>
          <p:cNvPr id="4" name="Footer Placeholder 3"/>
          <p:cNvSpPr>
            <a:spLocks noGrp="1"/>
          </p:cNvSpPr>
          <p:nvPr>
            <p:ph type="ftr" sz="quarter" idx="11"/>
          </p:nvPr>
        </p:nvSpPr>
        <p:spPr/>
        <p:txBody>
          <a:bodyPr/>
          <a:lstStyle/>
          <a:p>
            <a:r>
              <a:rPr lang="en-US" smtClean="0"/>
              <a:t>Lecture</a:t>
            </a:r>
            <a:endParaRPr lang="en-ZA"/>
          </a:p>
        </p:txBody>
      </p:sp>
      <p:sp>
        <p:nvSpPr>
          <p:cNvPr id="5" name="Slide Number Placeholder 4"/>
          <p:cNvSpPr>
            <a:spLocks noGrp="1"/>
          </p:cNvSpPr>
          <p:nvPr>
            <p:ph type="sldNum" sz="quarter" idx="12"/>
          </p:nvPr>
        </p:nvSpPr>
        <p:spPr/>
        <p:txBody>
          <a:bodyPr/>
          <a:lstStyle/>
          <a:p>
            <a:fld id="{0A9664D7-CF83-41A2-80EF-6476425F5B20}" type="slidenum">
              <a:rPr lang="en-ZA" smtClean="0"/>
              <a:t>‹#›</a:t>
            </a:fld>
            <a:endParaRPr lang="en-ZA"/>
          </a:p>
        </p:txBody>
      </p:sp>
    </p:spTree>
    <p:extLst>
      <p:ext uri="{BB962C8B-B14F-4D97-AF65-F5344CB8AC3E}">
        <p14:creationId xmlns:p14="http://schemas.microsoft.com/office/powerpoint/2010/main" val="3138777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837E6D4-63B3-42B5-8A3B-B0ADB3171BD3}" type="datetime1">
              <a:rPr lang="en-ZA" smtClean="0"/>
              <a:t>2018/10/04</a:t>
            </a:fld>
            <a:endParaRPr lang="en-ZA"/>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Lecture</a:t>
            </a:r>
            <a:endParaRPr lang="en-ZA"/>
          </a:p>
        </p:txBody>
      </p:sp>
      <p:sp>
        <p:nvSpPr>
          <p:cNvPr id="9" name="Slide Number Placeholder 8"/>
          <p:cNvSpPr>
            <a:spLocks noGrp="1"/>
          </p:cNvSpPr>
          <p:nvPr>
            <p:ph type="sldNum" sz="quarter" idx="12"/>
          </p:nvPr>
        </p:nvSpPr>
        <p:spPr/>
        <p:txBody>
          <a:bodyPr/>
          <a:lstStyle/>
          <a:p>
            <a:fld id="{0A9664D7-CF83-41A2-80EF-6476425F5B20}" type="slidenum">
              <a:rPr lang="en-ZA" smtClean="0"/>
              <a:t>‹#›</a:t>
            </a:fld>
            <a:endParaRPr lang="en-ZA"/>
          </a:p>
        </p:txBody>
      </p:sp>
    </p:spTree>
    <p:extLst>
      <p:ext uri="{BB962C8B-B14F-4D97-AF65-F5344CB8AC3E}">
        <p14:creationId xmlns:p14="http://schemas.microsoft.com/office/powerpoint/2010/main" val="3101147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1CFDFA4C-FD92-4D27-B24B-652672FEEBD8}" type="datetime1">
              <a:rPr lang="en-ZA" smtClean="0"/>
              <a:t>2018/10/04</a:t>
            </a:fld>
            <a:endParaRPr lang="en-ZA"/>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smtClean="0"/>
              <a:t>Lecture</a:t>
            </a:r>
            <a:endParaRPr lang="en-Z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A9664D7-CF83-41A2-80EF-6476425F5B20}" type="slidenum">
              <a:rPr lang="en-ZA" smtClean="0"/>
              <a:t>‹#›</a:t>
            </a:fld>
            <a:endParaRPr lang="en-ZA"/>
          </a:p>
        </p:txBody>
      </p:sp>
    </p:spTree>
    <p:extLst>
      <p:ext uri="{BB962C8B-B14F-4D97-AF65-F5344CB8AC3E}">
        <p14:creationId xmlns:p14="http://schemas.microsoft.com/office/powerpoint/2010/main" val="4161669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F290E93-97F0-41BF-A3D9-2E821462854D}" type="datetime1">
              <a:rPr lang="en-ZA" smtClean="0"/>
              <a:t>2018/10/04</a:t>
            </a:fld>
            <a:endParaRPr lang="en-ZA"/>
          </a:p>
        </p:txBody>
      </p:sp>
      <p:sp>
        <p:nvSpPr>
          <p:cNvPr id="6" name="Footer Placeholder 5"/>
          <p:cNvSpPr>
            <a:spLocks noGrp="1"/>
          </p:cNvSpPr>
          <p:nvPr>
            <p:ph type="ftr" sz="quarter" idx="11"/>
          </p:nvPr>
        </p:nvSpPr>
        <p:spPr/>
        <p:txBody>
          <a:bodyPr/>
          <a:lstStyle/>
          <a:p>
            <a:r>
              <a:rPr lang="en-US" smtClean="0"/>
              <a:t>Lecture</a:t>
            </a:r>
            <a:endParaRPr lang="en-ZA"/>
          </a:p>
        </p:txBody>
      </p:sp>
      <p:sp>
        <p:nvSpPr>
          <p:cNvPr id="7" name="Slide Number Placeholder 6"/>
          <p:cNvSpPr>
            <a:spLocks noGrp="1"/>
          </p:cNvSpPr>
          <p:nvPr>
            <p:ph type="sldNum" sz="quarter" idx="12"/>
          </p:nvPr>
        </p:nvSpPr>
        <p:spPr/>
        <p:txBody>
          <a:bodyPr/>
          <a:lstStyle/>
          <a:p>
            <a:fld id="{0A9664D7-CF83-41A2-80EF-6476425F5B20}" type="slidenum">
              <a:rPr lang="en-ZA" smtClean="0"/>
              <a:t>‹#›</a:t>
            </a:fld>
            <a:endParaRPr lang="en-ZA"/>
          </a:p>
        </p:txBody>
      </p:sp>
    </p:spTree>
    <p:extLst>
      <p:ext uri="{BB962C8B-B14F-4D97-AF65-F5344CB8AC3E}">
        <p14:creationId xmlns:p14="http://schemas.microsoft.com/office/powerpoint/2010/main" val="1409274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0D74A23-6897-4A64-9B08-3C5982BEB397}" type="datetime1">
              <a:rPr lang="en-ZA" smtClean="0"/>
              <a:t>2018/10/04</a:t>
            </a:fld>
            <a:endParaRPr lang="en-ZA"/>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Lecture</a:t>
            </a:r>
            <a:endParaRPr lang="en-ZA"/>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0A9664D7-CF83-41A2-80EF-6476425F5B20}" type="slidenum">
              <a:rPr lang="en-ZA" smtClean="0"/>
              <a:t>‹#›</a:t>
            </a:fld>
            <a:endParaRPr lang="en-ZA"/>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564147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674" r:id="rId12"/>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thoughtco.com/becoming-a-teacher-413251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19752"/>
            <a:ext cx="7920880" cy="1969288"/>
          </a:xfrm>
        </p:spPr>
        <p:txBody>
          <a:bodyPr>
            <a:normAutofit/>
          </a:bodyPr>
          <a:lstStyle/>
          <a:p>
            <a:pPr algn="ctr"/>
            <a:r>
              <a:rPr lang="en-US" sz="3600" dirty="0" smtClean="0">
                <a:solidFill>
                  <a:srgbClr val="0070C0"/>
                </a:solidFill>
              </a:rPr>
              <a:t>ROLE AND RESPONSIBILITIES</a:t>
            </a:r>
            <a:r>
              <a:rPr lang="en-US" sz="3600" dirty="0">
                <a:solidFill>
                  <a:srgbClr val="0070C0"/>
                </a:solidFill>
              </a:rPr>
              <a:t/>
            </a:r>
            <a:br>
              <a:rPr lang="en-US" sz="3600" dirty="0">
                <a:solidFill>
                  <a:srgbClr val="0070C0"/>
                </a:solidFill>
              </a:rPr>
            </a:br>
            <a:endParaRPr lang="en-ZA" sz="3600" dirty="0">
              <a:solidFill>
                <a:srgbClr val="0070C0"/>
              </a:solidFill>
            </a:endParaRPr>
          </a:p>
        </p:txBody>
      </p:sp>
      <p:sp>
        <p:nvSpPr>
          <p:cNvPr id="3" name="Content Placeholder 2"/>
          <p:cNvSpPr>
            <a:spLocks noGrp="1"/>
          </p:cNvSpPr>
          <p:nvPr>
            <p:ph idx="1"/>
          </p:nvPr>
        </p:nvSpPr>
        <p:spPr>
          <a:xfrm>
            <a:off x="755576" y="3573016"/>
            <a:ext cx="7416824" cy="1368152"/>
          </a:xfrm>
        </p:spPr>
        <p:txBody>
          <a:bodyPr>
            <a:normAutofit/>
          </a:bodyPr>
          <a:lstStyle/>
          <a:p>
            <a:pPr algn="ctr"/>
            <a:endParaRPr lang="en-ZA" sz="2400" dirty="0" smtClean="0">
              <a:solidFill>
                <a:schemeClr val="tx1"/>
              </a:solidFill>
            </a:endParaRPr>
          </a:p>
          <a:p>
            <a:pPr marL="0" indent="0" algn="ctr">
              <a:buNone/>
            </a:pPr>
            <a:endParaRPr lang="en-ZA" sz="2400" dirty="0">
              <a:solidFill>
                <a:schemeClr val="tx1"/>
              </a:solidFill>
            </a:endParaRPr>
          </a:p>
        </p:txBody>
      </p:sp>
      <p:sp>
        <p:nvSpPr>
          <p:cNvPr id="4" name="Content Placeholder 2"/>
          <p:cNvSpPr txBox="1">
            <a:spLocks/>
          </p:cNvSpPr>
          <p:nvPr/>
        </p:nvSpPr>
        <p:spPr>
          <a:xfrm>
            <a:off x="1043491" y="5802972"/>
            <a:ext cx="6777317" cy="506348"/>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0" indent="0" algn="ctr">
              <a:buFont typeface="Wingdings 2" pitchFamily="18" charset="2"/>
              <a:buNone/>
            </a:pPr>
            <a:endParaRPr lang="en-ZA" sz="2000" u="sng" dirty="0" smtClean="0">
              <a:solidFill>
                <a:srgbClr val="002060"/>
              </a:solidFill>
            </a:endParaRPr>
          </a:p>
          <a:p>
            <a:pPr marL="0" indent="0" algn="ctr">
              <a:buFont typeface="Wingdings 2" pitchFamily="18" charset="2"/>
              <a:buNone/>
            </a:pPr>
            <a:endParaRPr lang="en-ZA" sz="2000" u="sng" dirty="0">
              <a:solidFill>
                <a:srgbClr val="002060"/>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60648"/>
            <a:ext cx="4056451" cy="936104"/>
          </a:xfrm>
          <a:prstGeom prst="rect">
            <a:avLst/>
          </a:prstGeom>
        </p:spPr>
      </p:pic>
      <p:cxnSp>
        <p:nvCxnSpPr>
          <p:cNvPr id="14" name="Straight Connector 13"/>
          <p:cNvCxnSpPr/>
          <p:nvPr/>
        </p:nvCxnSpPr>
        <p:spPr>
          <a:xfrm>
            <a:off x="2677" y="1556792"/>
            <a:ext cx="914132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smtClean="0"/>
              <a:t>Lecture</a:t>
            </a:r>
            <a:endParaRPr lang="en-ZA"/>
          </a:p>
        </p:txBody>
      </p:sp>
      <p:sp>
        <p:nvSpPr>
          <p:cNvPr id="5" name="Date Placeholder 4"/>
          <p:cNvSpPr>
            <a:spLocks noGrp="1"/>
          </p:cNvSpPr>
          <p:nvPr>
            <p:ph type="dt" sz="half" idx="10"/>
          </p:nvPr>
        </p:nvSpPr>
        <p:spPr/>
        <p:txBody>
          <a:bodyPr/>
          <a:lstStyle/>
          <a:p>
            <a:fld id="{B48F3C9D-DD91-40A2-94E5-9BD3221EAC1D}" type="datetime1">
              <a:rPr lang="en-ZA" smtClean="0"/>
              <a:t>2018/10/04</a:t>
            </a:fld>
            <a:endParaRPr lang="en-ZA"/>
          </a:p>
        </p:txBody>
      </p:sp>
      <p:sp>
        <p:nvSpPr>
          <p:cNvPr id="7" name="Slide Number Placeholder 6"/>
          <p:cNvSpPr>
            <a:spLocks noGrp="1"/>
          </p:cNvSpPr>
          <p:nvPr>
            <p:ph type="sldNum" sz="quarter" idx="12"/>
          </p:nvPr>
        </p:nvSpPr>
        <p:spPr/>
        <p:txBody>
          <a:bodyPr/>
          <a:lstStyle/>
          <a:p>
            <a:fld id="{0A9664D7-CF83-41A2-80EF-6476425F5B20}" type="slidenum">
              <a:rPr lang="en-ZA" smtClean="0"/>
              <a:t>1</a:t>
            </a:fld>
            <a:endParaRPr lang="en-ZA"/>
          </a:p>
        </p:txBody>
      </p:sp>
    </p:spTree>
    <p:extLst>
      <p:ext uri="{BB962C8B-B14F-4D97-AF65-F5344CB8AC3E}">
        <p14:creationId xmlns:p14="http://schemas.microsoft.com/office/powerpoint/2010/main" val="12503936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5976664" cy="601136"/>
          </a:xfrm>
        </p:spPr>
        <p:txBody>
          <a:bodyPr>
            <a:normAutofit/>
          </a:bodyPr>
          <a:lstStyle/>
          <a:p>
            <a:r>
              <a:rPr lang="en-US" sz="3200" dirty="0">
                <a:solidFill>
                  <a:srgbClr val="0070C0"/>
                </a:solidFill>
              </a:rPr>
              <a:t>ICT Teacher responsibilities</a:t>
            </a:r>
            <a:endParaRPr lang="en-US" sz="3200" dirty="0">
              <a:solidFill>
                <a:srgbClr val="0070C0"/>
              </a:solidFill>
            </a:endParaRPr>
          </a:p>
        </p:txBody>
      </p:sp>
      <p:sp>
        <p:nvSpPr>
          <p:cNvPr id="3" name="Content Placeholder 2"/>
          <p:cNvSpPr>
            <a:spLocks noGrp="1"/>
          </p:cNvSpPr>
          <p:nvPr>
            <p:ph idx="1"/>
          </p:nvPr>
        </p:nvSpPr>
        <p:spPr>
          <a:xfrm>
            <a:off x="467544" y="1484784"/>
            <a:ext cx="8104086" cy="4608512"/>
          </a:xfrm>
        </p:spPr>
        <p:txBody>
          <a:bodyPr>
            <a:noAutofit/>
          </a:bodyPr>
          <a:lstStyle/>
          <a:p>
            <a:pPr lvl="0"/>
            <a:r>
              <a:rPr lang="en-US" sz="1800" dirty="0"/>
              <a:t>Punctual and teaching</a:t>
            </a:r>
          </a:p>
          <a:p>
            <a:pPr lvl="0"/>
            <a:r>
              <a:rPr lang="en-US" sz="1800" dirty="0"/>
              <a:t>Participating in procurement process of ICT teaching resources</a:t>
            </a:r>
          </a:p>
          <a:p>
            <a:pPr lvl="0"/>
            <a:r>
              <a:rPr lang="en-US" sz="1800" dirty="0"/>
              <a:t>Enough Knowledge </a:t>
            </a:r>
            <a:endParaRPr lang="en-US" sz="1800" dirty="0" smtClean="0"/>
          </a:p>
          <a:p>
            <a:pPr lvl="0"/>
            <a:r>
              <a:rPr lang="en-US" sz="1800" dirty="0"/>
              <a:t>To assist in the process of curriculum development in ICT and Computing so as to ensure the continued relevance to the needs of students, examining and awarding bodies and the school’s ethos. </a:t>
            </a:r>
          </a:p>
          <a:p>
            <a:pPr lvl="0"/>
            <a:r>
              <a:rPr lang="en-US" sz="1800" dirty="0"/>
              <a:t>To ensure that the equipment is in good working order and suitable for teaching use. </a:t>
            </a:r>
          </a:p>
          <a:p>
            <a:pPr lvl="0"/>
            <a:endParaRPr lang="en-US" sz="1800" dirty="0"/>
          </a:p>
          <a:p>
            <a:endParaRPr lang="en-US" sz="1800" dirty="0">
              <a:solidFill>
                <a:schemeClr val="tx1"/>
              </a:solidFill>
            </a:endParaRPr>
          </a:p>
        </p:txBody>
      </p:sp>
      <p:cxnSp>
        <p:nvCxnSpPr>
          <p:cNvPr id="6" name="Straight Connector 5"/>
          <p:cNvCxnSpPr/>
          <p:nvPr/>
        </p:nvCxnSpPr>
        <p:spPr>
          <a:xfrm>
            <a:off x="-1847" y="1196752"/>
            <a:ext cx="914132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72200" y="42332"/>
            <a:ext cx="2736304" cy="650364"/>
          </a:xfrm>
          <a:prstGeom prst="rect">
            <a:avLst/>
          </a:prstGeom>
        </p:spPr>
      </p:pic>
      <p:sp>
        <p:nvSpPr>
          <p:cNvPr id="8" name="Footer Placeholder 3"/>
          <p:cNvSpPr>
            <a:spLocks noGrp="1"/>
          </p:cNvSpPr>
          <p:nvPr>
            <p:ph type="ftr" sz="quarter" idx="11"/>
          </p:nvPr>
        </p:nvSpPr>
        <p:spPr>
          <a:xfrm>
            <a:off x="2764639" y="6459786"/>
            <a:ext cx="3617103" cy="365125"/>
          </a:xfrm>
        </p:spPr>
        <p:txBody>
          <a:bodyPr/>
          <a:lstStyle/>
          <a:p>
            <a:r>
              <a:rPr lang="en-US" sz="1400" cap="none" smtClean="0">
                <a:solidFill>
                  <a:schemeClr val="tx1"/>
                </a:solidFill>
              </a:rPr>
              <a:t>Lecture</a:t>
            </a:r>
            <a:endParaRPr lang="en-ZA" sz="1400" cap="none" dirty="0">
              <a:solidFill>
                <a:schemeClr val="tx1"/>
              </a:solidFill>
            </a:endParaRPr>
          </a:p>
        </p:txBody>
      </p:sp>
      <p:sp>
        <p:nvSpPr>
          <p:cNvPr id="4" name="Date Placeholder 3"/>
          <p:cNvSpPr>
            <a:spLocks noGrp="1"/>
          </p:cNvSpPr>
          <p:nvPr>
            <p:ph type="dt" sz="half" idx="10"/>
          </p:nvPr>
        </p:nvSpPr>
        <p:spPr/>
        <p:txBody>
          <a:bodyPr/>
          <a:lstStyle/>
          <a:p>
            <a:fld id="{39E3E355-37B2-4EFB-8075-F9307CF7F7E5}" type="datetime1">
              <a:rPr lang="en-ZA" smtClean="0"/>
              <a:t>2018/10/06</a:t>
            </a:fld>
            <a:endParaRPr lang="en-ZA" dirty="0"/>
          </a:p>
        </p:txBody>
      </p:sp>
      <p:sp>
        <p:nvSpPr>
          <p:cNvPr id="5" name="Slide Number Placeholder 4"/>
          <p:cNvSpPr>
            <a:spLocks noGrp="1"/>
          </p:cNvSpPr>
          <p:nvPr>
            <p:ph type="sldNum" sz="quarter" idx="12"/>
          </p:nvPr>
        </p:nvSpPr>
        <p:spPr/>
        <p:txBody>
          <a:bodyPr/>
          <a:lstStyle/>
          <a:p>
            <a:fld id="{0A9664D7-CF83-41A2-80EF-6476425F5B20}" type="slidenum">
              <a:rPr lang="en-ZA" smtClean="0"/>
              <a:t>10</a:t>
            </a:fld>
            <a:endParaRPr lang="en-ZA"/>
          </a:p>
        </p:txBody>
      </p:sp>
    </p:spTree>
    <p:extLst>
      <p:ext uri="{BB962C8B-B14F-4D97-AF65-F5344CB8AC3E}">
        <p14:creationId xmlns:p14="http://schemas.microsoft.com/office/powerpoint/2010/main" val="1887309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5976664" cy="601136"/>
          </a:xfrm>
        </p:spPr>
        <p:txBody>
          <a:bodyPr>
            <a:normAutofit/>
          </a:bodyPr>
          <a:lstStyle/>
          <a:p>
            <a:r>
              <a:rPr lang="en-US" sz="3200" dirty="0" smtClean="0">
                <a:solidFill>
                  <a:srgbClr val="0070C0"/>
                </a:solidFill>
              </a:rPr>
              <a:t>ICT Technician</a:t>
            </a:r>
            <a:endParaRPr lang="en-US" sz="3200" dirty="0">
              <a:solidFill>
                <a:srgbClr val="0070C0"/>
              </a:solidFill>
            </a:endParaRPr>
          </a:p>
        </p:txBody>
      </p:sp>
      <p:sp>
        <p:nvSpPr>
          <p:cNvPr id="3" name="Content Placeholder 2"/>
          <p:cNvSpPr>
            <a:spLocks noGrp="1"/>
          </p:cNvSpPr>
          <p:nvPr>
            <p:ph idx="1"/>
          </p:nvPr>
        </p:nvSpPr>
        <p:spPr>
          <a:xfrm>
            <a:off x="467544" y="1484784"/>
            <a:ext cx="8104086" cy="4608512"/>
          </a:xfrm>
        </p:spPr>
        <p:txBody>
          <a:bodyPr>
            <a:noAutofit/>
          </a:bodyPr>
          <a:lstStyle/>
          <a:p>
            <a:pPr marL="201168" lvl="1" indent="0">
              <a:buNone/>
            </a:pPr>
            <a:r>
              <a:rPr lang="en-US" sz="2000" dirty="0"/>
              <a:t>Computer lab setting and installation of equipment and software</a:t>
            </a:r>
          </a:p>
          <a:p>
            <a:pPr marL="201168" lvl="1" indent="0">
              <a:buNone/>
            </a:pPr>
            <a:r>
              <a:rPr lang="en-US" sz="2000" dirty="0"/>
              <a:t>Troubleshooting and repairing of computer lab equipment</a:t>
            </a:r>
          </a:p>
          <a:p>
            <a:pPr marL="201168" lvl="1" indent="0">
              <a:buNone/>
            </a:pPr>
            <a:r>
              <a:rPr lang="en-US" sz="2000" dirty="0"/>
              <a:t>Supervising computer lab rules, make sure they are followed by learners</a:t>
            </a:r>
          </a:p>
          <a:p>
            <a:pPr marL="201168" lvl="1" indent="0">
              <a:buNone/>
            </a:pPr>
            <a:r>
              <a:rPr lang="en-US" sz="2000" dirty="0"/>
              <a:t>Participating in procurement of ICT resources for the school</a:t>
            </a:r>
          </a:p>
          <a:p>
            <a:pPr lvl="0"/>
            <a:r>
              <a:rPr lang="en-US" dirty="0" smtClean="0"/>
              <a:t> Working </a:t>
            </a:r>
            <a:r>
              <a:rPr lang="en-US" dirty="0"/>
              <a:t>with the Head teacher and subject teachers to ensure the delivery of the Computing curriculum to the highest possible standard </a:t>
            </a:r>
            <a:endParaRPr lang="en-US" sz="1800" dirty="0"/>
          </a:p>
          <a:p>
            <a:pPr lvl="0"/>
            <a:r>
              <a:rPr lang="en-US" dirty="0" smtClean="0"/>
              <a:t> Maintenance</a:t>
            </a:r>
            <a:r>
              <a:rPr lang="en-US" dirty="0"/>
              <a:t>: Troubleshooting and repairing of ICT </a:t>
            </a:r>
            <a:r>
              <a:rPr lang="en-US" dirty="0" smtClean="0"/>
              <a:t>equipment</a:t>
            </a:r>
            <a:endParaRPr lang="en-US" sz="1800" dirty="0"/>
          </a:p>
          <a:p>
            <a:pPr lvl="0"/>
            <a:r>
              <a:rPr lang="en-US" dirty="0" smtClean="0"/>
              <a:t> Preparing </a:t>
            </a:r>
            <a:r>
              <a:rPr lang="en-US" dirty="0"/>
              <a:t>computer lab rules and policy</a:t>
            </a:r>
            <a:endParaRPr lang="en-US" sz="1800" dirty="0"/>
          </a:p>
          <a:p>
            <a:r>
              <a:rPr lang="en-US" dirty="0" smtClean="0"/>
              <a:t> Arrangement </a:t>
            </a:r>
            <a:r>
              <a:rPr lang="en-US" dirty="0"/>
              <a:t>of lab session for students by cooperating with subject teacher</a:t>
            </a:r>
            <a:endParaRPr lang="en-US" sz="2800" dirty="0"/>
          </a:p>
          <a:p>
            <a:endParaRPr lang="en-US" sz="1800" dirty="0">
              <a:solidFill>
                <a:schemeClr val="tx1"/>
              </a:solidFill>
            </a:endParaRPr>
          </a:p>
        </p:txBody>
      </p:sp>
      <p:cxnSp>
        <p:nvCxnSpPr>
          <p:cNvPr id="6" name="Straight Connector 5"/>
          <p:cNvCxnSpPr/>
          <p:nvPr/>
        </p:nvCxnSpPr>
        <p:spPr>
          <a:xfrm>
            <a:off x="-1847" y="1196752"/>
            <a:ext cx="914132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72200" y="42332"/>
            <a:ext cx="2736304" cy="650364"/>
          </a:xfrm>
          <a:prstGeom prst="rect">
            <a:avLst/>
          </a:prstGeom>
        </p:spPr>
      </p:pic>
      <p:sp>
        <p:nvSpPr>
          <p:cNvPr id="8" name="Footer Placeholder 3"/>
          <p:cNvSpPr>
            <a:spLocks noGrp="1"/>
          </p:cNvSpPr>
          <p:nvPr>
            <p:ph type="ftr" sz="quarter" idx="11"/>
          </p:nvPr>
        </p:nvSpPr>
        <p:spPr>
          <a:xfrm>
            <a:off x="2764639" y="6459786"/>
            <a:ext cx="3617103" cy="365125"/>
          </a:xfrm>
        </p:spPr>
        <p:txBody>
          <a:bodyPr/>
          <a:lstStyle/>
          <a:p>
            <a:r>
              <a:rPr lang="en-US" sz="1400" cap="none" smtClean="0">
                <a:solidFill>
                  <a:schemeClr val="tx1"/>
                </a:solidFill>
              </a:rPr>
              <a:t>Lecture</a:t>
            </a:r>
            <a:endParaRPr lang="en-ZA" sz="1400" cap="none" dirty="0">
              <a:solidFill>
                <a:schemeClr val="tx1"/>
              </a:solidFill>
            </a:endParaRPr>
          </a:p>
        </p:txBody>
      </p:sp>
      <p:sp>
        <p:nvSpPr>
          <p:cNvPr id="4" name="Date Placeholder 3"/>
          <p:cNvSpPr>
            <a:spLocks noGrp="1"/>
          </p:cNvSpPr>
          <p:nvPr>
            <p:ph type="dt" sz="half" idx="10"/>
          </p:nvPr>
        </p:nvSpPr>
        <p:spPr/>
        <p:txBody>
          <a:bodyPr/>
          <a:lstStyle/>
          <a:p>
            <a:fld id="{39E3E355-37B2-4EFB-8075-F9307CF7F7E5}" type="datetime1">
              <a:rPr lang="en-ZA" smtClean="0"/>
              <a:t>2018/10/04</a:t>
            </a:fld>
            <a:endParaRPr lang="en-ZA" dirty="0"/>
          </a:p>
        </p:txBody>
      </p:sp>
      <p:sp>
        <p:nvSpPr>
          <p:cNvPr id="5" name="Slide Number Placeholder 4"/>
          <p:cNvSpPr>
            <a:spLocks noGrp="1"/>
          </p:cNvSpPr>
          <p:nvPr>
            <p:ph type="sldNum" sz="quarter" idx="12"/>
          </p:nvPr>
        </p:nvSpPr>
        <p:spPr/>
        <p:txBody>
          <a:bodyPr/>
          <a:lstStyle/>
          <a:p>
            <a:fld id="{0A9664D7-CF83-41A2-80EF-6476425F5B20}" type="slidenum">
              <a:rPr lang="en-ZA" smtClean="0"/>
              <a:t>11</a:t>
            </a:fld>
            <a:endParaRPr lang="en-ZA"/>
          </a:p>
        </p:txBody>
      </p:sp>
    </p:spTree>
    <p:extLst>
      <p:ext uri="{BB962C8B-B14F-4D97-AF65-F5344CB8AC3E}">
        <p14:creationId xmlns:p14="http://schemas.microsoft.com/office/powerpoint/2010/main" val="31811692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www.thoughtco.com/becoming-a-teacher-4132510</a:t>
            </a:r>
            <a:endParaRPr lang="en-US" dirty="0" smtClean="0"/>
          </a:p>
          <a:p>
            <a:endParaRPr lang="en-US" dirty="0"/>
          </a:p>
        </p:txBody>
      </p:sp>
      <p:sp>
        <p:nvSpPr>
          <p:cNvPr id="4" name="Date Placeholder 3"/>
          <p:cNvSpPr>
            <a:spLocks noGrp="1"/>
          </p:cNvSpPr>
          <p:nvPr>
            <p:ph type="dt" sz="half" idx="10"/>
          </p:nvPr>
        </p:nvSpPr>
        <p:spPr/>
        <p:txBody>
          <a:bodyPr/>
          <a:lstStyle/>
          <a:p>
            <a:fld id="{33F33C7D-80AB-44E8-82E2-01A4542A53C4}" type="datetime1">
              <a:rPr lang="en-ZA" smtClean="0"/>
              <a:t>2018/10/04</a:t>
            </a:fld>
            <a:endParaRPr lang="en-ZA"/>
          </a:p>
        </p:txBody>
      </p:sp>
      <p:sp>
        <p:nvSpPr>
          <p:cNvPr id="5" name="Footer Placeholder 4"/>
          <p:cNvSpPr>
            <a:spLocks noGrp="1"/>
          </p:cNvSpPr>
          <p:nvPr>
            <p:ph type="ftr" sz="quarter" idx="11"/>
          </p:nvPr>
        </p:nvSpPr>
        <p:spPr/>
        <p:txBody>
          <a:bodyPr/>
          <a:lstStyle/>
          <a:p>
            <a:r>
              <a:rPr lang="en-US" smtClean="0"/>
              <a:t>Lecture</a:t>
            </a:r>
            <a:endParaRPr lang="en-ZA"/>
          </a:p>
        </p:txBody>
      </p:sp>
      <p:sp>
        <p:nvSpPr>
          <p:cNvPr id="6" name="Slide Number Placeholder 5"/>
          <p:cNvSpPr>
            <a:spLocks noGrp="1"/>
          </p:cNvSpPr>
          <p:nvPr>
            <p:ph type="sldNum" sz="quarter" idx="12"/>
          </p:nvPr>
        </p:nvSpPr>
        <p:spPr/>
        <p:txBody>
          <a:bodyPr/>
          <a:lstStyle/>
          <a:p>
            <a:fld id="{0A9664D7-CF83-41A2-80EF-6476425F5B20}" type="slidenum">
              <a:rPr lang="en-ZA" smtClean="0"/>
              <a:t>12</a:t>
            </a:fld>
            <a:endParaRPr lang="en-ZA"/>
          </a:p>
        </p:txBody>
      </p:sp>
    </p:spTree>
    <p:extLst>
      <p:ext uri="{BB962C8B-B14F-4D97-AF65-F5344CB8AC3E}">
        <p14:creationId xmlns:p14="http://schemas.microsoft.com/office/powerpoint/2010/main" val="1982173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3600400" cy="720080"/>
          </a:xfrm>
        </p:spPr>
        <p:txBody>
          <a:bodyPr>
            <a:normAutofit/>
          </a:bodyPr>
          <a:lstStyle/>
          <a:p>
            <a:r>
              <a:rPr lang="en-US" sz="3200" dirty="0" smtClean="0">
                <a:solidFill>
                  <a:srgbClr val="0070C0"/>
                </a:solidFill>
              </a:rPr>
              <a:t>Contents</a:t>
            </a:r>
            <a:endParaRPr lang="en-US" sz="3200" dirty="0">
              <a:solidFill>
                <a:srgbClr val="0070C0"/>
              </a:solidFill>
            </a:endParaRPr>
          </a:p>
        </p:txBody>
      </p:sp>
      <p:sp>
        <p:nvSpPr>
          <p:cNvPr id="3" name="Content Placeholder 2"/>
          <p:cNvSpPr>
            <a:spLocks noGrp="1"/>
          </p:cNvSpPr>
          <p:nvPr>
            <p:ph idx="1"/>
          </p:nvPr>
        </p:nvSpPr>
        <p:spPr>
          <a:xfrm>
            <a:off x="963035" y="1628800"/>
            <a:ext cx="6777317" cy="3960440"/>
          </a:xfrm>
        </p:spPr>
        <p:txBody>
          <a:bodyPr>
            <a:noAutofit/>
          </a:bodyPr>
          <a:lstStyle/>
          <a:p>
            <a:pPr>
              <a:buFont typeface="Wingdings" panose="05000000000000000000" pitchFamily="2" charset="2"/>
              <a:buChar char="§"/>
            </a:pPr>
            <a:r>
              <a:rPr lang="en-US" sz="2400" dirty="0" smtClean="0">
                <a:solidFill>
                  <a:schemeClr val="tx1"/>
                </a:solidFill>
              </a:rPr>
              <a:t> Meaning of Roles and responsibilities</a:t>
            </a:r>
          </a:p>
          <a:p>
            <a:pPr>
              <a:buFont typeface="Wingdings" panose="05000000000000000000" pitchFamily="2" charset="2"/>
              <a:buChar char="§"/>
            </a:pPr>
            <a:r>
              <a:rPr lang="en-US" sz="2400" dirty="0" smtClean="0">
                <a:solidFill>
                  <a:schemeClr val="tx1"/>
                </a:solidFill>
              </a:rPr>
              <a:t>Role and responsibilities of ICT teacher</a:t>
            </a:r>
          </a:p>
          <a:p>
            <a:pPr>
              <a:buFont typeface="Wingdings" panose="05000000000000000000" pitchFamily="2" charset="2"/>
              <a:buChar char="§"/>
            </a:pPr>
            <a:r>
              <a:rPr lang="en-US" sz="2400" dirty="0" smtClean="0">
                <a:solidFill>
                  <a:schemeClr val="tx1"/>
                </a:solidFill>
              </a:rPr>
              <a:t>Role and responsibilities of ICT technician</a:t>
            </a:r>
            <a:endParaRPr lang="en-US" sz="2400" dirty="0">
              <a:solidFill>
                <a:schemeClr val="tx1"/>
              </a:solidFill>
            </a:endParaRPr>
          </a:p>
          <a:p>
            <a:endParaRPr lang="en-US" sz="2400" dirty="0">
              <a:solidFill>
                <a:schemeClr val="tx1"/>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72200" y="42332"/>
            <a:ext cx="2736304" cy="650364"/>
          </a:xfrm>
          <a:prstGeom prst="rect">
            <a:avLst/>
          </a:prstGeom>
        </p:spPr>
      </p:pic>
      <p:cxnSp>
        <p:nvCxnSpPr>
          <p:cNvPr id="6" name="Straight Connector 5"/>
          <p:cNvCxnSpPr/>
          <p:nvPr/>
        </p:nvCxnSpPr>
        <p:spPr>
          <a:xfrm>
            <a:off x="2677" y="1196752"/>
            <a:ext cx="914132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p:txBody>
          <a:bodyPr/>
          <a:lstStyle/>
          <a:p>
            <a:r>
              <a:rPr lang="en-US" sz="1400" cap="none" smtClean="0">
                <a:solidFill>
                  <a:schemeClr val="tx1"/>
                </a:solidFill>
              </a:rPr>
              <a:t>Lecture</a:t>
            </a:r>
            <a:endParaRPr lang="en-ZA" sz="1400" cap="none" dirty="0">
              <a:solidFill>
                <a:schemeClr val="tx1"/>
              </a:solidFill>
            </a:endParaRPr>
          </a:p>
        </p:txBody>
      </p:sp>
      <p:sp>
        <p:nvSpPr>
          <p:cNvPr id="7" name="Date Placeholder 6"/>
          <p:cNvSpPr>
            <a:spLocks noGrp="1"/>
          </p:cNvSpPr>
          <p:nvPr>
            <p:ph type="dt" sz="half" idx="10"/>
          </p:nvPr>
        </p:nvSpPr>
        <p:spPr/>
        <p:txBody>
          <a:bodyPr/>
          <a:lstStyle/>
          <a:p>
            <a:fld id="{BAFED3A6-52FB-46E1-9330-F864898A4787}" type="datetime1">
              <a:rPr lang="en-ZA" smtClean="0"/>
              <a:t>2018/10/04</a:t>
            </a:fld>
            <a:endParaRPr lang="en-ZA"/>
          </a:p>
        </p:txBody>
      </p:sp>
      <p:sp>
        <p:nvSpPr>
          <p:cNvPr id="8" name="Slide Number Placeholder 7"/>
          <p:cNvSpPr>
            <a:spLocks noGrp="1"/>
          </p:cNvSpPr>
          <p:nvPr>
            <p:ph type="sldNum" sz="quarter" idx="12"/>
          </p:nvPr>
        </p:nvSpPr>
        <p:spPr/>
        <p:txBody>
          <a:bodyPr/>
          <a:lstStyle/>
          <a:p>
            <a:fld id="{0A9664D7-CF83-41A2-80EF-6476425F5B20}" type="slidenum">
              <a:rPr lang="en-ZA" smtClean="0"/>
              <a:t>2</a:t>
            </a:fld>
            <a:endParaRPr lang="en-ZA"/>
          </a:p>
        </p:txBody>
      </p:sp>
    </p:spTree>
    <p:extLst>
      <p:ext uri="{BB962C8B-B14F-4D97-AF65-F5344CB8AC3E}">
        <p14:creationId xmlns:p14="http://schemas.microsoft.com/office/powerpoint/2010/main" val="1827093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1"/>
                </a:solidFill>
              </a:rPr>
              <a:t>Meaning of Roles and responsibilities</a:t>
            </a:r>
            <a:br>
              <a:rPr lang="en-US" dirty="0">
                <a:solidFill>
                  <a:schemeClr val="tx1"/>
                </a:solidFill>
              </a:rPr>
            </a:br>
            <a:endParaRPr lang="en-US" dirty="0"/>
          </a:p>
        </p:txBody>
      </p:sp>
      <p:sp>
        <p:nvSpPr>
          <p:cNvPr id="3" name="Content Placeholder 2"/>
          <p:cNvSpPr>
            <a:spLocks noGrp="1"/>
          </p:cNvSpPr>
          <p:nvPr>
            <p:ph idx="1"/>
          </p:nvPr>
        </p:nvSpPr>
        <p:spPr/>
        <p:txBody>
          <a:bodyPr/>
          <a:lstStyle/>
          <a:p>
            <a:r>
              <a:rPr lang="en-US" dirty="0"/>
              <a:t>Roles are the positions team members assume or are assigned --the part that each person plays in the organization. </a:t>
            </a:r>
            <a:br>
              <a:rPr lang="en-US" dirty="0"/>
            </a:br>
            <a:r>
              <a:rPr lang="en-US" dirty="0"/>
              <a:t/>
            </a:r>
            <a:br>
              <a:rPr lang="en-US" dirty="0"/>
            </a:br>
            <a:r>
              <a:rPr lang="en-US" dirty="0"/>
              <a:t>Responsibilities are the specific tasks or duties that members are expected to complete according to their roles. They are the specific activities or obligations for which individuals are held accountable when they assume—or get assigned —a role. </a:t>
            </a:r>
            <a:br>
              <a:rPr lang="en-US" dirty="0"/>
            </a:br>
            <a:r>
              <a:rPr lang="en-US" dirty="0"/>
              <a:t/>
            </a:r>
            <a:br>
              <a:rPr lang="en-US" dirty="0"/>
            </a:br>
            <a:r>
              <a:rPr lang="en-US" dirty="0"/>
              <a:t>For example, one of the responsibilities of the person in the role of Project Manager is to make sure that roles and responsibilities are clearly defined for the Project.</a:t>
            </a:r>
          </a:p>
        </p:txBody>
      </p:sp>
      <p:sp>
        <p:nvSpPr>
          <p:cNvPr id="4" name="Date Placeholder 3"/>
          <p:cNvSpPr>
            <a:spLocks noGrp="1"/>
          </p:cNvSpPr>
          <p:nvPr>
            <p:ph type="dt" sz="half" idx="10"/>
          </p:nvPr>
        </p:nvSpPr>
        <p:spPr/>
        <p:txBody>
          <a:bodyPr/>
          <a:lstStyle/>
          <a:p>
            <a:fld id="{33F33C7D-80AB-44E8-82E2-01A4542A53C4}" type="datetime1">
              <a:rPr lang="en-ZA" smtClean="0"/>
              <a:t>2018/10/06</a:t>
            </a:fld>
            <a:endParaRPr lang="en-ZA"/>
          </a:p>
        </p:txBody>
      </p:sp>
      <p:sp>
        <p:nvSpPr>
          <p:cNvPr id="5" name="Footer Placeholder 4"/>
          <p:cNvSpPr>
            <a:spLocks noGrp="1"/>
          </p:cNvSpPr>
          <p:nvPr>
            <p:ph type="ftr" sz="quarter" idx="11"/>
          </p:nvPr>
        </p:nvSpPr>
        <p:spPr/>
        <p:txBody>
          <a:bodyPr/>
          <a:lstStyle/>
          <a:p>
            <a:r>
              <a:rPr lang="en-US" dirty="0" smtClean="0"/>
              <a:t>Lecture</a:t>
            </a:r>
            <a:endParaRPr lang="en-ZA" dirty="0"/>
          </a:p>
        </p:txBody>
      </p:sp>
      <p:sp>
        <p:nvSpPr>
          <p:cNvPr id="6" name="Slide Number Placeholder 5"/>
          <p:cNvSpPr>
            <a:spLocks noGrp="1"/>
          </p:cNvSpPr>
          <p:nvPr>
            <p:ph type="sldNum" sz="quarter" idx="12"/>
          </p:nvPr>
        </p:nvSpPr>
        <p:spPr/>
        <p:txBody>
          <a:bodyPr/>
          <a:lstStyle/>
          <a:p>
            <a:fld id="{0A9664D7-CF83-41A2-80EF-6476425F5B20}" type="slidenum">
              <a:rPr lang="en-ZA" smtClean="0"/>
              <a:t>3</a:t>
            </a:fld>
            <a:endParaRPr lang="en-ZA"/>
          </a:p>
        </p:txBody>
      </p:sp>
    </p:spTree>
    <p:extLst>
      <p:ext uri="{BB962C8B-B14F-4D97-AF65-F5344CB8AC3E}">
        <p14:creationId xmlns:p14="http://schemas.microsoft.com/office/powerpoint/2010/main" val="763856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Activity: Think –pair-share</a:t>
            </a:r>
            <a:endParaRPr lang="en-US" sz="4000" dirty="0"/>
          </a:p>
        </p:txBody>
      </p:sp>
      <p:sp>
        <p:nvSpPr>
          <p:cNvPr id="3" name="Content Placeholder 2"/>
          <p:cNvSpPr>
            <a:spLocks noGrp="1"/>
          </p:cNvSpPr>
          <p:nvPr>
            <p:ph idx="1"/>
          </p:nvPr>
        </p:nvSpPr>
        <p:spPr/>
        <p:txBody>
          <a:bodyPr>
            <a:noAutofit/>
          </a:bodyPr>
          <a:lstStyle/>
          <a:p>
            <a:r>
              <a:rPr lang="en-US" sz="2800" dirty="0" smtClean="0">
                <a:solidFill>
                  <a:schemeClr val="tx1"/>
                </a:solidFill>
              </a:rPr>
              <a:t>What are the  </a:t>
            </a:r>
            <a:r>
              <a:rPr lang="en-US" sz="2800" dirty="0">
                <a:solidFill>
                  <a:schemeClr val="tx1"/>
                </a:solidFill>
              </a:rPr>
              <a:t>Roles and </a:t>
            </a:r>
            <a:r>
              <a:rPr lang="en-US" sz="2800" dirty="0" smtClean="0">
                <a:solidFill>
                  <a:schemeClr val="tx1"/>
                </a:solidFill>
              </a:rPr>
              <a:t>responsibilities of a teacher?</a:t>
            </a:r>
          </a:p>
          <a:p>
            <a:endParaRPr lang="en-US" sz="2800" dirty="0">
              <a:solidFill>
                <a:schemeClr val="tx1"/>
              </a:solidFill>
            </a:endParaRPr>
          </a:p>
          <a:p>
            <a:endParaRPr lang="en-US" sz="2800" dirty="0" smtClean="0">
              <a:solidFill>
                <a:schemeClr val="tx1"/>
              </a:solidFill>
            </a:endParaRPr>
          </a:p>
          <a:p>
            <a:endParaRPr lang="en-US" sz="2800" dirty="0">
              <a:solidFill>
                <a:schemeClr val="tx1"/>
              </a:solidFill>
            </a:endParaRPr>
          </a:p>
          <a:p>
            <a:endParaRPr lang="en-US" sz="2800" dirty="0" smtClean="0">
              <a:solidFill>
                <a:schemeClr val="tx1"/>
              </a:solidFill>
            </a:endParaRPr>
          </a:p>
          <a:p>
            <a:r>
              <a:rPr lang="en-US" sz="2800" dirty="0">
                <a:solidFill>
                  <a:schemeClr val="tx1"/>
                </a:solidFill>
              </a:rPr>
              <a:t>What are the  Roles and responsibilities </a:t>
            </a:r>
            <a:r>
              <a:rPr lang="en-US" sz="2800" dirty="0" smtClean="0">
                <a:solidFill>
                  <a:schemeClr val="tx1"/>
                </a:solidFill>
              </a:rPr>
              <a:t>of ICT teacher</a:t>
            </a:r>
            <a:r>
              <a:rPr lang="en-US" sz="2800" dirty="0">
                <a:solidFill>
                  <a:schemeClr val="tx1"/>
                </a:solidFill>
              </a:rPr>
              <a:t>?</a:t>
            </a:r>
            <a:endParaRPr lang="en-US" sz="2800" dirty="0"/>
          </a:p>
          <a:p>
            <a:endParaRPr lang="en-US" sz="2800" dirty="0"/>
          </a:p>
        </p:txBody>
      </p:sp>
      <p:sp>
        <p:nvSpPr>
          <p:cNvPr id="4" name="Date Placeholder 3"/>
          <p:cNvSpPr>
            <a:spLocks noGrp="1"/>
          </p:cNvSpPr>
          <p:nvPr>
            <p:ph type="dt" sz="half" idx="10"/>
          </p:nvPr>
        </p:nvSpPr>
        <p:spPr/>
        <p:txBody>
          <a:bodyPr/>
          <a:lstStyle/>
          <a:p>
            <a:fld id="{33F33C7D-80AB-44E8-82E2-01A4542A53C4}" type="datetime1">
              <a:rPr lang="en-ZA" smtClean="0"/>
              <a:t>2018/10/06</a:t>
            </a:fld>
            <a:endParaRPr lang="en-ZA"/>
          </a:p>
        </p:txBody>
      </p:sp>
      <p:sp>
        <p:nvSpPr>
          <p:cNvPr id="5" name="Footer Placeholder 4"/>
          <p:cNvSpPr>
            <a:spLocks noGrp="1"/>
          </p:cNvSpPr>
          <p:nvPr>
            <p:ph type="ftr" sz="quarter" idx="11"/>
          </p:nvPr>
        </p:nvSpPr>
        <p:spPr/>
        <p:txBody>
          <a:bodyPr/>
          <a:lstStyle/>
          <a:p>
            <a:r>
              <a:rPr lang="en-US" smtClean="0"/>
              <a:t>Lecture</a:t>
            </a:r>
            <a:endParaRPr lang="en-ZA"/>
          </a:p>
        </p:txBody>
      </p:sp>
      <p:sp>
        <p:nvSpPr>
          <p:cNvPr id="6" name="Slide Number Placeholder 5"/>
          <p:cNvSpPr>
            <a:spLocks noGrp="1"/>
          </p:cNvSpPr>
          <p:nvPr>
            <p:ph type="sldNum" sz="quarter" idx="12"/>
          </p:nvPr>
        </p:nvSpPr>
        <p:spPr/>
        <p:txBody>
          <a:bodyPr/>
          <a:lstStyle/>
          <a:p>
            <a:fld id="{0A9664D7-CF83-41A2-80EF-6476425F5B20}" type="slidenum">
              <a:rPr lang="en-ZA" smtClean="0"/>
              <a:t>4</a:t>
            </a:fld>
            <a:endParaRPr lang="en-ZA"/>
          </a:p>
        </p:txBody>
      </p:sp>
    </p:spTree>
    <p:extLst>
      <p:ext uri="{BB962C8B-B14F-4D97-AF65-F5344CB8AC3E}">
        <p14:creationId xmlns:p14="http://schemas.microsoft.com/office/powerpoint/2010/main" val="201488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Roles and responsibilities</a:t>
            </a:r>
            <a:endParaRPr lang="en-US" dirty="0"/>
          </a:p>
        </p:txBody>
      </p:sp>
      <p:sp>
        <p:nvSpPr>
          <p:cNvPr id="3" name="Content Placeholder 2"/>
          <p:cNvSpPr>
            <a:spLocks noGrp="1"/>
          </p:cNvSpPr>
          <p:nvPr>
            <p:ph idx="1"/>
          </p:nvPr>
        </p:nvSpPr>
        <p:spPr/>
        <p:txBody>
          <a:bodyPr>
            <a:normAutofit lnSpcReduction="10000"/>
          </a:bodyPr>
          <a:lstStyle/>
          <a:p>
            <a:r>
              <a:rPr lang="en-US" dirty="0"/>
              <a:t>The role of a teacher is to use classroom instruction and presentations to help students learn and apply concepts such as math, English, </a:t>
            </a:r>
            <a:r>
              <a:rPr lang="en-US" dirty="0" smtClean="0"/>
              <a:t> Information technology and </a:t>
            </a:r>
            <a:r>
              <a:rPr lang="en-US" dirty="0"/>
              <a:t>science. Teachers prepare lessons, grade papers, manage the classroom, meet with parents, and work closely with school staff.</a:t>
            </a:r>
          </a:p>
          <a:p>
            <a:r>
              <a:rPr lang="en-US" dirty="0"/>
              <a:t>However, being a teacher is much more than just executing lesson plans: in today's world. Today teaching is a multifaceted profession; teachers often carry the roles of a surrogate parent, class disciplinarian, mentor, counselor, bookkeeper, role model, planner, and many other related roles.</a:t>
            </a:r>
          </a:p>
          <a:p>
            <a:r>
              <a:rPr lang="en-US" dirty="0"/>
              <a:t>Elementary school teachers play an important role in the development of students. What students learn in their formative years can shape the men and women they will become.</a:t>
            </a:r>
          </a:p>
          <a:p>
            <a:endParaRPr lang="en-US" dirty="0"/>
          </a:p>
        </p:txBody>
      </p:sp>
      <p:sp>
        <p:nvSpPr>
          <p:cNvPr id="4" name="Date Placeholder 3"/>
          <p:cNvSpPr>
            <a:spLocks noGrp="1"/>
          </p:cNvSpPr>
          <p:nvPr>
            <p:ph type="dt" sz="half" idx="10"/>
          </p:nvPr>
        </p:nvSpPr>
        <p:spPr/>
        <p:txBody>
          <a:bodyPr/>
          <a:lstStyle/>
          <a:p>
            <a:fld id="{33F33C7D-80AB-44E8-82E2-01A4542A53C4}" type="datetime1">
              <a:rPr lang="en-ZA" smtClean="0"/>
              <a:t>2018/10/06</a:t>
            </a:fld>
            <a:endParaRPr lang="en-ZA"/>
          </a:p>
        </p:txBody>
      </p:sp>
      <p:sp>
        <p:nvSpPr>
          <p:cNvPr id="5" name="Footer Placeholder 4"/>
          <p:cNvSpPr>
            <a:spLocks noGrp="1"/>
          </p:cNvSpPr>
          <p:nvPr>
            <p:ph type="ftr" sz="quarter" idx="11"/>
          </p:nvPr>
        </p:nvSpPr>
        <p:spPr/>
        <p:txBody>
          <a:bodyPr/>
          <a:lstStyle/>
          <a:p>
            <a:r>
              <a:rPr lang="en-US" smtClean="0"/>
              <a:t>Lecture</a:t>
            </a:r>
            <a:endParaRPr lang="en-ZA"/>
          </a:p>
        </p:txBody>
      </p:sp>
      <p:sp>
        <p:nvSpPr>
          <p:cNvPr id="6" name="Slide Number Placeholder 5"/>
          <p:cNvSpPr>
            <a:spLocks noGrp="1"/>
          </p:cNvSpPr>
          <p:nvPr>
            <p:ph type="sldNum" sz="quarter" idx="12"/>
          </p:nvPr>
        </p:nvSpPr>
        <p:spPr/>
        <p:txBody>
          <a:bodyPr/>
          <a:lstStyle/>
          <a:p>
            <a:fld id="{0A9664D7-CF83-41A2-80EF-6476425F5B20}" type="slidenum">
              <a:rPr lang="en-ZA" smtClean="0"/>
              <a:t>5</a:t>
            </a:fld>
            <a:endParaRPr lang="en-ZA"/>
          </a:p>
        </p:txBody>
      </p:sp>
    </p:spTree>
    <p:extLst>
      <p:ext uri="{BB962C8B-B14F-4D97-AF65-F5344CB8AC3E}">
        <p14:creationId xmlns:p14="http://schemas.microsoft.com/office/powerpoint/2010/main" val="3525755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3F33C7D-80AB-44E8-82E2-01A4542A53C4}" type="datetime1">
              <a:rPr lang="en-ZA" smtClean="0"/>
              <a:t>2018/10/04</a:t>
            </a:fld>
            <a:endParaRPr lang="en-ZA"/>
          </a:p>
        </p:txBody>
      </p:sp>
      <p:sp>
        <p:nvSpPr>
          <p:cNvPr id="5" name="Footer Placeholder 4"/>
          <p:cNvSpPr>
            <a:spLocks noGrp="1"/>
          </p:cNvSpPr>
          <p:nvPr>
            <p:ph type="ftr" sz="quarter" idx="11"/>
          </p:nvPr>
        </p:nvSpPr>
        <p:spPr/>
        <p:txBody>
          <a:bodyPr/>
          <a:lstStyle/>
          <a:p>
            <a:r>
              <a:rPr lang="en-US" smtClean="0"/>
              <a:t>Lecture</a:t>
            </a:r>
            <a:endParaRPr lang="en-ZA"/>
          </a:p>
        </p:txBody>
      </p:sp>
      <p:sp>
        <p:nvSpPr>
          <p:cNvPr id="6" name="Slide Number Placeholder 5"/>
          <p:cNvSpPr>
            <a:spLocks noGrp="1"/>
          </p:cNvSpPr>
          <p:nvPr>
            <p:ph type="sldNum" sz="quarter" idx="12"/>
          </p:nvPr>
        </p:nvSpPr>
        <p:spPr/>
        <p:txBody>
          <a:bodyPr/>
          <a:lstStyle/>
          <a:p>
            <a:fld id="{0A9664D7-CF83-41A2-80EF-6476425F5B20}" type="slidenum">
              <a:rPr lang="en-ZA" smtClean="0"/>
              <a:t>6</a:t>
            </a:fld>
            <a:endParaRPr lang="en-ZA"/>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75656" y="1052736"/>
            <a:ext cx="5887878" cy="402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0556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5976664" cy="601136"/>
          </a:xfrm>
        </p:spPr>
        <p:txBody>
          <a:bodyPr>
            <a:normAutofit/>
          </a:bodyPr>
          <a:lstStyle/>
          <a:p>
            <a:r>
              <a:rPr lang="en-US" sz="3200" dirty="0" smtClean="0">
                <a:solidFill>
                  <a:srgbClr val="0070C0"/>
                </a:solidFill>
              </a:rPr>
              <a:t>ICT </a:t>
            </a:r>
            <a:r>
              <a:rPr lang="en-US" sz="3200" dirty="0" smtClean="0">
                <a:solidFill>
                  <a:srgbClr val="0070C0"/>
                </a:solidFill>
              </a:rPr>
              <a:t>Teacher responsibilities</a:t>
            </a:r>
            <a:endParaRPr lang="en-US" sz="3200" dirty="0">
              <a:solidFill>
                <a:srgbClr val="0070C0"/>
              </a:solidFill>
            </a:endParaRPr>
          </a:p>
        </p:txBody>
      </p:sp>
      <p:sp>
        <p:nvSpPr>
          <p:cNvPr id="3" name="Content Placeholder 2"/>
          <p:cNvSpPr>
            <a:spLocks noGrp="1"/>
          </p:cNvSpPr>
          <p:nvPr>
            <p:ph idx="1"/>
          </p:nvPr>
        </p:nvSpPr>
        <p:spPr>
          <a:xfrm>
            <a:off x="467544" y="1484784"/>
            <a:ext cx="8104086" cy="4608512"/>
          </a:xfrm>
        </p:spPr>
        <p:txBody>
          <a:bodyPr>
            <a:noAutofit/>
          </a:bodyPr>
          <a:lstStyle/>
          <a:p>
            <a:pPr lvl="0"/>
            <a:r>
              <a:rPr lang="en-US" dirty="0"/>
              <a:t>Working with the Head teacher to ensure the delivery of the Computing curriculum to the highest possible standard </a:t>
            </a:r>
          </a:p>
          <a:p>
            <a:pPr lvl="0"/>
            <a:r>
              <a:rPr lang="en-US" dirty="0" smtClean="0"/>
              <a:t>To </a:t>
            </a:r>
            <a:r>
              <a:rPr lang="en-US" dirty="0"/>
              <a:t>implement and deliver an appropriately broad, balanced, relevant curriculum for ICT and Computing</a:t>
            </a:r>
          </a:p>
          <a:p>
            <a:pPr lvl="0"/>
            <a:r>
              <a:rPr lang="en-US" dirty="0"/>
              <a:t>To monitor and support the overall progress and development of students </a:t>
            </a:r>
          </a:p>
          <a:p>
            <a:pPr lvl="0"/>
            <a:r>
              <a:rPr lang="en-US" dirty="0"/>
              <a:t>To facilitate and encourage a learning experience which provides students with the opportunity to achieve their individual potential </a:t>
            </a:r>
          </a:p>
          <a:p>
            <a:pPr lvl="0"/>
            <a:r>
              <a:rPr lang="en-US" dirty="0"/>
              <a:t>To share and support the school’s responsibility to provide and monitor opportunities for personal and academic growth </a:t>
            </a:r>
          </a:p>
          <a:p>
            <a:pPr lvl="0"/>
            <a:r>
              <a:rPr lang="en-US" dirty="0"/>
              <a:t>Preparing learning materials</a:t>
            </a:r>
          </a:p>
          <a:p>
            <a:pPr lvl="0"/>
            <a:r>
              <a:rPr lang="en-US" dirty="0"/>
              <a:t>Used participatory teaching methods</a:t>
            </a:r>
          </a:p>
          <a:p>
            <a:pPr lvl="0"/>
            <a:r>
              <a:rPr lang="en-US" dirty="0"/>
              <a:t>Assessment, marking, feedback and corrections</a:t>
            </a:r>
          </a:p>
          <a:p>
            <a:endParaRPr lang="en-US" sz="1800" dirty="0">
              <a:solidFill>
                <a:schemeClr val="tx1"/>
              </a:solidFill>
            </a:endParaRPr>
          </a:p>
        </p:txBody>
      </p:sp>
      <p:cxnSp>
        <p:nvCxnSpPr>
          <p:cNvPr id="6" name="Straight Connector 5"/>
          <p:cNvCxnSpPr/>
          <p:nvPr/>
        </p:nvCxnSpPr>
        <p:spPr>
          <a:xfrm>
            <a:off x="-1847" y="1196752"/>
            <a:ext cx="914132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72200" y="42332"/>
            <a:ext cx="2736304" cy="650364"/>
          </a:xfrm>
          <a:prstGeom prst="rect">
            <a:avLst/>
          </a:prstGeom>
        </p:spPr>
      </p:pic>
      <p:sp>
        <p:nvSpPr>
          <p:cNvPr id="8" name="Footer Placeholder 3"/>
          <p:cNvSpPr>
            <a:spLocks noGrp="1"/>
          </p:cNvSpPr>
          <p:nvPr>
            <p:ph type="ftr" sz="quarter" idx="11"/>
          </p:nvPr>
        </p:nvSpPr>
        <p:spPr>
          <a:xfrm>
            <a:off x="2764639" y="6459786"/>
            <a:ext cx="3617103" cy="365125"/>
          </a:xfrm>
        </p:spPr>
        <p:txBody>
          <a:bodyPr/>
          <a:lstStyle/>
          <a:p>
            <a:r>
              <a:rPr lang="en-US" sz="1400" cap="none" smtClean="0">
                <a:solidFill>
                  <a:schemeClr val="tx1"/>
                </a:solidFill>
              </a:rPr>
              <a:t>Lecture</a:t>
            </a:r>
            <a:endParaRPr lang="en-ZA" sz="1400" cap="none" dirty="0">
              <a:solidFill>
                <a:schemeClr val="tx1"/>
              </a:solidFill>
            </a:endParaRPr>
          </a:p>
        </p:txBody>
      </p:sp>
      <p:sp>
        <p:nvSpPr>
          <p:cNvPr id="4" name="Date Placeholder 3"/>
          <p:cNvSpPr>
            <a:spLocks noGrp="1"/>
          </p:cNvSpPr>
          <p:nvPr>
            <p:ph type="dt" sz="half" idx="10"/>
          </p:nvPr>
        </p:nvSpPr>
        <p:spPr/>
        <p:txBody>
          <a:bodyPr/>
          <a:lstStyle/>
          <a:p>
            <a:fld id="{39E3E355-37B2-4EFB-8075-F9307CF7F7E5}" type="datetime1">
              <a:rPr lang="en-ZA" smtClean="0"/>
              <a:t>2018/10/04</a:t>
            </a:fld>
            <a:endParaRPr lang="en-ZA" dirty="0"/>
          </a:p>
        </p:txBody>
      </p:sp>
      <p:sp>
        <p:nvSpPr>
          <p:cNvPr id="5" name="Slide Number Placeholder 4"/>
          <p:cNvSpPr>
            <a:spLocks noGrp="1"/>
          </p:cNvSpPr>
          <p:nvPr>
            <p:ph type="sldNum" sz="quarter" idx="12"/>
          </p:nvPr>
        </p:nvSpPr>
        <p:spPr/>
        <p:txBody>
          <a:bodyPr/>
          <a:lstStyle/>
          <a:p>
            <a:fld id="{0A9664D7-CF83-41A2-80EF-6476425F5B20}" type="slidenum">
              <a:rPr lang="en-ZA" smtClean="0"/>
              <a:t>7</a:t>
            </a:fld>
            <a:endParaRPr lang="en-ZA"/>
          </a:p>
        </p:txBody>
      </p:sp>
    </p:spTree>
    <p:extLst>
      <p:ext uri="{BB962C8B-B14F-4D97-AF65-F5344CB8AC3E}">
        <p14:creationId xmlns:p14="http://schemas.microsoft.com/office/powerpoint/2010/main" val="25690840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5976664" cy="601136"/>
          </a:xfrm>
        </p:spPr>
        <p:txBody>
          <a:bodyPr>
            <a:normAutofit/>
          </a:bodyPr>
          <a:lstStyle/>
          <a:p>
            <a:r>
              <a:rPr lang="en-US" sz="3200" dirty="0">
                <a:solidFill>
                  <a:srgbClr val="0070C0"/>
                </a:solidFill>
              </a:rPr>
              <a:t>ICT Teacher responsibilities</a:t>
            </a:r>
            <a:endParaRPr lang="en-US" sz="3200" dirty="0">
              <a:solidFill>
                <a:srgbClr val="0070C0"/>
              </a:solidFill>
            </a:endParaRPr>
          </a:p>
        </p:txBody>
      </p:sp>
      <p:sp>
        <p:nvSpPr>
          <p:cNvPr id="3" name="Content Placeholder 2"/>
          <p:cNvSpPr>
            <a:spLocks noGrp="1"/>
          </p:cNvSpPr>
          <p:nvPr>
            <p:ph idx="1"/>
          </p:nvPr>
        </p:nvSpPr>
        <p:spPr>
          <a:xfrm>
            <a:off x="467544" y="1484784"/>
            <a:ext cx="8104086" cy="4608512"/>
          </a:xfrm>
        </p:spPr>
        <p:txBody>
          <a:bodyPr>
            <a:noAutofit/>
          </a:bodyPr>
          <a:lstStyle/>
          <a:p>
            <a:pPr lvl="0"/>
            <a:r>
              <a:rPr lang="en-US" dirty="0" smtClean="0"/>
              <a:t>Participate </a:t>
            </a:r>
            <a:r>
              <a:rPr lang="en-US" dirty="0"/>
              <a:t>in relevant meetings with colleagues, school panels, parents and be involved in links with external agencies as part of curriculum enhancement, including extra-curricular activities including sports and off-site visits </a:t>
            </a:r>
          </a:p>
          <a:p>
            <a:pPr lvl="0"/>
            <a:r>
              <a:rPr lang="en-US" dirty="0"/>
              <a:t>Review your own professional development and maintain professional standards </a:t>
            </a:r>
          </a:p>
          <a:p>
            <a:pPr lvl="0"/>
            <a:r>
              <a:rPr lang="en-US" dirty="0" smtClean="0"/>
              <a:t>ICT </a:t>
            </a:r>
            <a:r>
              <a:rPr lang="en-US" dirty="0"/>
              <a:t>teacher should work closely with </a:t>
            </a:r>
            <a:r>
              <a:rPr lang="en-US" dirty="0" smtClean="0"/>
              <a:t>laboratory technician </a:t>
            </a:r>
            <a:r>
              <a:rPr lang="en-US" dirty="0"/>
              <a:t>in arrangement of laboratory </a:t>
            </a:r>
            <a:r>
              <a:rPr lang="en-US" dirty="0" smtClean="0"/>
              <a:t>activities</a:t>
            </a:r>
            <a:endParaRPr lang="en-US" sz="1800" dirty="0"/>
          </a:p>
          <a:p>
            <a:pPr lvl="0"/>
            <a:r>
              <a:rPr lang="en-US" dirty="0"/>
              <a:t>ICT teacher should work together with technician on procurement of ICT facilities needed for teaching and learning.</a:t>
            </a:r>
            <a:endParaRPr lang="en-US" sz="1800" dirty="0"/>
          </a:p>
          <a:p>
            <a:pPr lvl="0"/>
            <a:r>
              <a:rPr lang="en-US" dirty="0" smtClean="0"/>
              <a:t>Participate </a:t>
            </a:r>
            <a:r>
              <a:rPr lang="en-US" dirty="0"/>
              <a:t>in extra-curriculum activities with mates, students and other school staff like sport, or school club</a:t>
            </a:r>
            <a:endParaRPr lang="en-US" sz="1800" dirty="0"/>
          </a:p>
          <a:p>
            <a:pPr lvl="0"/>
            <a:r>
              <a:rPr lang="en-US" dirty="0"/>
              <a:t>Work with head teacher to help some management tasks</a:t>
            </a:r>
            <a:endParaRPr lang="en-US" sz="1800" dirty="0"/>
          </a:p>
          <a:p>
            <a:endParaRPr lang="en-US" sz="1800" dirty="0">
              <a:solidFill>
                <a:schemeClr val="tx1"/>
              </a:solidFill>
            </a:endParaRPr>
          </a:p>
        </p:txBody>
      </p:sp>
      <p:cxnSp>
        <p:nvCxnSpPr>
          <p:cNvPr id="6" name="Straight Connector 5"/>
          <p:cNvCxnSpPr/>
          <p:nvPr/>
        </p:nvCxnSpPr>
        <p:spPr>
          <a:xfrm>
            <a:off x="-1847" y="1196752"/>
            <a:ext cx="914132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72200" y="42332"/>
            <a:ext cx="2736304" cy="650364"/>
          </a:xfrm>
          <a:prstGeom prst="rect">
            <a:avLst/>
          </a:prstGeom>
        </p:spPr>
      </p:pic>
      <p:sp>
        <p:nvSpPr>
          <p:cNvPr id="8" name="Footer Placeholder 3"/>
          <p:cNvSpPr>
            <a:spLocks noGrp="1"/>
          </p:cNvSpPr>
          <p:nvPr>
            <p:ph type="ftr" sz="quarter" idx="11"/>
          </p:nvPr>
        </p:nvSpPr>
        <p:spPr>
          <a:xfrm>
            <a:off x="2764639" y="6459786"/>
            <a:ext cx="3617103" cy="365125"/>
          </a:xfrm>
        </p:spPr>
        <p:txBody>
          <a:bodyPr/>
          <a:lstStyle/>
          <a:p>
            <a:r>
              <a:rPr lang="en-US" sz="1400" cap="none" smtClean="0">
                <a:solidFill>
                  <a:schemeClr val="tx1"/>
                </a:solidFill>
              </a:rPr>
              <a:t>Lecture</a:t>
            </a:r>
            <a:endParaRPr lang="en-ZA" sz="1400" cap="none" dirty="0">
              <a:solidFill>
                <a:schemeClr val="tx1"/>
              </a:solidFill>
            </a:endParaRPr>
          </a:p>
        </p:txBody>
      </p:sp>
      <p:sp>
        <p:nvSpPr>
          <p:cNvPr id="4" name="Date Placeholder 3"/>
          <p:cNvSpPr>
            <a:spLocks noGrp="1"/>
          </p:cNvSpPr>
          <p:nvPr>
            <p:ph type="dt" sz="half" idx="10"/>
          </p:nvPr>
        </p:nvSpPr>
        <p:spPr/>
        <p:txBody>
          <a:bodyPr/>
          <a:lstStyle/>
          <a:p>
            <a:fld id="{39E3E355-37B2-4EFB-8075-F9307CF7F7E5}" type="datetime1">
              <a:rPr lang="en-ZA" smtClean="0"/>
              <a:t>2018/10/06</a:t>
            </a:fld>
            <a:endParaRPr lang="en-ZA" dirty="0"/>
          </a:p>
        </p:txBody>
      </p:sp>
      <p:sp>
        <p:nvSpPr>
          <p:cNvPr id="5" name="Slide Number Placeholder 4"/>
          <p:cNvSpPr>
            <a:spLocks noGrp="1"/>
          </p:cNvSpPr>
          <p:nvPr>
            <p:ph type="sldNum" sz="quarter" idx="12"/>
          </p:nvPr>
        </p:nvSpPr>
        <p:spPr/>
        <p:txBody>
          <a:bodyPr/>
          <a:lstStyle/>
          <a:p>
            <a:fld id="{0A9664D7-CF83-41A2-80EF-6476425F5B20}" type="slidenum">
              <a:rPr lang="en-ZA" smtClean="0"/>
              <a:t>8</a:t>
            </a:fld>
            <a:endParaRPr lang="en-ZA"/>
          </a:p>
        </p:txBody>
      </p:sp>
    </p:spTree>
    <p:extLst>
      <p:ext uri="{BB962C8B-B14F-4D97-AF65-F5344CB8AC3E}">
        <p14:creationId xmlns:p14="http://schemas.microsoft.com/office/powerpoint/2010/main" val="3347339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5976664" cy="601136"/>
          </a:xfrm>
        </p:spPr>
        <p:txBody>
          <a:bodyPr>
            <a:normAutofit/>
          </a:bodyPr>
          <a:lstStyle/>
          <a:p>
            <a:r>
              <a:rPr lang="en-US" sz="3200" dirty="0">
                <a:solidFill>
                  <a:srgbClr val="0070C0"/>
                </a:solidFill>
              </a:rPr>
              <a:t>ICT Teacher responsibilities</a:t>
            </a:r>
            <a:endParaRPr lang="en-US" sz="3200" dirty="0">
              <a:solidFill>
                <a:srgbClr val="0070C0"/>
              </a:solidFill>
            </a:endParaRPr>
          </a:p>
        </p:txBody>
      </p:sp>
      <p:sp>
        <p:nvSpPr>
          <p:cNvPr id="3" name="Content Placeholder 2"/>
          <p:cNvSpPr>
            <a:spLocks noGrp="1"/>
          </p:cNvSpPr>
          <p:nvPr>
            <p:ph idx="1"/>
          </p:nvPr>
        </p:nvSpPr>
        <p:spPr>
          <a:xfrm>
            <a:off x="467544" y="1484784"/>
            <a:ext cx="8104086" cy="4608512"/>
          </a:xfrm>
        </p:spPr>
        <p:txBody>
          <a:bodyPr>
            <a:noAutofit/>
          </a:bodyPr>
          <a:lstStyle/>
          <a:p>
            <a:pPr lvl="0"/>
            <a:r>
              <a:rPr lang="en-US" sz="1800" dirty="0"/>
              <a:t>Proper code of wearing (</a:t>
            </a:r>
            <a:r>
              <a:rPr lang="en-US" sz="1800" dirty="0" err="1"/>
              <a:t>Acc</a:t>
            </a:r>
            <a:r>
              <a:rPr lang="en-US" sz="1800" dirty="0"/>
              <a:t> to the ministry guidelines)</a:t>
            </a:r>
          </a:p>
          <a:p>
            <a:pPr lvl="0"/>
            <a:r>
              <a:rPr lang="en-US" sz="1800" dirty="0"/>
              <a:t>Community involvement</a:t>
            </a:r>
          </a:p>
          <a:p>
            <a:pPr lvl="0"/>
            <a:r>
              <a:rPr lang="en-US" sz="1800" dirty="0"/>
              <a:t>Participating in construction of book, evaluation, format of text book</a:t>
            </a:r>
          </a:p>
          <a:p>
            <a:pPr lvl="0"/>
            <a:r>
              <a:rPr lang="en-US" sz="1800" dirty="0"/>
              <a:t>Curriculum development and review</a:t>
            </a:r>
          </a:p>
          <a:p>
            <a:pPr lvl="0"/>
            <a:r>
              <a:rPr lang="en-US" sz="1800" dirty="0"/>
              <a:t>To assist in the development of appropriate schemes of work towards selected ICT and computing syllabuses. </a:t>
            </a:r>
          </a:p>
          <a:p>
            <a:pPr lvl="0"/>
            <a:r>
              <a:rPr lang="en-US" sz="1800" dirty="0"/>
              <a:t>To develop teaching resources, schemes of work, lesson plans, marking policies and teaching strategies in the curriculum area. </a:t>
            </a:r>
          </a:p>
          <a:p>
            <a:pPr lvl="0"/>
            <a:r>
              <a:rPr lang="en-US" sz="1800" dirty="0"/>
              <a:t>To contribute to the curriculum area and department’s development plan and its implementation </a:t>
            </a:r>
          </a:p>
          <a:p>
            <a:endParaRPr lang="en-US" sz="1800" dirty="0">
              <a:solidFill>
                <a:schemeClr val="tx1"/>
              </a:solidFill>
            </a:endParaRPr>
          </a:p>
        </p:txBody>
      </p:sp>
      <p:cxnSp>
        <p:nvCxnSpPr>
          <p:cNvPr id="6" name="Straight Connector 5"/>
          <p:cNvCxnSpPr/>
          <p:nvPr/>
        </p:nvCxnSpPr>
        <p:spPr>
          <a:xfrm>
            <a:off x="-1847" y="1196752"/>
            <a:ext cx="914132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72200" y="42332"/>
            <a:ext cx="2736304" cy="650364"/>
          </a:xfrm>
          <a:prstGeom prst="rect">
            <a:avLst/>
          </a:prstGeom>
        </p:spPr>
      </p:pic>
      <p:sp>
        <p:nvSpPr>
          <p:cNvPr id="8" name="Footer Placeholder 3"/>
          <p:cNvSpPr>
            <a:spLocks noGrp="1"/>
          </p:cNvSpPr>
          <p:nvPr>
            <p:ph type="ftr" sz="quarter" idx="11"/>
          </p:nvPr>
        </p:nvSpPr>
        <p:spPr>
          <a:xfrm>
            <a:off x="2764639" y="6459786"/>
            <a:ext cx="3617103" cy="365125"/>
          </a:xfrm>
        </p:spPr>
        <p:txBody>
          <a:bodyPr/>
          <a:lstStyle/>
          <a:p>
            <a:r>
              <a:rPr lang="en-US" sz="1400" cap="none" smtClean="0">
                <a:solidFill>
                  <a:schemeClr val="tx1"/>
                </a:solidFill>
              </a:rPr>
              <a:t>Lecture</a:t>
            </a:r>
            <a:endParaRPr lang="en-ZA" sz="1400" cap="none" dirty="0">
              <a:solidFill>
                <a:schemeClr val="tx1"/>
              </a:solidFill>
            </a:endParaRPr>
          </a:p>
        </p:txBody>
      </p:sp>
      <p:sp>
        <p:nvSpPr>
          <p:cNvPr id="4" name="Date Placeholder 3"/>
          <p:cNvSpPr>
            <a:spLocks noGrp="1"/>
          </p:cNvSpPr>
          <p:nvPr>
            <p:ph type="dt" sz="half" idx="10"/>
          </p:nvPr>
        </p:nvSpPr>
        <p:spPr/>
        <p:txBody>
          <a:bodyPr/>
          <a:lstStyle/>
          <a:p>
            <a:fld id="{39E3E355-37B2-4EFB-8075-F9307CF7F7E5}" type="datetime1">
              <a:rPr lang="en-ZA" smtClean="0"/>
              <a:t>2018/10/06</a:t>
            </a:fld>
            <a:endParaRPr lang="en-ZA" dirty="0"/>
          </a:p>
        </p:txBody>
      </p:sp>
      <p:sp>
        <p:nvSpPr>
          <p:cNvPr id="5" name="Slide Number Placeholder 4"/>
          <p:cNvSpPr>
            <a:spLocks noGrp="1"/>
          </p:cNvSpPr>
          <p:nvPr>
            <p:ph type="sldNum" sz="quarter" idx="12"/>
          </p:nvPr>
        </p:nvSpPr>
        <p:spPr/>
        <p:txBody>
          <a:bodyPr/>
          <a:lstStyle/>
          <a:p>
            <a:fld id="{0A9664D7-CF83-41A2-80EF-6476425F5B20}" type="slidenum">
              <a:rPr lang="en-ZA" smtClean="0"/>
              <a:t>9</a:t>
            </a:fld>
            <a:endParaRPr lang="en-ZA"/>
          </a:p>
        </p:txBody>
      </p:sp>
    </p:spTree>
    <p:extLst>
      <p:ext uri="{BB962C8B-B14F-4D97-AF65-F5344CB8AC3E}">
        <p14:creationId xmlns:p14="http://schemas.microsoft.com/office/powerpoint/2010/main" val="1299136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5833</TotalTime>
  <Words>544</Words>
  <Application>Microsoft Office PowerPoint</Application>
  <PresentationFormat>On-screen Show (4:3)</PresentationFormat>
  <Paragraphs>95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Retrospect</vt:lpstr>
      <vt:lpstr>ROLE AND RESPONSIBILITIES </vt:lpstr>
      <vt:lpstr>Contents</vt:lpstr>
      <vt:lpstr>Meaning of Roles and responsibilities </vt:lpstr>
      <vt:lpstr>Activity: Think –pair-share</vt:lpstr>
      <vt:lpstr>Roles and responsibilities</vt:lpstr>
      <vt:lpstr>PowerPoint Presentation</vt:lpstr>
      <vt:lpstr>ICT Teacher responsibilities</vt:lpstr>
      <vt:lpstr>ICT Teacher responsibilities</vt:lpstr>
      <vt:lpstr>ICT Teacher responsibilities</vt:lpstr>
      <vt:lpstr>ICT Teacher responsibilities</vt:lpstr>
      <vt:lpstr>ICT Technician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Haji Haji</dc:creator>
  <cp:lastModifiedBy>cs</cp:lastModifiedBy>
  <cp:revision>195</cp:revision>
  <dcterms:created xsi:type="dcterms:W3CDTF">2013-09-24T09:47:06Z</dcterms:created>
  <dcterms:modified xsi:type="dcterms:W3CDTF">2018-10-06T09:28:25Z</dcterms:modified>
</cp:coreProperties>
</file>