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3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2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7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6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9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3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7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52C35-9B96-4972-8BD8-12300E2C923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496B-280F-4E43-B025-81EFD6CE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4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zlab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kiara.jones@gmail.com" TargetMode="External"/><Relationship Id="rId2" Type="http://schemas.openxmlformats.org/officeDocument/2006/relationships/hyperlink" Target="mailto:watkins.leo@gmail.co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Computer Lab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5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If you must leave the room for an emergency, you are required to report to the counselor and obtain a pass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208173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 Procedures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No pencils or paper are required</a:t>
            </a:r>
          </a:p>
          <a:p>
            <a:pPr eaLnBrk="1" hangingPunct="1"/>
            <a:r>
              <a:rPr lang="en-US" sz="4000" smtClean="0"/>
              <a:t>No homework</a:t>
            </a:r>
          </a:p>
          <a:p>
            <a:pPr lvl="1" eaLnBrk="1" hangingPunct="1"/>
            <a:r>
              <a:rPr lang="en-US" sz="3600" smtClean="0"/>
              <a:t>All assignments will be completed in class, using your PC</a:t>
            </a:r>
          </a:p>
        </p:txBody>
      </p:sp>
    </p:spTree>
    <p:extLst>
      <p:ext uri="{BB962C8B-B14F-4D97-AF65-F5344CB8AC3E}">
        <p14:creationId xmlns:p14="http://schemas.microsoft.com/office/powerpoint/2010/main" val="20564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Always begin class by checking</a:t>
            </a:r>
          </a:p>
          <a:p>
            <a:pPr eaLnBrk="1" hangingPunct="1">
              <a:buFontTx/>
              <a:buNone/>
            </a:pPr>
            <a:r>
              <a:rPr lang="en-US" sz="4000" smtClean="0"/>
              <a:t>“mygradebook.com for up to date grades and missing assignments.</a:t>
            </a:r>
          </a:p>
          <a:p>
            <a:pPr eaLnBrk="1" hangingPunct="1">
              <a:buFontTx/>
              <a:buNone/>
            </a:pPr>
            <a:r>
              <a:rPr lang="en-US" sz="4000" smtClean="0"/>
              <a:t>Use your assigned “classword”</a:t>
            </a:r>
            <a:br>
              <a:rPr lang="en-US" sz="4000" smtClean="0"/>
            </a:br>
            <a:r>
              <a:rPr lang="en-US" sz="4000" smtClean="0"/>
              <a:t>password is your initials, followed by first 3 digits of your student ID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965345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Always save your work to your</a:t>
            </a:r>
            <a:br>
              <a:rPr lang="en-US" sz="4000" smtClean="0"/>
            </a:br>
            <a:r>
              <a:rPr lang="en-US" sz="4000" smtClean="0"/>
              <a:t>desktop folder.</a:t>
            </a:r>
          </a:p>
          <a:p>
            <a:pPr lvl="1" eaLnBrk="1" hangingPunct="1"/>
            <a:r>
              <a:rPr lang="en-US" sz="3600" smtClean="0"/>
              <a:t>Label your folder with your “last” name</a:t>
            </a:r>
          </a:p>
          <a:p>
            <a:pPr lvl="1" eaLnBrk="1" hangingPunct="1">
              <a:buFontTx/>
              <a:buNone/>
            </a:pPr>
            <a:endParaRPr lang="en-US" sz="3600" smtClean="0"/>
          </a:p>
          <a:p>
            <a:pPr lvl="1" eaLnBrk="1" hangingPunct="1">
              <a:buFontTx/>
              <a:buNone/>
            </a:pP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3840816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 Printing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You may print “educational” materials as necessary.</a:t>
            </a:r>
          </a:p>
          <a:p>
            <a:pPr eaLnBrk="1" hangingPunct="1"/>
            <a:r>
              <a:rPr lang="en-US" sz="4000" smtClean="0"/>
              <a:t>Always do a “print preview”, before sending your request to the network printer.</a:t>
            </a:r>
          </a:p>
          <a:p>
            <a:pPr eaLnBrk="1" hangingPunct="1"/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124232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 Printing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Include your name, date, and hour on daily classroom assignments</a:t>
            </a:r>
          </a:p>
          <a:p>
            <a:pPr eaLnBrk="1" hangingPunct="1">
              <a:buFontTx/>
              <a:buNone/>
            </a:pPr>
            <a:r>
              <a:rPr lang="en-US" sz="4000" smtClean="0"/>
              <a:t>You do not need to pick up your printed assignment- Mr. Watkins will pick it up.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846089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 Quizzes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All quizzes are completed online at</a:t>
            </a:r>
          </a:p>
          <a:p>
            <a:pPr eaLnBrk="1" hangingPunct="1">
              <a:buFontTx/>
              <a:buNone/>
            </a:pPr>
            <a:r>
              <a:rPr lang="en-US" sz="4000" smtClean="0">
                <a:hlinkClick r:id="rId2"/>
              </a:rPr>
              <a:t>www.quizlab.com</a:t>
            </a:r>
            <a:endParaRPr lang="en-US" sz="4000" smtClean="0"/>
          </a:p>
          <a:p>
            <a:pPr eaLnBrk="1" hangingPunct="1">
              <a:buFontTx/>
              <a:buNone/>
            </a:pPr>
            <a:r>
              <a:rPr lang="en-US" sz="4000" smtClean="0"/>
              <a:t>Quizzes should be completed on the day they are assigned, unless you are absent.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2049194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 Keyboarding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Keyboarding tests must be done in the lab using “EMC” software.</a:t>
            </a:r>
            <a:br>
              <a:rPr lang="en-US" sz="4000" smtClean="0"/>
            </a:br>
            <a:r>
              <a:rPr lang="en-US" sz="4000" smtClean="0"/>
              <a:t>You must log in to your assigned computer to get test results.</a:t>
            </a:r>
            <a:br>
              <a:rPr lang="en-US" sz="4000" smtClean="0"/>
            </a:br>
            <a:r>
              <a:rPr lang="en-US" sz="4000" smtClean="0"/>
              <a:t>You should monitor your test scores daily using “Teachkey”</a:t>
            </a:r>
          </a:p>
          <a:p>
            <a:pPr eaLnBrk="1" hangingPunct="1"/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1595964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Procedures-make up work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Class work and quizzes can be made up within 2 weeks of the assigned date.</a:t>
            </a:r>
          </a:p>
          <a:p>
            <a:pPr eaLnBrk="1" hangingPunct="1">
              <a:buFontTx/>
              <a:buNone/>
            </a:pPr>
            <a:r>
              <a:rPr lang="en-US" sz="4000" smtClean="0"/>
              <a:t>If absent, you may email me for the work, or check my website.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400374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 Plagiarizing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If a student turns in a paper that is not their own work, they will receive a “nc”- no credit, and will not be able to make up the assignment.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384915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Report to class on time</a:t>
            </a:r>
          </a:p>
          <a:p>
            <a:pPr lvl="1" eaLnBrk="1" hangingPunct="1"/>
            <a:r>
              <a:rPr lang="en-US" sz="3600" dirty="0" smtClean="0"/>
              <a:t>If you are not in class when the bell rings</a:t>
            </a:r>
            <a:r>
              <a:rPr lang="en-US" sz="3600" dirty="0" smtClean="0"/>
              <a:t>, report </a:t>
            </a:r>
            <a:r>
              <a:rPr lang="en-US" sz="3600" dirty="0" smtClean="0"/>
              <a:t>to counselor for pass/detention</a:t>
            </a:r>
          </a:p>
          <a:p>
            <a:pPr lvl="1" eaLnBrk="1" hangingPunct="1">
              <a:buFontTx/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865106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Procedures-Email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All students are required to create a g-mail account through Google</a:t>
            </a:r>
          </a:p>
        </p:txBody>
      </p:sp>
    </p:spTree>
    <p:extLst>
      <p:ext uri="{BB962C8B-B14F-4D97-AF65-F5344CB8AC3E}">
        <p14:creationId xmlns:p14="http://schemas.microsoft.com/office/powerpoint/2010/main" val="2122743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Procedures-Email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Send your address to Mr.Watkins-</a:t>
            </a:r>
            <a:br>
              <a:rPr lang="en-US" sz="3600" smtClean="0"/>
            </a:br>
            <a:r>
              <a:rPr lang="en-US" sz="3600" smtClean="0">
                <a:hlinkClick r:id="rId2"/>
              </a:rPr>
              <a:t>watkins.leo@gmail.com</a:t>
            </a:r>
            <a:endParaRPr lang="en-US" sz="3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Check your mail regularly.</a:t>
            </a:r>
            <a:br>
              <a:rPr lang="en-US" sz="3600" smtClean="0"/>
            </a:br>
            <a:r>
              <a:rPr lang="en-US" sz="3600" smtClean="0"/>
              <a:t>If possible, use your name as the address.</a:t>
            </a:r>
            <a:br>
              <a:rPr lang="en-US" sz="3600" smtClean="0"/>
            </a:br>
            <a:r>
              <a:rPr lang="en-US" sz="3600" smtClean="0"/>
              <a:t>Ex: </a:t>
            </a:r>
            <a:r>
              <a:rPr lang="en-US" sz="3600" smtClean="0">
                <a:hlinkClick r:id="rId3"/>
              </a:rPr>
              <a:t>kiara.jones@gmail.com</a:t>
            </a:r>
            <a:endParaRPr lang="en-US" sz="3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Some assignments are given through</a:t>
            </a:r>
            <a:br>
              <a:rPr lang="en-US" sz="3600" smtClean="0"/>
            </a:br>
            <a:r>
              <a:rPr lang="en-US" sz="3600" smtClean="0"/>
              <a:t>g-mail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1488795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Lab Procedures- Dismissal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 eaLnBrk="1" hangingPunct="1"/>
            <a:r>
              <a:rPr lang="en-US" sz="4000" smtClean="0"/>
              <a:t>Do not shut down your computer</a:t>
            </a:r>
          </a:p>
          <a:p>
            <a:pPr eaLnBrk="1" hangingPunct="1"/>
            <a:r>
              <a:rPr lang="en-US" sz="4000" smtClean="0"/>
              <a:t>Close all programs</a:t>
            </a:r>
            <a:br>
              <a:rPr lang="en-US" sz="4000" smtClean="0"/>
            </a:br>
            <a:r>
              <a:rPr lang="en-US" sz="4000" smtClean="0"/>
              <a:t>Log out of your e-mail accounts</a:t>
            </a:r>
            <a:br>
              <a:rPr lang="en-US" sz="4000" smtClean="0"/>
            </a:br>
            <a:r>
              <a:rPr lang="en-US" sz="4000" smtClean="0"/>
              <a:t>When possible, save your work</a:t>
            </a:r>
          </a:p>
          <a:p>
            <a:pPr eaLnBrk="1" hangingPunct="1"/>
            <a:r>
              <a:rPr lang="en-US" sz="4000" smtClean="0"/>
              <a:t>Return papers to the front of the room</a:t>
            </a:r>
          </a:p>
          <a:p>
            <a:pPr eaLnBrk="1" hangingPunct="1"/>
            <a:endParaRPr lang="en-US" sz="4000" smtClean="0"/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3111564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- Grading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Your grade is based on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	classroom assignments</a:t>
            </a:r>
            <a:br>
              <a:rPr lang="en-US" sz="4000" smtClean="0"/>
            </a:br>
            <a:r>
              <a:rPr lang="en-US" sz="4000" smtClean="0"/>
              <a:t>	online quizzes</a:t>
            </a:r>
            <a:br>
              <a:rPr lang="en-US" sz="4000" smtClean="0"/>
            </a:br>
            <a:r>
              <a:rPr lang="en-US" sz="4000" smtClean="0"/>
              <a:t>	keyboarding tests</a:t>
            </a:r>
          </a:p>
          <a:p>
            <a:pPr eaLnBrk="1" hangingPunct="1">
              <a:buFontTx/>
              <a:buNone/>
            </a:pPr>
            <a:r>
              <a:rPr lang="en-US" sz="4000" smtClean="0"/>
              <a:t>		final test/ project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7744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- Grading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Monitor your grades daily using mygradebook.com</a:t>
            </a:r>
          </a:p>
          <a:p>
            <a:pPr eaLnBrk="1" hangingPunct="1"/>
            <a:r>
              <a:rPr lang="en-US" sz="4000" smtClean="0"/>
              <a:t>Parents can also access your grades using your password.</a:t>
            </a:r>
          </a:p>
          <a:p>
            <a:pPr eaLnBrk="1" hangingPunct="1"/>
            <a:endParaRPr lang="en-US" sz="4000" smtClean="0"/>
          </a:p>
          <a:p>
            <a:pPr eaLnBrk="1" hangingPunct="1"/>
            <a:endParaRPr lang="en-US" sz="4000" smtClean="0"/>
          </a:p>
        </p:txBody>
      </p:sp>
    </p:spTree>
    <p:extLst>
      <p:ext uri="{BB962C8B-B14F-4D97-AF65-F5344CB8AC3E}">
        <p14:creationId xmlns:p14="http://schemas.microsoft.com/office/powerpoint/2010/main" val="1320028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Computer Lab –</a:t>
            </a:r>
            <a:br>
              <a:rPr lang="en-US" smtClean="0"/>
            </a:br>
            <a:r>
              <a:rPr lang="en-US" smtClean="0"/>
              <a:t> Grading (creative writing only)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3733800"/>
          </a:xfrm>
        </p:spPr>
        <p:txBody>
          <a:bodyPr/>
          <a:lstStyle/>
          <a:p>
            <a:pPr eaLnBrk="1" hangingPunct="1"/>
            <a:r>
              <a:rPr lang="en-US" sz="4000" smtClean="0"/>
              <a:t>Computer applications counts for 40% of your total grade</a:t>
            </a:r>
          </a:p>
          <a:p>
            <a:pPr eaLnBrk="1" hangingPunct="1"/>
            <a:r>
              <a:rPr lang="en-US" sz="4000" smtClean="0"/>
              <a:t>Your grade is averaged between the two classes</a:t>
            </a:r>
          </a:p>
        </p:txBody>
      </p:sp>
    </p:spTree>
    <p:extLst>
      <p:ext uri="{BB962C8B-B14F-4D97-AF65-F5344CB8AC3E}">
        <p14:creationId xmlns:p14="http://schemas.microsoft.com/office/powerpoint/2010/main" val="1656313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task (Individual)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 about the computer laboratory we have in our local school environment. Prepare computer lab rules for the users (learners and teachers)</a:t>
            </a:r>
          </a:p>
          <a:p>
            <a:r>
              <a:rPr lang="en-US" dirty="0" smtClean="0"/>
              <a:t>Include the following in the documents</a:t>
            </a:r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Objectives </a:t>
            </a:r>
          </a:p>
          <a:p>
            <a:pPr lvl="1"/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Disciplinary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9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Stay in assigned seats</a:t>
            </a:r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You are accountable for the computer which is assigned to you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You are responsible for saving your work on your assigned computer</a:t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you must log on to assigned computer to complete keyboard lessons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66409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NO Food or Drink</a:t>
            </a:r>
          </a:p>
          <a:p>
            <a:pPr lvl="1" eaLnBrk="1" hangingPunct="1">
              <a:buFontTx/>
              <a:buNone/>
            </a:pP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14995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Maintain a quiet business-like setting</a:t>
            </a:r>
          </a:p>
          <a:p>
            <a:pPr lvl="1" eaLnBrk="1" hangingPunct="1"/>
            <a:r>
              <a:rPr lang="en-US" sz="3600" smtClean="0"/>
              <a:t>Stay on task</a:t>
            </a:r>
            <a:br>
              <a:rPr lang="en-US" sz="3600" smtClean="0"/>
            </a:br>
            <a:r>
              <a:rPr lang="en-US" sz="3600" smtClean="0"/>
              <a:t>this is not the time for socializing</a:t>
            </a:r>
          </a:p>
          <a:p>
            <a:pPr lvl="1" eaLnBrk="1" hangingPunct="1"/>
            <a:r>
              <a:rPr lang="en-US" sz="3600" smtClean="0"/>
              <a:t>Conversations should be limited to</a:t>
            </a:r>
            <a:br>
              <a:rPr lang="en-US" sz="3600" smtClean="0"/>
            </a:br>
            <a:r>
              <a:rPr lang="en-US" sz="3600" smtClean="0"/>
              <a:t>task at hand</a:t>
            </a:r>
          </a:p>
        </p:txBody>
      </p:sp>
    </p:spTree>
    <p:extLst>
      <p:ext uri="{BB962C8B-B14F-4D97-AF65-F5344CB8AC3E}">
        <p14:creationId xmlns:p14="http://schemas.microsoft.com/office/powerpoint/2010/main" val="174033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Keep workstation area clean</a:t>
            </a:r>
          </a:p>
          <a:p>
            <a:pPr lvl="1" eaLnBrk="1" hangingPunct="1"/>
            <a:r>
              <a:rPr lang="en-US" sz="3600" smtClean="0"/>
              <a:t>Throw away trash at end of the hour</a:t>
            </a:r>
          </a:p>
          <a:p>
            <a:pPr lvl="1" eaLnBrk="1" hangingPunct="1">
              <a:buFontTx/>
              <a:buNone/>
            </a:pP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392246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sz="3600" smtClean="0"/>
              <a:t>Report computer problems immediately</a:t>
            </a:r>
          </a:p>
          <a:p>
            <a:pPr lvl="2" eaLnBrk="1" hangingPunct="1"/>
            <a:r>
              <a:rPr lang="en-US" sz="3200" smtClean="0"/>
              <a:t>You are responsible for your workstation</a:t>
            </a:r>
          </a:p>
          <a:p>
            <a:pPr lvl="2" eaLnBrk="1" hangingPunct="1"/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3990236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Computer Lab Rules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No music, headphones, ipods, or other electronic devices.</a:t>
            </a:r>
          </a:p>
          <a:p>
            <a:pPr lvl="1" eaLnBrk="1" hangingPunct="1"/>
            <a:r>
              <a:rPr lang="en-US" sz="3600" smtClean="0"/>
              <a:t>This is a school wide rule</a:t>
            </a:r>
          </a:p>
          <a:p>
            <a:pPr lvl="1" eaLnBrk="1" hangingPunct="1"/>
            <a:r>
              <a:rPr lang="en-US" sz="3600" smtClean="0"/>
              <a:t>Cell phones are not to be seen or heard.</a:t>
            </a:r>
          </a:p>
        </p:txBody>
      </p:sp>
    </p:spTree>
    <p:extLst>
      <p:ext uri="{BB962C8B-B14F-4D97-AF65-F5344CB8AC3E}">
        <p14:creationId xmlns:p14="http://schemas.microsoft.com/office/powerpoint/2010/main" val="2659235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Consequences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609600" indent="-609600" eaLnBrk="1" hangingPunct="1"/>
            <a:r>
              <a:rPr lang="en-US" smtClean="0"/>
              <a:t>Verbal reprimand</a:t>
            </a:r>
            <a:br>
              <a:rPr lang="en-US" smtClean="0"/>
            </a:br>
            <a:r>
              <a:rPr lang="en-US" smtClean="0"/>
              <a:t>In class detention</a:t>
            </a:r>
          </a:p>
          <a:p>
            <a:pPr marL="609600" indent="-609600" eaLnBrk="1" hangingPunct="1"/>
            <a:r>
              <a:rPr lang="en-US" smtClean="0"/>
              <a:t>Call to parent</a:t>
            </a:r>
          </a:p>
          <a:p>
            <a:pPr marL="609600" indent="-609600" eaLnBrk="1" hangingPunct="1"/>
            <a:r>
              <a:rPr lang="en-US" smtClean="0"/>
              <a:t>In school detention</a:t>
            </a:r>
          </a:p>
          <a:p>
            <a:pPr marL="609600" indent="-609600" eaLnBrk="1" hangingPunct="1"/>
            <a:r>
              <a:rPr lang="en-US" smtClean="0"/>
              <a:t>Referral to Dean’s office</a:t>
            </a:r>
          </a:p>
          <a:p>
            <a:pPr marL="609600" indent="-609600" eaLnBrk="1" hangingPunct="1"/>
            <a:r>
              <a:rPr lang="en-US" smtClean="0"/>
              <a:t>Request for suspension</a:t>
            </a:r>
          </a:p>
          <a:p>
            <a:pPr marL="609600" indent="-6096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743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516</Words>
  <Application>Microsoft Office PowerPoint</Application>
  <PresentationFormat>On-screen Show (4:3)</PresentationFormat>
  <Paragraphs>87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Sample Computer Lab Rules</vt:lpstr>
      <vt:lpstr>Computer Lab Rules</vt:lpstr>
      <vt:lpstr>Computer Lab Rules</vt:lpstr>
      <vt:lpstr>Computer Lab Rules</vt:lpstr>
      <vt:lpstr>Computer Lab Rules</vt:lpstr>
      <vt:lpstr>Computer Lab Rules</vt:lpstr>
      <vt:lpstr>Computer Lab Rules</vt:lpstr>
      <vt:lpstr>Computer Lab Rules</vt:lpstr>
      <vt:lpstr>Consequences</vt:lpstr>
      <vt:lpstr>Lab Procedures</vt:lpstr>
      <vt:lpstr>Lab Procedures</vt:lpstr>
      <vt:lpstr>Lab Procedures</vt:lpstr>
      <vt:lpstr>Lab Procedures</vt:lpstr>
      <vt:lpstr>Lab Procedures- Printing</vt:lpstr>
      <vt:lpstr>Lab Procedures- Printing</vt:lpstr>
      <vt:lpstr>Lab Procedures- Quizzes</vt:lpstr>
      <vt:lpstr>Lab Procedures- Keyboarding</vt:lpstr>
      <vt:lpstr>Lab Procedures-make up work</vt:lpstr>
      <vt:lpstr>Lab Procedures- Plagiarizing</vt:lpstr>
      <vt:lpstr>Lab Procedures-Email</vt:lpstr>
      <vt:lpstr>Lab Procedures-Email</vt:lpstr>
      <vt:lpstr>Lab Procedures- Dismissal</vt:lpstr>
      <vt:lpstr>Computer Lab - Grading</vt:lpstr>
      <vt:lpstr>Computer Lab - Grading</vt:lpstr>
      <vt:lpstr>Computer Lab –  Grading (creative writing only)</vt:lpstr>
      <vt:lpstr>Your task (Individual)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Computer Lab Rules</dc:title>
  <dc:creator>cs</dc:creator>
  <cp:lastModifiedBy>cs</cp:lastModifiedBy>
  <cp:revision>2</cp:revision>
  <dcterms:created xsi:type="dcterms:W3CDTF">2018-10-04T09:27:34Z</dcterms:created>
  <dcterms:modified xsi:type="dcterms:W3CDTF">2018-10-04T09:34:49Z</dcterms:modified>
</cp:coreProperties>
</file>