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37.xml"/>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4.xml"/>
  <Override ContentType="application/vnd.openxmlformats-officedocument.presentationml.notesSlide+xml" PartName="/ppt/notesSlides/notesSlide3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9.xml"/>
  <Override ContentType="application/vnd.openxmlformats-officedocument.presentationml.notesSlide+xml" PartName="/ppt/notesSlides/notesSlide31.xml"/>
  <Override ContentType="application/vnd.openxmlformats-officedocument.presentationml.notesSlide+xml" PartName="/ppt/notesSlides/notesSlide36.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40.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5.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38.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37.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6.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slide+xml" PartName="/ppt/slides/slide40.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strictFirstAndLastChars="0" saveSubsetFonts="1">
  <p:sldMasterIdLst>
    <p:sldMasterId id="2147483660"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 id="290" r:id="rId40"/>
    <p:sldId id="291" r:id="rId41"/>
    <p:sldId id="292" r:id="rId42"/>
    <p:sldId id="293" r:id="rId43"/>
    <p:sldId id="294" r:id="rId44"/>
    <p:sldId id="295" r:id="rId45"/>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40" Type="http://schemas.openxmlformats.org/officeDocument/2006/relationships/slide" Target="slides/slide35.xml"/><Relationship Id="rId20" Type="http://schemas.openxmlformats.org/officeDocument/2006/relationships/slide" Target="slides/slide15.xml"/><Relationship Id="rId42" Type="http://schemas.openxmlformats.org/officeDocument/2006/relationships/slide" Target="slides/slide37.xml"/><Relationship Id="rId41" Type="http://schemas.openxmlformats.org/officeDocument/2006/relationships/slide" Target="slides/slide36.xml"/><Relationship Id="rId22" Type="http://schemas.openxmlformats.org/officeDocument/2006/relationships/slide" Target="slides/slide17.xml"/><Relationship Id="rId44" Type="http://schemas.openxmlformats.org/officeDocument/2006/relationships/slide" Target="slides/slide39.xml"/><Relationship Id="rId21" Type="http://schemas.openxmlformats.org/officeDocument/2006/relationships/slide" Target="slides/slide16.xml"/><Relationship Id="rId43" Type="http://schemas.openxmlformats.org/officeDocument/2006/relationships/slide" Target="slides/slide38.xml"/><Relationship Id="rId24" Type="http://schemas.openxmlformats.org/officeDocument/2006/relationships/slide" Target="slides/slide19.xml"/><Relationship Id="rId23" Type="http://schemas.openxmlformats.org/officeDocument/2006/relationships/slide" Target="slides/slide18.xml"/><Relationship Id="rId45" Type="http://schemas.openxmlformats.org/officeDocument/2006/relationships/slide" Target="slides/slide40.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11" Type="http://schemas.openxmlformats.org/officeDocument/2006/relationships/slide" Target="slides/slide6.xml"/><Relationship Id="rId33" Type="http://schemas.openxmlformats.org/officeDocument/2006/relationships/slide" Target="slides/slide28.xml"/><Relationship Id="rId10" Type="http://schemas.openxmlformats.org/officeDocument/2006/relationships/slide" Target="slides/slide5.xml"/><Relationship Id="rId32" Type="http://schemas.openxmlformats.org/officeDocument/2006/relationships/slide" Target="slides/slide27.xml"/><Relationship Id="rId13" Type="http://schemas.openxmlformats.org/officeDocument/2006/relationships/slide" Target="slides/slide8.xml"/><Relationship Id="rId35" Type="http://schemas.openxmlformats.org/officeDocument/2006/relationships/slide" Target="slides/slide30.xml"/><Relationship Id="rId12" Type="http://schemas.openxmlformats.org/officeDocument/2006/relationships/slide" Target="slides/slide7.xml"/><Relationship Id="rId34" Type="http://schemas.openxmlformats.org/officeDocument/2006/relationships/slide" Target="slides/slide29.xml"/><Relationship Id="rId15" Type="http://schemas.openxmlformats.org/officeDocument/2006/relationships/slide" Target="slides/slide10.xml"/><Relationship Id="rId37" Type="http://schemas.openxmlformats.org/officeDocument/2006/relationships/slide" Target="slides/slide32.xml"/><Relationship Id="rId14" Type="http://schemas.openxmlformats.org/officeDocument/2006/relationships/slide" Target="slides/slide9.xml"/><Relationship Id="rId36" Type="http://schemas.openxmlformats.org/officeDocument/2006/relationships/slide" Target="slides/slide31.xml"/><Relationship Id="rId17" Type="http://schemas.openxmlformats.org/officeDocument/2006/relationships/slide" Target="slides/slide12.xml"/><Relationship Id="rId39" Type="http://schemas.openxmlformats.org/officeDocument/2006/relationships/slide" Target="slides/slide34.xml"/><Relationship Id="rId16" Type="http://schemas.openxmlformats.org/officeDocument/2006/relationships/slide" Target="slides/slide11.xml"/><Relationship Id="rId38" Type="http://schemas.openxmlformats.org/officeDocument/2006/relationships/slide" Target="slides/slide33.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45700" lIns="91425" spcFirstLastPara="1" rIns="91425" wrap="square" tIns="45700"/>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7200"/>
          </a:xfrm>
          <a:prstGeom prst="rect">
            <a:avLst/>
          </a:prstGeom>
          <a:noFill/>
          <a:ln>
            <a:noFill/>
          </a:ln>
        </p:spPr>
        <p:txBody>
          <a:bodyPr anchorCtr="0" anchor="t" bIns="45700" lIns="91425" spcFirstLastPara="1" rIns="91425" wrap="square" tIns="45700"/>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7200"/>
          </a:xfrm>
          <a:prstGeom prst="rect">
            <a:avLst/>
          </a:prstGeom>
          <a:noFill/>
          <a:ln>
            <a:noFill/>
          </a:ln>
        </p:spPr>
        <p:txBody>
          <a:bodyPr anchorCtr="0" anchor="b" bIns="45700" lIns="91425" spcFirstLastPara="1" rIns="91425" wrap="square" tIns="45700"/>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1" name="Shape 91"/>
        <p:cNvGrpSpPr/>
        <p:nvPr/>
      </p:nvGrpSpPr>
      <p:grpSpPr>
        <a:xfrm>
          <a:off x="0" y="0"/>
          <a:ext cx="0" cy="0"/>
          <a:chOff x="0" y="0"/>
          <a:chExt cx="0" cy="0"/>
        </a:xfrm>
      </p:grpSpPr>
      <p:sp>
        <p:nvSpPr>
          <p:cNvPr id="92" name="Google Shape;92;p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3" name="Google Shape;93;p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1" name="Shape 151"/>
        <p:cNvGrpSpPr/>
        <p:nvPr/>
      </p:nvGrpSpPr>
      <p:grpSpPr>
        <a:xfrm>
          <a:off x="0" y="0"/>
          <a:ext cx="0" cy="0"/>
          <a:chOff x="0" y="0"/>
          <a:chExt cx="0" cy="0"/>
        </a:xfrm>
      </p:grpSpPr>
      <p:sp>
        <p:nvSpPr>
          <p:cNvPr id="152" name="Google Shape;152;p1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3" name="Google Shape;153;p1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7" name="Shape 157"/>
        <p:cNvGrpSpPr/>
        <p:nvPr/>
      </p:nvGrpSpPr>
      <p:grpSpPr>
        <a:xfrm>
          <a:off x="0" y="0"/>
          <a:ext cx="0" cy="0"/>
          <a:chOff x="0" y="0"/>
          <a:chExt cx="0" cy="0"/>
        </a:xfrm>
      </p:grpSpPr>
      <p:sp>
        <p:nvSpPr>
          <p:cNvPr id="158" name="Google Shape;158;p1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9" name="Google Shape;159;p1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63" name="Shape 163"/>
        <p:cNvGrpSpPr/>
        <p:nvPr/>
      </p:nvGrpSpPr>
      <p:grpSpPr>
        <a:xfrm>
          <a:off x="0" y="0"/>
          <a:ext cx="0" cy="0"/>
          <a:chOff x="0" y="0"/>
          <a:chExt cx="0" cy="0"/>
        </a:xfrm>
      </p:grpSpPr>
      <p:sp>
        <p:nvSpPr>
          <p:cNvPr id="164" name="Google Shape;164;p1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5" name="Google Shape;165;p1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68" name="Shape 168"/>
        <p:cNvGrpSpPr/>
        <p:nvPr/>
      </p:nvGrpSpPr>
      <p:grpSpPr>
        <a:xfrm>
          <a:off x="0" y="0"/>
          <a:ext cx="0" cy="0"/>
          <a:chOff x="0" y="0"/>
          <a:chExt cx="0" cy="0"/>
        </a:xfrm>
      </p:grpSpPr>
      <p:sp>
        <p:nvSpPr>
          <p:cNvPr id="169" name="Google Shape;169;p1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0" name="Google Shape;170;p1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74" name="Shape 174"/>
        <p:cNvGrpSpPr/>
        <p:nvPr/>
      </p:nvGrpSpPr>
      <p:grpSpPr>
        <a:xfrm>
          <a:off x="0" y="0"/>
          <a:ext cx="0" cy="0"/>
          <a:chOff x="0" y="0"/>
          <a:chExt cx="0" cy="0"/>
        </a:xfrm>
      </p:grpSpPr>
      <p:sp>
        <p:nvSpPr>
          <p:cNvPr id="175" name="Google Shape;175;p1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6" name="Google Shape;176;p1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81" name="Shape 181"/>
        <p:cNvGrpSpPr/>
        <p:nvPr/>
      </p:nvGrpSpPr>
      <p:grpSpPr>
        <a:xfrm>
          <a:off x="0" y="0"/>
          <a:ext cx="0" cy="0"/>
          <a:chOff x="0" y="0"/>
          <a:chExt cx="0" cy="0"/>
        </a:xfrm>
      </p:grpSpPr>
      <p:sp>
        <p:nvSpPr>
          <p:cNvPr id="182" name="Google Shape;182;p1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3" name="Google Shape;183;p1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87" name="Shape 187"/>
        <p:cNvGrpSpPr/>
        <p:nvPr/>
      </p:nvGrpSpPr>
      <p:grpSpPr>
        <a:xfrm>
          <a:off x="0" y="0"/>
          <a:ext cx="0" cy="0"/>
          <a:chOff x="0" y="0"/>
          <a:chExt cx="0" cy="0"/>
        </a:xfrm>
      </p:grpSpPr>
      <p:sp>
        <p:nvSpPr>
          <p:cNvPr id="188" name="Google Shape;188;p1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9" name="Google Shape;189;p1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93" name="Shape 193"/>
        <p:cNvGrpSpPr/>
        <p:nvPr/>
      </p:nvGrpSpPr>
      <p:grpSpPr>
        <a:xfrm>
          <a:off x="0" y="0"/>
          <a:ext cx="0" cy="0"/>
          <a:chOff x="0" y="0"/>
          <a:chExt cx="0" cy="0"/>
        </a:xfrm>
      </p:grpSpPr>
      <p:sp>
        <p:nvSpPr>
          <p:cNvPr id="194" name="Google Shape;194;p1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5" name="Google Shape;195;p1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99" name="Shape 199"/>
        <p:cNvGrpSpPr/>
        <p:nvPr/>
      </p:nvGrpSpPr>
      <p:grpSpPr>
        <a:xfrm>
          <a:off x="0" y="0"/>
          <a:ext cx="0" cy="0"/>
          <a:chOff x="0" y="0"/>
          <a:chExt cx="0" cy="0"/>
        </a:xfrm>
      </p:grpSpPr>
      <p:sp>
        <p:nvSpPr>
          <p:cNvPr id="200" name="Google Shape;200;p1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01" name="Google Shape;201;p1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05" name="Shape 205"/>
        <p:cNvGrpSpPr/>
        <p:nvPr/>
      </p:nvGrpSpPr>
      <p:grpSpPr>
        <a:xfrm>
          <a:off x="0" y="0"/>
          <a:ext cx="0" cy="0"/>
          <a:chOff x="0" y="0"/>
          <a:chExt cx="0" cy="0"/>
        </a:xfrm>
      </p:grpSpPr>
      <p:sp>
        <p:nvSpPr>
          <p:cNvPr id="206" name="Google Shape;206;p1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07" name="Google Shape;207;p1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7" name="Shape 97"/>
        <p:cNvGrpSpPr/>
        <p:nvPr/>
      </p:nvGrpSpPr>
      <p:grpSpPr>
        <a:xfrm>
          <a:off x="0" y="0"/>
          <a:ext cx="0" cy="0"/>
          <a:chOff x="0" y="0"/>
          <a:chExt cx="0" cy="0"/>
        </a:xfrm>
      </p:grpSpPr>
      <p:sp>
        <p:nvSpPr>
          <p:cNvPr id="98" name="Google Shape;98;p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9" name="Google Shape;99;p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12" name="Shape 212"/>
        <p:cNvGrpSpPr/>
        <p:nvPr/>
      </p:nvGrpSpPr>
      <p:grpSpPr>
        <a:xfrm>
          <a:off x="0" y="0"/>
          <a:ext cx="0" cy="0"/>
          <a:chOff x="0" y="0"/>
          <a:chExt cx="0" cy="0"/>
        </a:xfrm>
      </p:grpSpPr>
      <p:sp>
        <p:nvSpPr>
          <p:cNvPr id="213" name="Google Shape;213;p2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14" name="Google Shape;214;p2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19" name="Shape 219"/>
        <p:cNvGrpSpPr/>
        <p:nvPr/>
      </p:nvGrpSpPr>
      <p:grpSpPr>
        <a:xfrm>
          <a:off x="0" y="0"/>
          <a:ext cx="0" cy="0"/>
          <a:chOff x="0" y="0"/>
          <a:chExt cx="0" cy="0"/>
        </a:xfrm>
      </p:grpSpPr>
      <p:sp>
        <p:nvSpPr>
          <p:cNvPr id="220" name="Google Shape;220;p2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21" name="Google Shape;221;p2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25" name="Shape 225"/>
        <p:cNvGrpSpPr/>
        <p:nvPr/>
      </p:nvGrpSpPr>
      <p:grpSpPr>
        <a:xfrm>
          <a:off x="0" y="0"/>
          <a:ext cx="0" cy="0"/>
          <a:chOff x="0" y="0"/>
          <a:chExt cx="0" cy="0"/>
        </a:xfrm>
      </p:grpSpPr>
      <p:sp>
        <p:nvSpPr>
          <p:cNvPr id="226" name="Google Shape;226;p2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27" name="Google Shape;227;p2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32" name="Shape 232"/>
        <p:cNvGrpSpPr/>
        <p:nvPr/>
      </p:nvGrpSpPr>
      <p:grpSpPr>
        <a:xfrm>
          <a:off x="0" y="0"/>
          <a:ext cx="0" cy="0"/>
          <a:chOff x="0" y="0"/>
          <a:chExt cx="0" cy="0"/>
        </a:xfrm>
      </p:grpSpPr>
      <p:sp>
        <p:nvSpPr>
          <p:cNvPr id="233" name="Google Shape;233;p2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34" name="Google Shape;234;p2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39" name="Shape 239"/>
        <p:cNvGrpSpPr/>
        <p:nvPr/>
      </p:nvGrpSpPr>
      <p:grpSpPr>
        <a:xfrm>
          <a:off x="0" y="0"/>
          <a:ext cx="0" cy="0"/>
          <a:chOff x="0" y="0"/>
          <a:chExt cx="0" cy="0"/>
        </a:xfrm>
      </p:grpSpPr>
      <p:sp>
        <p:nvSpPr>
          <p:cNvPr id="240" name="Google Shape;240;p2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41" name="Google Shape;241;p2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45" name="Shape 245"/>
        <p:cNvGrpSpPr/>
        <p:nvPr/>
      </p:nvGrpSpPr>
      <p:grpSpPr>
        <a:xfrm>
          <a:off x="0" y="0"/>
          <a:ext cx="0" cy="0"/>
          <a:chOff x="0" y="0"/>
          <a:chExt cx="0" cy="0"/>
        </a:xfrm>
      </p:grpSpPr>
      <p:sp>
        <p:nvSpPr>
          <p:cNvPr id="246" name="Google Shape;246;p2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47" name="Google Shape;247;p2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51" name="Shape 251"/>
        <p:cNvGrpSpPr/>
        <p:nvPr/>
      </p:nvGrpSpPr>
      <p:grpSpPr>
        <a:xfrm>
          <a:off x="0" y="0"/>
          <a:ext cx="0" cy="0"/>
          <a:chOff x="0" y="0"/>
          <a:chExt cx="0" cy="0"/>
        </a:xfrm>
      </p:grpSpPr>
      <p:sp>
        <p:nvSpPr>
          <p:cNvPr id="252" name="Google Shape;252;p2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53" name="Google Shape;253;p2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57" name="Shape 257"/>
        <p:cNvGrpSpPr/>
        <p:nvPr/>
      </p:nvGrpSpPr>
      <p:grpSpPr>
        <a:xfrm>
          <a:off x="0" y="0"/>
          <a:ext cx="0" cy="0"/>
          <a:chOff x="0" y="0"/>
          <a:chExt cx="0" cy="0"/>
        </a:xfrm>
      </p:grpSpPr>
      <p:sp>
        <p:nvSpPr>
          <p:cNvPr id="258" name="Google Shape;258;p2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59" name="Google Shape;259;p2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63" name="Shape 263"/>
        <p:cNvGrpSpPr/>
        <p:nvPr/>
      </p:nvGrpSpPr>
      <p:grpSpPr>
        <a:xfrm>
          <a:off x="0" y="0"/>
          <a:ext cx="0" cy="0"/>
          <a:chOff x="0" y="0"/>
          <a:chExt cx="0" cy="0"/>
        </a:xfrm>
      </p:grpSpPr>
      <p:sp>
        <p:nvSpPr>
          <p:cNvPr id="264" name="Google Shape;264;p2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65" name="Google Shape;265;p2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69" name="Shape 269"/>
        <p:cNvGrpSpPr/>
        <p:nvPr/>
      </p:nvGrpSpPr>
      <p:grpSpPr>
        <a:xfrm>
          <a:off x="0" y="0"/>
          <a:ext cx="0" cy="0"/>
          <a:chOff x="0" y="0"/>
          <a:chExt cx="0" cy="0"/>
        </a:xfrm>
      </p:grpSpPr>
      <p:sp>
        <p:nvSpPr>
          <p:cNvPr id="270" name="Google Shape;270;p2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71" name="Google Shape;271;p2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3" name="Shape 103"/>
        <p:cNvGrpSpPr/>
        <p:nvPr/>
      </p:nvGrpSpPr>
      <p:grpSpPr>
        <a:xfrm>
          <a:off x="0" y="0"/>
          <a:ext cx="0" cy="0"/>
          <a:chOff x="0" y="0"/>
          <a:chExt cx="0" cy="0"/>
        </a:xfrm>
      </p:grpSpPr>
      <p:sp>
        <p:nvSpPr>
          <p:cNvPr id="104" name="Google Shape;104;p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5" name="Google Shape;105;p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75" name="Shape 275"/>
        <p:cNvGrpSpPr/>
        <p:nvPr/>
      </p:nvGrpSpPr>
      <p:grpSpPr>
        <a:xfrm>
          <a:off x="0" y="0"/>
          <a:ext cx="0" cy="0"/>
          <a:chOff x="0" y="0"/>
          <a:chExt cx="0" cy="0"/>
        </a:xfrm>
      </p:grpSpPr>
      <p:sp>
        <p:nvSpPr>
          <p:cNvPr id="276" name="Google Shape;276;p3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77" name="Google Shape;277;p3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81" name="Shape 281"/>
        <p:cNvGrpSpPr/>
        <p:nvPr/>
      </p:nvGrpSpPr>
      <p:grpSpPr>
        <a:xfrm>
          <a:off x="0" y="0"/>
          <a:ext cx="0" cy="0"/>
          <a:chOff x="0" y="0"/>
          <a:chExt cx="0" cy="0"/>
        </a:xfrm>
      </p:grpSpPr>
      <p:sp>
        <p:nvSpPr>
          <p:cNvPr id="282" name="Google Shape;282;p3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83" name="Google Shape;283;p3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87" name="Shape 287"/>
        <p:cNvGrpSpPr/>
        <p:nvPr/>
      </p:nvGrpSpPr>
      <p:grpSpPr>
        <a:xfrm>
          <a:off x="0" y="0"/>
          <a:ext cx="0" cy="0"/>
          <a:chOff x="0" y="0"/>
          <a:chExt cx="0" cy="0"/>
        </a:xfrm>
      </p:grpSpPr>
      <p:sp>
        <p:nvSpPr>
          <p:cNvPr id="288" name="Google Shape;288;p3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89" name="Google Shape;289;p3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92" name="Shape 292"/>
        <p:cNvGrpSpPr/>
        <p:nvPr/>
      </p:nvGrpSpPr>
      <p:grpSpPr>
        <a:xfrm>
          <a:off x="0" y="0"/>
          <a:ext cx="0" cy="0"/>
          <a:chOff x="0" y="0"/>
          <a:chExt cx="0" cy="0"/>
        </a:xfrm>
      </p:grpSpPr>
      <p:sp>
        <p:nvSpPr>
          <p:cNvPr id="293" name="Google Shape;293;p3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94" name="Google Shape;294;p3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97" name="Shape 297"/>
        <p:cNvGrpSpPr/>
        <p:nvPr/>
      </p:nvGrpSpPr>
      <p:grpSpPr>
        <a:xfrm>
          <a:off x="0" y="0"/>
          <a:ext cx="0" cy="0"/>
          <a:chOff x="0" y="0"/>
          <a:chExt cx="0" cy="0"/>
        </a:xfrm>
      </p:grpSpPr>
      <p:sp>
        <p:nvSpPr>
          <p:cNvPr id="298" name="Google Shape;298;p3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99" name="Google Shape;299;p3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03" name="Shape 303"/>
        <p:cNvGrpSpPr/>
        <p:nvPr/>
      </p:nvGrpSpPr>
      <p:grpSpPr>
        <a:xfrm>
          <a:off x="0" y="0"/>
          <a:ext cx="0" cy="0"/>
          <a:chOff x="0" y="0"/>
          <a:chExt cx="0" cy="0"/>
        </a:xfrm>
      </p:grpSpPr>
      <p:sp>
        <p:nvSpPr>
          <p:cNvPr id="304" name="Google Shape;304;p3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05" name="Google Shape;305;p3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09" name="Shape 309"/>
        <p:cNvGrpSpPr/>
        <p:nvPr/>
      </p:nvGrpSpPr>
      <p:grpSpPr>
        <a:xfrm>
          <a:off x="0" y="0"/>
          <a:ext cx="0" cy="0"/>
          <a:chOff x="0" y="0"/>
          <a:chExt cx="0" cy="0"/>
        </a:xfrm>
      </p:grpSpPr>
      <p:sp>
        <p:nvSpPr>
          <p:cNvPr id="310" name="Google Shape;310;p3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11" name="Google Shape;311;p3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15" name="Shape 315"/>
        <p:cNvGrpSpPr/>
        <p:nvPr/>
      </p:nvGrpSpPr>
      <p:grpSpPr>
        <a:xfrm>
          <a:off x="0" y="0"/>
          <a:ext cx="0" cy="0"/>
          <a:chOff x="0" y="0"/>
          <a:chExt cx="0" cy="0"/>
        </a:xfrm>
      </p:grpSpPr>
      <p:sp>
        <p:nvSpPr>
          <p:cNvPr id="316" name="Google Shape;316;p3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17" name="Google Shape;317;p3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21" name="Shape 321"/>
        <p:cNvGrpSpPr/>
        <p:nvPr/>
      </p:nvGrpSpPr>
      <p:grpSpPr>
        <a:xfrm>
          <a:off x="0" y="0"/>
          <a:ext cx="0" cy="0"/>
          <a:chOff x="0" y="0"/>
          <a:chExt cx="0" cy="0"/>
        </a:xfrm>
      </p:grpSpPr>
      <p:sp>
        <p:nvSpPr>
          <p:cNvPr id="322" name="Google Shape;322;p3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23" name="Google Shape;323;p3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27" name="Shape 327"/>
        <p:cNvGrpSpPr/>
        <p:nvPr/>
      </p:nvGrpSpPr>
      <p:grpSpPr>
        <a:xfrm>
          <a:off x="0" y="0"/>
          <a:ext cx="0" cy="0"/>
          <a:chOff x="0" y="0"/>
          <a:chExt cx="0" cy="0"/>
        </a:xfrm>
      </p:grpSpPr>
      <p:sp>
        <p:nvSpPr>
          <p:cNvPr id="328" name="Google Shape;328;p3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29" name="Google Shape;329;p3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9" name="Shape 109"/>
        <p:cNvGrpSpPr/>
        <p:nvPr/>
      </p:nvGrpSpPr>
      <p:grpSpPr>
        <a:xfrm>
          <a:off x="0" y="0"/>
          <a:ext cx="0" cy="0"/>
          <a:chOff x="0" y="0"/>
          <a:chExt cx="0" cy="0"/>
        </a:xfrm>
      </p:grpSpPr>
      <p:sp>
        <p:nvSpPr>
          <p:cNvPr id="110" name="Google Shape;110;p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1" name="Google Shape;111;p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33" name="Shape 333"/>
        <p:cNvGrpSpPr/>
        <p:nvPr/>
      </p:nvGrpSpPr>
      <p:grpSpPr>
        <a:xfrm>
          <a:off x="0" y="0"/>
          <a:ext cx="0" cy="0"/>
          <a:chOff x="0" y="0"/>
          <a:chExt cx="0" cy="0"/>
        </a:xfrm>
      </p:grpSpPr>
      <p:sp>
        <p:nvSpPr>
          <p:cNvPr id="334" name="Google Shape;334;p4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35" name="Google Shape;335;p4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5" name="Shape 115"/>
        <p:cNvGrpSpPr/>
        <p:nvPr/>
      </p:nvGrpSpPr>
      <p:grpSpPr>
        <a:xfrm>
          <a:off x="0" y="0"/>
          <a:ext cx="0" cy="0"/>
          <a:chOff x="0" y="0"/>
          <a:chExt cx="0" cy="0"/>
        </a:xfrm>
      </p:grpSpPr>
      <p:sp>
        <p:nvSpPr>
          <p:cNvPr id="116" name="Google Shape;116;p5: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
        <p:nvSpPr>
          <p:cNvPr id="117" name="Google Shape;117;p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18" name="Google Shape;118;p5: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3" name="Shape 123"/>
        <p:cNvGrpSpPr/>
        <p:nvPr/>
      </p:nvGrpSpPr>
      <p:grpSpPr>
        <a:xfrm>
          <a:off x="0" y="0"/>
          <a:ext cx="0" cy="0"/>
          <a:chOff x="0" y="0"/>
          <a:chExt cx="0" cy="0"/>
        </a:xfrm>
      </p:grpSpPr>
      <p:sp>
        <p:nvSpPr>
          <p:cNvPr id="124" name="Google Shape;124;p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5" name="Google Shape;125;p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3" name="Shape 133"/>
        <p:cNvGrpSpPr/>
        <p:nvPr/>
      </p:nvGrpSpPr>
      <p:grpSpPr>
        <a:xfrm>
          <a:off x="0" y="0"/>
          <a:ext cx="0" cy="0"/>
          <a:chOff x="0" y="0"/>
          <a:chExt cx="0" cy="0"/>
        </a:xfrm>
      </p:grpSpPr>
      <p:sp>
        <p:nvSpPr>
          <p:cNvPr id="134" name="Google Shape;134;p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5" name="Google Shape;135;p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9" name="Shape 139"/>
        <p:cNvGrpSpPr/>
        <p:nvPr/>
      </p:nvGrpSpPr>
      <p:grpSpPr>
        <a:xfrm>
          <a:off x="0" y="0"/>
          <a:ext cx="0" cy="0"/>
          <a:chOff x="0" y="0"/>
          <a:chExt cx="0" cy="0"/>
        </a:xfrm>
      </p:grpSpPr>
      <p:sp>
        <p:nvSpPr>
          <p:cNvPr id="140" name="Google Shape;140;p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1" name="Google Shape;141;p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5" name="Shape 145"/>
        <p:cNvGrpSpPr/>
        <p:nvPr/>
      </p:nvGrpSpPr>
      <p:grpSpPr>
        <a:xfrm>
          <a:off x="0" y="0"/>
          <a:ext cx="0" cy="0"/>
          <a:chOff x="0" y="0"/>
          <a:chExt cx="0" cy="0"/>
        </a:xfrm>
      </p:grpSpPr>
      <p:sp>
        <p:nvSpPr>
          <p:cNvPr id="146" name="Google Shape;146;p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7" name="Google Shape;147;p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15" name="Shape 15"/>
        <p:cNvGrpSpPr/>
        <p:nvPr/>
      </p:nvGrpSpPr>
      <p:grpSpPr>
        <a:xfrm>
          <a:off x="0" y="0"/>
          <a:ext cx="0" cy="0"/>
          <a:chOff x="0" y="0"/>
          <a:chExt cx="0" cy="0"/>
        </a:xfrm>
      </p:grpSpPr>
      <p:sp>
        <p:nvSpPr>
          <p:cNvPr id="16" name="Google Shape;16;p2"/>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lstStyle>
            <a:lvl1pPr lv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7" name="Google Shape;17;p2"/>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lstStyle>
            <a:lvl1pPr lvl="0" marR="0" rtl="0" algn="ctr">
              <a:spcBef>
                <a:spcPts val="640"/>
              </a:spcBef>
              <a:spcAft>
                <a:spcPts val="0"/>
              </a:spcAft>
              <a:buClr>
                <a:srgbClr val="888888"/>
              </a:buClr>
              <a:buSzPts val="3200"/>
              <a:buFont typeface="Arial"/>
              <a:buNone/>
              <a:defRPr b="0" i="0" sz="3200" u="none" cap="none" strike="noStrike">
                <a:solidFill>
                  <a:srgbClr val="888888"/>
                </a:solidFill>
                <a:latin typeface="Calibri"/>
                <a:ea typeface="Calibri"/>
                <a:cs typeface="Calibri"/>
                <a:sym typeface="Calibri"/>
              </a:defRPr>
            </a:lvl1pPr>
            <a:lvl2pPr lvl="1" marR="0" rtl="0" algn="ctr">
              <a:spcBef>
                <a:spcPts val="560"/>
              </a:spcBef>
              <a:spcAft>
                <a:spcPts val="0"/>
              </a:spcAft>
              <a:buClr>
                <a:srgbClr val="888888"/>
              </a:buClr>
              <a:buSzPts val="2800"/>
              <a:buFont typeface="Arial"/>
              <a:buNone/>
              <a:defRPr b="0" i="0" sz="2800" u="none" cap="none" strike="noStrike">
                <a:solidFill>
                  <a:srgbClr val="888888"/>
                </a:solidFill>
                <a:latin typeface="Calibri"/>
                <a:ea typeface="Calibri"/>
                <a:cs typeface="Calibri"/>
                <a:sym typeface="Calibri"/>
              </a:defRPr>
            </a:lvl2pPr>
            <a:lvl3pPr lvl="2" marR="0" rtl="0" algn="ctr">
              <a:spcBef>
                <a:spcPts val="480"/>
              </a:spcBef>
              <a:spcAft>
                <a:spcPts val="0"/>
              </a:spcAft>
              <a:buClr>
                <a:srgbClr val="888888"/>
              </a:buClr>
              <a:buSzPts val="2400"/>
              <a:buFont typeface="Arial"/>
              <a:buNone/>
              <a:defRPr b="0" i="0" sz="2400" u="none" cap="none" strike="noStrike">
                <a:solidFill>
                  <a:srgbClr val="888888"/>
                </a:solidFill>
                <a:latin typeface="Calibri"/>
                <a:ea typeface="Calibri"/>
                <a:cs typeface="Calibri"/>
                <a:sym typeface="Calibri"/>
              </a:defRPr>
            </a:lvl3pPr>
            <a:lvl4pPr lvl="3" marR="0" rtl="0" algn="ctr">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4pPr>
            <a:lvl5pPr lvl="4" marR="0" rtl="0" algn="ctr">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5pPr>
            <a:lvl6pPr lvl="5" marR="0" rtl="0" algn="ctr">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6pPr>
            <a:lvl7pPr lvl="6" marR="0" rtl="0" algn="ctr">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7pPr>
            <a:lvl8pPr lvl="7" marR="0" rtl="0" algn="ctr">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8pPr>
            <a:lvl9pPr lvl="8" marR="0" rtl="0" algn="ctr">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9pPr>
          </a:lstStyle>
          <a:p/>
        </p:txBody>
      </p:sp>
      <p:sp>
        <p:nvSpPr>
          <p:cNvPr id="18" name="Google Shape;18;p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9" name="Google Shape;19;p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0" name="Google Shape;20;p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Picture with Caption" type="picTx">
  <p:cSld name="PICTURE_WITH_CAPTION_TEXT">
    <p:spTree>
      <p:nvGrpSpPr>
        <p:cNvPr id="72" name="Shape 72"/>
        <p:cNvGrpSpPr/>
        <p:nvPr/>
      </p:nvGrpSpPr>
      <p:grpSpPr>
        <a:xfrm>
          <a:off x="0" y="0"/>
          <a:ext cx="0" cy="0"/>
          <a:chOff x="0" y="0"/>
          <a:chExt cx="0" cy="0"/>
        </a:xfrm>
      </p:grpSpPr>
      <p:sp>
        <p:nvSpPr>
          <p:cNvPr id="73" name="Google Shape;73;p11"/>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lstStyle>
            <a:lvl1pPr lvl="0" marR="0" rtl="0" algn="l">
              <a:spcBef>
                <a:spcPts val="0"/>
              </a:spcBef>
              <a:spcAft>
                <a:spcPts val="0"/>
              </a:spcAft>
              <a:buClr>
                <a:schemeClr val="dk1"/>
              </a:buClr>
              <a:buSzPts val="2000"/>
              <a:buFont typeface="Calibri"/>
              <a:buNone/>
              <a:defRPr b="1" i="0" sz="20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4" name="Google Shape;74;p11"/>
          <p:cNvSpPr/>
          <p:nvPr>
            <p:ph idx="2" type="pic"/>
          </p:nvPr>
        </p:nvSpPr>
        <p:spPr>
          <a:xfrm>
            <a:off x="1792288" y="612775"/>
            <a:ext cx="5486400" cy="4114800"/>
          </a:xfrm>
          <a:prstGeom prst="rect">
            <a:avLst/>
          </a:prstGeom>
          <a:noFill/>
          <a:ln>
            <a:noFill/>
          </a:ln>
        </p:spPr>
        <p:txBody>
          <a:bodyPr anchorCtr="0" anchor="t" bIns="45700" lIns="91425" spcFirstLastPara="1" rIns="91425" wrap="square" tIns="45700"/>
          <a:lstStyle>
            <a:lvl1pPr lvl="0" marR="0" rtl="0" algn="l">
              <a:spcBef>
                <a:spcPts val="640"/>
              </a:spcBef>
              <a:spcAft>
                <a:spcPts val="0"/>
              </a:spcAft>
              <a:buClr>
                <a:schemeClr val="dk1"/>
              </a:buClr>
              <a:buSzPts val="3200"/>
              <a:buFont typeface="Arial"/>
              <a:buNone/>
              <a:defRPr b="0" i="0" sz="3200" u="none" cap="none" strike="noStrike">
                <a:solidFill>
                  <a:schemeClr val="dk1"/>
                </a:solidFill>
                <a:latin typeface="Calibri"/>
                <a:ea typeface="Calibri"/>
                <a:cs typeface="Calibri"/>
                <a:sym typeface="Calibri"/>
              </a:defRPr>
            </a:lvl1pPr>
            <a:lvl2pPr lvl="1" marR="0" rtl="0" algn="l">
              <a:spcBef>
                <a:spcPts val="56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2pPr>
            <a:lvl3pPr lvl="2" marR="0" rtl="0" algn="l">
              <a:spcBef>
                <a:spcPts val="48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3pPr>
            <a:lvl4pPr lvl="3"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4pPr>
            <a:lvl5pPr lvl="4"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5pPr>
            <a:lvl6pPr lvl="5"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6pPr>
            <a:lvl7pPr lvl="6"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7pPr>
            <a:lvl8pPr lvl="7"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8pPr>
            <a:lvl9pPr lvl="8"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9pPr>
          </a:lstStyle>
          <a:p/>
        </p:txBody>
      </p:sp>
      <p:sp>
        <p:nvSpPr>
          <p:cNvPr id="75" name="Google Shape;75;p11"/>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lstStyle>
            <a:lvl1pPr indent="-228600" lvl="0" marL="457200" marR="0" rtl="0" algn="l">
              <a:spcBef>
                <a:spcPts val="280"/>
              </a:spcBef>
              <a:spcAft>
                <a:spcPts val="0"/>
              </a:spcAft>
              <a:buClr>
                <a:schemeClr val="dk1"/>
              </a:buClr>
              <a:buSzPts val="1400"/>
              <a:buFont typeface="Arial"/>
              <a:buNone/>
              <a:defRPr b="0" i="0" sz="1400" u="none" cap="none" strike="noStrike">
                <a:solidFill>
                  <a:schemeClr val="dk1"/>
                </a:solidFill>
                <a:latin typeface="Calibri"/>
                <a:ea typeface="Calibri"/>
                <a:cs typeface="Calibri"/>
                <a:sym typeface="Calibri"/>
              </a:defRPr>
            </a:lvl1pPr>
            <a:lvl2pPr indent="-228600" lvl="1" marL="914400" marR="0" rtl="0" algn="l">
              <a:spcBef>
                <a:spcPts val="240"/>
              </a:spcBef>
              <a:spcAft>
                <a:spcPts val="0"/>
              </a:spcAft>
              <a:buClr>
                <a:schemeClr val="dk1"/>
              </a:buClr>
              <a:buSzPts val="12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spcBef>
                <a:spcPts val="2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3pPr>
            <a:lvl4pPr indent="-228600" lvl="3" marL="1828800" marR="0" rtl="0" algn="l">
              <a:spcBef>
                <a:spcPts val="180"/>
              </a:spcBef>
              <a:spcAft>
                <a:spcPts val="0"/>
              </a:spcAft>
              <a:buClr>
                <a:schemeClr val="dk1"/>
              </a:buClr>
              <a:buSzPts val="900"/>
              <a:buFont typeface="Arial"/>
              <a:buNone/>
              <a:defRPr b="0" i="0" sz="900" u="none" cap="none" strike="noStrike">
                <a:solidFill>
                  <a:schemeClr val="dk1"/>
                </a:solidFill>
                <a:latin typeface="Calibri"/>
                <a:ea typeface="Calibri"/>
                <a:cs typeface="Calibri"/>
                <a:sym typeface="Calibri"/>
              </a:defRPr>
            </a:lvl4pPr>
            <a:lvl5pPr indent="-228600" lvl="4" marL="2286000" marR="0" rtl="0" algn="l">
              <a:spcBef>
                <a:spcPts val="180"/>
              </a:spcBef>
              <a:spcAft>
                <a:spcPts val="0"/>
              </a:spcAft>
              <a:buClr>
                <a:schemeClr val="dk1"/>
              </a:buClr>
              <a:buSzPts val="900"/>
              <a:buFont typeface="Arial"/>
              <a:buNone/>
              <a:defRPr b="0" i="0" sz="900" u="none" cap="none" strike="noStrike">
                <a:solidFill>
                  <a:schemeClr val="dk1"/>
                </a:solidFill>
                <a:latin typeface="Calibri"/>
                <a:ea typeface="Calibri"/>
                <a:cs typeface="Calibri"/>
                <a:sym typeface="Calibri"/>
              </a:defRPr>
            </a:lvl5pPr>
            <a:lvl6pPr indent="-228600" lvl="5" marL="2743200" marR="0" rtl="0" algn="l">
              <a:spcBef>
                <a:spcPts val="180"/>
              </a:spcBef>
              <a:spcAft>
                <a:spcPts val="0"/>
              </a:spcAft>
              <a:buClr>
                <a:schemeClr val="dk1"/>
              </a:buClr>
              <a:buSzPts val="900"/>
              <a:buFont typeface="Arial"/>
              <a:buNone/>
              <a:defRPr b="0" i="0" sz="900" u="none" cap="none" strike="noStrike">
                <a:solidFill>
                  <a:schemeClr val="dk1"/>
                </a:solidFill>
                <a:latin typeface="Calibri"/>
                <a:ea typeface="Calibri"/>
                <a:cs typeface="Calibri"/>
                <a:sym typeface="Calibri"/>
              </a:defRPr>
            </a:lvl6pPr>
            <a:lvl7pPr indent="-228600" lvl="6" marL="3200400" marR="0" rtl="0" algn="l">
              <a:spcBef>
                <a:spcPts val="180"/>
              </a:spcBef>
              <a:spcAft>
                <a:spcPts val="0"/>
              </a:spcAft>
              <a:buClr>
                <a:schemeClr val="dk1"/>
              </a:buClr>
              <a:buSzPts val="900"/>
              <a:buFont typeface="Arial"/>
              <a:buNone/>
              <a:defRPr b="0" i="0" sz="900" u="none" cap="none" strike="noStrike">
                <a:solidFill>
                  <a:schemeClr val="dk1"/>
                </a:solidFill>
                <a:latin typeface="Calibri"/>
                <a:ea typeface="Calibri"/>
                <a:cs typeface="Calibri"/>
                <a:sym typeface="Calibri"/>
              </a:defRPr>
            </a:lvl7pPr>
            <a:lvl8pPr indent="-228600" lvl="7" marL="3657600" marR="0" rtl="0" algn="l">
              <a:spcBef>
                <a:spcPts val="180"/>
              </a:spcBef>
              <a:spcAft>
                <a:spcPts val="0"/>
              </a:spcAft>
              <a:buClr>
                <a:schemeClr val="dk1"/>
              </a:buClr>
              <a:buSzPts val="900"/>
              <a:buFont typeface="Arial"/>
              <a:buNone/>
              <a:defRPr b="0" i="0" sz="900" u="none" cap="none" strike="noStrike">
                <a:solidFill>
                  <a:schemeClr val="dk1"/>
                </a:solidFill>
                <a:latin typeface="Calibri"/>
                <a:ea typeface="Calibri"/>
                <a:cs typeface="Calibri"/>
                <a:sym typeface="Calibri"/>
              </a:defRPr>
            </a:lvl8pPr>
            <a:lvl9pPr indent="-228600" lvl="8" marL="4114800" marR="0" rtl="0" algn="l">
              <a:spcBef>
                <a:spcPts val="180"/>
              </a:spcBef>
              <a:spcAft>
                <a:spcPts val="0"/>
              </a:spcAft>
              <a:buClr>
                <a:schemeClr val="dk1"/>
              </a:buClr>
              <a:buSzPts val="900"/>
              <a:buFont typeface="Arial"/>
              <a:buNone/>
              <a:defRPr b="0" i="0" sz="900" u="none" cap="none" strike="noStrike">
                <a:solidFill>
                  <a:schemeClr val="dk1"/>
                </a:solidFill>
                <a:latin typeface="Calibri"/>
                <a:ea typeface="Calibri"/>
                <a:cs typeface="Calibri"/>
                <a:sym typeface="Calibri"/>
              </a:defRPr>
            </a:lvl9pPr>
          </a:lstStyle>
          <a:p/>
        </p:txBody>
      </p:sp>
      <p:sp>
        <p:nvSpPr>
          <p:cNvPr id="76" name="Google Shape;76;p1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77" name="Google Shape;77;p1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78" name="Google Shape;78;p1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sz="1200">
                <a:solidFill>
                  <a:srgbClr val="888888"/>
                </a:solidFill>
                <a:latin typeface="Calibri"/>
                <a:ea typeface="Calibri"/>
                <a:cs typeface="Calibri"/>
                <a:sym typeface="Calibri"/>
              </a:defRPr>
            </a:lvl1pPr>
            <a:lvl2pPr indent="0" lvl="1" marL="0" marR="0" rtl="0" algn="r">
              <a:spcBef>
                <a:spcPts val="0"/>
              </a:spcBef>
              <a:buNone/>
              <a:defRPr sz="1200">
                <a:solidFill>
                  <a:srgbClr val="888888"/>
                </a:solidFill>
                <a:latin typeface="Calibri"/>
                <a:ea typeface="Calibri"/>
                <a:cs typeface="Calibri"/>
                <a:sym typeface="Calibri"/>
              </a:defRPr>
            </a:lvl2pPr>
            <a:lvl3pPr indent="0" lvl="2" marL="0" marR="0" rtl="0" algn="r">
              <a:spcBef>
                <a:spcPts val="0"/>
              </a:spcBef>
              <a:buNone/>
              <a:defRPr sz="1200">
                <a:solidFill>
                  <a:srgbClr val="888888"/>
                </a:solidFill>
                <a:latin typeface="Calibri"/>
                <a:ea typeface="Calibri"/>
                <a:cs typeface="Calibri"/>
                <a:sym typeface="Calibri"/>
              </a:defRPr>
            </a:lvl3pPr>
            <a:lvl4pPr indent="0" lvl="3" marL="0" marR="0" rtl="0" algn="r">
              <a:spcBef>
                <a:spcPts val="0"/>
              </a:spcBef>
              <a:buNone/>
              <a:defRPr sz="1200">
                <a:solidFill>
                  <a:srgbClr val="888888"/>
                </a:solidFill>
                <a:latin typeface="Calibri"/>
                <a:ea typeface="Calibri"/>
                <a:cs typeface="Calibri"/>
                <a:sym typeface="Calibri"/>
              </a:defRPr>
            </a:lvl4pPr>
            <a:lvl5pPr indent="0" lvl="4" marL="0" marR="0" rtl="0" algn="r">
              <a:spcBef>
                <a:spcPts val="0"/>
              </a:spcBef>
              <a:buNone/>
              <a:defRPr sz="1200">
                <a:solidFill>
                  <a:srgbClr val="888888"/>
                </a:solidFill>
                <a:latin typeface="Calibri"/>
                <a:ea typeface="Calibri"/>
                <a:cs typeface="Calibri"/>
                <a:sym typeface="Calibri"/>
              </a:defRPr>
            </a:lvl5pPr>
            <a:lvl6pPr indent="0" lvl="5" marL="0" marR="0" rtl="0" algn="r">
              <a:spcBef>
                <a:spcPts val="0"/>
              </a:spcBef>
              <a:buNone/>
              <a:defRPr sz="1200">
                <a:solidFill>
                  <a:srgbClr val="888888"/>
                </a:solidFill>
                <a:latin typeface="Calibri"/>
                <a:ea typeface="Calibri"/>
                <a:cs typeface="Calibri"/>
                <a:sym typeface="Calibri"/>
              </a:defRPr>
            </a:lvl6pPr>
            <a:lvl7pPr indent="0" lvl="6" marL="0" marR="0" rtl="0" algn="r">
              <a:spcBef>
                <a:spcPts val="0"/>
              </a:spcBef>
              <a:buNone/>
              <a:defRPr sz="1200">
                <a:solidFill>
                  <a:srgbClr val="888888"/>
                </a:solidFill>
                <a:latin typeface="Calibri"/>
                <a:ea typeface="Calibri"/>
                <a:cs typeface="Calibri"/>
                <a:sym typeface="Calibri"/>
              </a:defRPr>
            </a:lvl7pPr>
            <a:lvl8pPr indent="0" lvl="7" marL="0" marR="0" rtl="0" algn="r">
              <a:spcBef>
                <a:spcPts val="0"/>
              </a:spcBef>
              <a:buNone/>
              <a:defRPr sz="1200">
                <a:solidFill>
                  <a:srgbClr val="888888"/>
                </a:solidFill>
                <a:latin typeface="Calibri"/>
                <a:ea typeface="Calibri"/>
                <a:cs typeface="Calibri"/>
                <a:sym typeface="Calibri"/>
              </a:defRPr>
            </a:lvl8pPr>
            <a:lvl9pPr indent="0" lvl="8" marL="0" marR="0" rtl="0" algn="r">
              <a:spcBef>
                <a:spcPts val="0"/>
              </a:spcBef>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Vertical Text" type="vertTx">
  <p:cSld name="VERTICAL_TEXT">
    <p:spTree>
      <p:nvGrpSpPr>
        <p:cNvPr id="79" name="Shape 79"/>
        <p:cNvGrpSpPr/>
        <p:nvPr/>
      </p:nvGrpSpPr>
      <p:grpSpPr>
        <a:xfrm>
          <a:off x="0" y="0"/>
          <a:ext cx="0" cy="0"/>
          <a:chOff x="0" y="0"/>
          <a:chExt cx="0" cy="0"/>
        </a:xfrm>
      </p:grpSpPr>
      <p:sp>
        <p:nvSpPr>
          <p:cNvPr id="80" name="Google Shape;80;p1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lstStyle>
            <a:lvl1pPr lv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81" name="Google Shape;81;p12"/>
          <p:cNvSpPr txBox="1"/>
          <p:nvPr>
            <p:ph idx="1" type="body"/>
          </p:nvPr>
        </p:nvSpPr>
        <p:spPr>
          <a:xfrm rot="5400000">
            <a:off x="2309018" y="-251619"/>
            <a:ext cx="4525963" cy="8229600"/>
          </a:xfrm>
          <a:prstGeom prst="rect">
            <a:avLst/>
          </a:prstGeom>
          <a:noFill/>
          <a:ln>
            <a:noFill/>
          </a:ln>
        </p:spPr>
        <p:txBody>
          <a:bodyPr anchorCtr="0" anchor="t" bIns="45700" lIns="91425" spcFirstLastPara="1" rIns="91425" wrap="square" tIns="45700"/>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82" name="Google Shape;82;p1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3" name="Google Shape;83;p1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4" name="Google Shape;84;p1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sz="1200">
                <a:solidFill>
                  <a:srgbClr val="888888"/>
                </a:solidFill>
                <a:latin typeface="Calibri"/>
                <a:ea typeface="Calibri"/>
                <a:cs typeface="Calibri"/>
                <a:sym typeface="Calibri"/>
              </a:defRPr>
            </a:lvl1pPr>
            <a:lvl2pPr indent="0" lvl="1" marL="0" marR="0" rtl="0" algn="r">
              <a:spcBef>
                <a:spcPts val="0"/>
              </a:spcBef>
              <a:buNone/>
              <a:defRPr sz="1200">
                <a:solidFill>
                  <a:srgbClr val="888888"/>
                </a:solidFill>
                <a:latin typeface="Calibri"/>
                <a:ea typeface="Calibri"/>
                <a:cs typeface="Calibri"/>
                <a:sym typeface="Calibri"/>
              </a:defRPr>
            </a:lvl2pPr>
            <a:lvl3pPr indent="0" lvl="2" marL="0" marR="0" rtl="0" algn="r">
              <a:spcBef>
                <a:spcPts val="0"/>
              </a:spcBef>
              <a:buNone/>
              <a:defRPr sz="1200">
                <a:solidFill>
                  <a:srgbClr val="888888"/>
                </a:solidFill>
                <a:latin typeface="Calibri"/>
                <a:ea typeface="Calibri"/>
                <a:cs typeface="Calibri"/>
                <a:sym typeface="Calibri"/>
              </a:defRPr>
            </a:lvl3pPr>
            <a:lvl4pPr indent="0" lvl="3" marL="0" marR="0" rtl="0" algn="r">
              <a:spcBef>
                <a:spcPts val="0"/>
              </a:spcBef>
              <a:buNone/>
              <a:defRPr sz="1200">
                <a:solidFill>
                  <a:srgbClr val="888888"/>
                </a:solidFill>
                <a:latin typeface="Calibri"/>
                <a:ea typeface="Calibri"/>
                <a:cs typeface="Calibri"/>
                <a:sym typeface="Calibri"/>
              </a:defRPr>
            </a:lvl4pPr>
            <a:lvl5pPr indent="0" lvl="4" marL="0" marR="0" rtl="0" algn="r">
              <a:spcBef>
                <a:spcPts val="0"/>
              </a:spcBef>
              <a:buNone/>
              <a:defRPr sz="1200">
                <a:solidFill>
                  <a:srgbClr val="888888"/>
                </a:solidFill>
                <a:latin typeface="Calibri"/>
                <a:ea typeface="Calibri"/>
                <a:cs typeface="Calibri"/>
                <a:sym typeface="Calibri"/>
              </a:defRPr>
            </a:lvl5pPr>
            <a:lvl6pPr indent="0" lvl="5" marL="0" marR="0" rtl="0" algn="r">
              <a:spcBef>
                <a:spcPts val="0"/>
              </a:spcBef>
              <a:buNone/>
              <a:defRPr sz="1200">
                <a:solidFill>
                  <a:srgbClr val="888888"/>
                </a:solidFill>
                <a:latin typeface="Calibri"/>
                <a:ea typeface="Calibri"/>
                <a:cs typeface="Calibri"/>
                <a:sym typeface="Calibri"/>
              </a:defRPr>
            </a:lvl6pPr>
            <a:lvl7pPr indent="0" lvl="6" marL="0" marR="0" rtl="0" algn="r">
              <a:spcBef>
                <a:spcPts val="0"/>
              </a:spcBef>
              <a:buNone/>
              <a:defRPr sz="1200">
                <a:solidFill>
                  <a:srgbClr val="888888"/>
                </a:solidFill>
                <a:latin typeface="Calibri"/>
                <a:ea typeface="Calibri"/>
                <a:cs typeface="Calibri"/>
                <a:sym typeface="Calibri"/>
              </a:defRPr>
            </a:lvl7pPr>
            <a:lvl8pPr indent="0" lvl="7" marL="0" marR="0" rtl="0" algn="r">
              <a:spcBef>
                <a:spcPts val="0"/>
              </a:spcBef>
              <a:buNone/>
              <a:defRPr sz="1200">
                <a:solidFill>
                  <a:srgbClr val="888888"/>
                </a:solidFill>
                <a:latin typeface="Calibri"/>
                <a:ea typeface="Calibri"/>
                <a:cs typeface="Calibri"/>
                <a:sym typeface="Calibri"/>
              </a:defRPr>
            </a:lvl8pPr>
            <a:lvl9pPr indent="0" lvl="8" marL="0" marR="0" rtl="0" algn="r">
              <a:spcBef>
                <a:spcPts val="0"/>
              </a:spcBef>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Vertical Title and Text" type="vertTitleAndTx">
  <p:cSld name="VERTICAL_TITLE_AND_VERTICAL_TEXT">
    <p:spTree>
      <p:nvGrpSpPr>
        <p:cNvPr id="85" name="Shape 85"/>
        <p:cNvGrpSpPr/>
        <p:nvPr/>
      </p:nvGrpSpPr>
      <p:grpSpPr>
        <a:xfrm>
          <a:off x="0" y="0"/>
          <a:ext cx="0" cy="0"/>
          <a:chOff x="0" y="0"/>
          <a:chExt cx="0" cy="0"/>
        </a:xfrm>
      </p:grpSpPr>
      <p:sp>
        <p:nvSpPr>
          <p:cNvPr id="86" name="Google Shape;86;p13"/>
          <p:cNvSpPr txBox="1"/>
          <p:nvPr>
            <p:ph type="title"/>
          </p:nvPr>
        </p:nvSpPr>
        <p:spPr>
          <a:xfrm rot="5400000">
            <a:off x="4732337" y="2171700"/>
            <a:ext cx="5851525" cy="2057400"/>
          </a:xfrm>
          <a:prstGeom prst="rect">
            <a:avLst/>
          </a:prstGeom>
          <a:noFill/>
          <a:ln>
            <a:noFill/>
          </a:ln>
        </p:spPr>
        <p:txBody>
          <a:bodyPr anchorCtr="0" anchor="ctr" bIns="45700" lIns="91425" spcFirstLastPara="1" rIns="91425" wrap="square" tIns="45700"/>
          <a:lstStyle>
            <a:lvl1pPr lv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87" name="Google Shape;87;p13"/>
          <p:cNvSpPr txBox="1"/>
          <p:nvPr>
            <p:ph idx="1" type="body"/>
          </p:nvPr>
        </p:nvSpPr>
        <p:spPr>
          <a:xfrm rot="5400000">
            <a:off x="541338" y="190501"/>
            <a:ext cx="5851525" cy="6019800"/>
          </a:xfrm>
          <a:prstGeom prst="rect">
            <a:avLst/>
          </a:prstGeom>
          <a:noFill/>
          <a:ln>
            <a:noFill/>
          </a:ln>
        </p:spPr>
        <p:txBody>
          <a:bodyPr anchorCtr="0" anchor="t" bIns="45700" lIns="91425" spcFirstLastPara="1" rIns="91425" wrap="square" tIns="45700"/>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88" name="Google Shape;88;p1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9" name="Google Shape;89;p1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0" name="Google Shape;90;p1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sz="1200">
                <a:solidFill>
                  <a:srgbClr val="888888"/>
                </a:solidFill>
                <a:latin typeface="Calibri"/>
                <a:ea typeface="Calibri"/>
                <a:cs typeface="Calibri"/>
                <a:sym typeface="Calibri"/>
              </a:defRPr>
            </a:lvl1pPr>
            <a:lvl2pPr indent="0" lvl="1" marL="0" marR="0" rtl="0" algn="r">
              <a:spcBef>
                <a:spcPts val="0"/>
              </a:spcBef>
              <a:buNone/>
              <a:defRPr sz="1200">
                <a:solidFill>
                  <a:srgbClr val="888888"/>
                </a:solidFill>
                <a:latin typeface="Calibri"/>
                <a:ea typeface="Calibri"/>
                <a:cs typeface="Calibri"/>
                <a:sym typeface="Calibri"/>
              </a:defRPr>
            </a:lvl2pPr>
            <a:lvl3pPr indent="0" lvl="2" marL="0" marR="0" rtl="0" algn="r">
              <a:spcBef>
                <a:spcPts val="0"/>
              </a:spcBef>
              <a:buNone/>
              <a:defRPr sz="1200">
                <a:solidFill>
                  <a:srgbClr val="888888"/>
                </a:solidFill>
                <a:latin typeface="Calibri"/>
                <a:ea typeface="Calibri"/>
                <a:cs typeface="Calibri"/>
                <a:sym typeface="Calibri"/>
              </a:defRPr>
            </a:lvl3pPr>
            <a:lvl4pPr indent="0" lvl="3" marL="0" marR="0" rtl="0" algn="r">
              <a:spcBef>
                <a:spcPts val="0"/>
              </a:spcBef>
              <a:buNone/>
              <a:defRPr sz="1200">
                <a:solidFill>
                  <a:srgbClr val="888888"/>
                </a:solidFill>
                <a:latin typeface="Calibri"/>
                <a:ea typeface="Calibri"/>
                <a:cs typeface="Calibri"/>
                <a:sym typeface="Calibri"/>
              </a:defRPr>
            </a:lvl4pPr>
            <a:lvl5pPr indent="0" lvl="4" marL="0" marR="0" rtl="0" algn="r">
              <a:spcBef>
                <a:spcPts val="0"/>
              </a:spcBef>
              <a:buNone/>
              <a:defRPr sz="1200">
                <a:solidFill>
                  <a:srgbClr val="888888"/>
                </a:solidFill>
                <a:latin typeface="Calibri"/>
                <a:ea typeface="Calibri"/>
                <a:cs typeface="Calibri"/>
                <a:sym typeface="Calibri"/>
              </a:defRPr>
            </a:lvl5pPr>
            <a:lvl6pPr indent="0" lvl="5" marL="0" marR="0" rtl="0" algn="r">
              <a:spcBef>
                <a:spcPts val="0"/>
              </a:spcBef>
              <a:buNone/>
              <a:defRPr sz="1200">
                <a:solidFill>
                  <a:srgbClr val="888888"/>
                </a:solidFill>
                <a:latin typeface="Calibri"/>
                <a:ea typeface="Calibri"/>
                <a:cs typeface="Calibri"/>
                <a:sym typeface="Calibri"/>
              </a:defRPr>
            </a:lvl6pPr>
            <a:lvl7pPr indent="0" lvl="6" marL="0" marR="0" rtl="0" algn="r">
              <a:spcBef>
                <a:spcPts val="0"/>
              </a:spcBef>
              <a:buNone/>
              <a:defRPr sz="1200">
                <a:solidFill>
                  <a:srgbClr val="888888"/>
                </a:solidFill>
                <a:latin typeface="Calibri"/>
                <a:ea typeface="Calibri"/>
                <a:cs typeface="Calibri"/>
                <a:sym typeface="Calibri"/>
              </a:defRPr>
            </a:lvl7pPr>
            <a:lvl8pPr indent="0" lvl="7" marL="0" marR="0" rtl="0" algn="r">
              <a:spcBef>
                <a:spcPts val="0"/>
              </a:spcBef>
              <a:buNone/>
              <a:defRPr sz="1200">
                <a:solidFill>
                  <a:srgbClr val="888888"/>
                </a:solidFill>
                <a:latin typeface="Calibri"/>
                <a:ea typeface="Calibri"/>
                <a:cs typeface="Calibri"/>
                <a:sym typeface="Calibri"/>
              </a:defRPr>
            </a:lvl8pPr>
            <a:lvl9pPr indent="0" lvl="8" marL="0" marR="0" rtl="0" algn="r">
              <a:spcBef>
                <a:spcPts val="0"/>
              </a:spcBef>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Content" type="obj">
  <p:cSld name="OBJECT">
    <p:spTree>
      <p:nvGrpSpPr>
        <p:cNvPr id="21" name="Shape 21"/>
        <p:cNvGrpSpPr/>
        <p:nvPr/>
      </p:nvGrpSpPr>
      <p:grpSpPr>
        <a:xfrm>
          <a:off x="0" y="0"/>
          <a:ext cx="0" cy="0"/>
          <a:chOff x="0" y="0"/>
          <a:chExt cx="0" cy="0"/>
        </a:xfrm>
      </p:grpSpPr>
      <p:sp>
        <p:nvSpPr>
          <p:cNvPr id="22" name="Google Shape;22;p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lstStyle>
            <a:lvl1pPr lv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23" name="Google Shape;23;p3"/>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24" name="Google Shape;24;p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5" name="Google Shape;25;p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6" name="Google Shape;26;p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Text and Clip Art" type="txAndClipArt">
  <p:cSld name="TEXT_AND_CLIPART">
    <p:spTree>
      <p:nvGrpSpPr>
        <p:cNvPr id="27" name="Shape 27"/>
        <p:cNvGrpSpPr/>
        <p:nvPr/>
      </p:nvGrpSpPr>
      <p:grpSpPr>
        <a:xfrm>
          <a:off x="0" y="0"/>
          <a:ext cx="0" cy="0"/>
          <a:chOff x="0" y="0"/>
          <a:chExt cx="0" cy="0"/>
        </a:xfrm>
      </p:grpSpPr>
      <p:sp>
        <p:nvSpPr>
          <p:cNvPr id="28" name="Google Shape;28;p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lstStyle>
            <a:lvl1pPr lv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29" name="Google Shape;29;p4"/>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30" name="Google Shape;30;p4"/>
          <p:cNvSpPr/>
          <p:nvPr>
            <p:ph idx="2" type="clipArt"/>
          </p:nvPr>
        </p:nvSpPr>
        <p:spPr>
          <a:xfrm>
            <a:off x="4648200" y="1600200"/>
            <a:ext cx="4038600" cy="4525963"/>
          </a:xfrm>
          <a:prstGeom prst="rect">
            <a:avLst/>
          </a:prstGeom>
          <a:noFill/>
          <a:ln>
            <a:noFill/>
          </a:ln>
        </p:spPr>
        <p:txBody>
          <a:bodyPr anchorCtr="0" anchor="t" bIns="45700" lIns="91425" spcFirstLastPara="1" rIns="91425" wrap="square" tIns="45700"/>
          <a:lstStyle>
            <a:lvl1pPr lvl="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lvl="1"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lvl="2"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lvl="3"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lvl="4"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lvl="5"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lvl="6"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lvl="7"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lvl="8"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31" name="Google Shape;31;p4"/>
          <p:cNvSpPr txBox="1"/>
          <p:nvPr>
            <p:ph idx="10" type="dt"/>
          </p:nvPr>
        </p:nvSpPr>
        <p:spPr>
          <a:xfrm>
            <a:off x="6553200" y="6245225"/>
            <a:ext cx="2133600" cy="476250"/>
          </a:xfrm>
          <a:prstGeom prst="rect">
            <a:avLst/>
          </a:prstGeom>
          <a:noFill/>
          <a:ln>
            <a:noFill/>
          </a:ln>
        </p:spPr>
        <p:txBody>
          <a:bodyPr anchorCtr="0" anchor="ctr" bIns="45700" lIns="91425" spcFirstLastPara="1" rIns="91425" wrap="square" tIns="45700"/>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2" name="Google Shape;32;p4"/>
          <p:cNvSpPr txBox="1"/>
          <p:nvPr>
            <p:ph idx="11" type="ftr"/>
          </p:nvPr>
        </p:nvSpPr>
        <p:spPr>
          <a:xfrm>
            <a:off x="3124200" y="6245225"/>
            <a:ext cx="2895600" cy="476250"/>
          </a:xfrm>
          <a:prstGeom prst="rect">
            <a:avLst/>
          </a:prstGeom>
          <a:noFill/>
          <a:ln>
            <a:noFill/>
          </a:ln>
        </p:spPr>
        <p:txBody>
          <a:bodyPr anchorCtr="0" anchor="ctr" bIns="45700" lIns="91425" spcFirstLastPara="1" rIns="91425" wrap="square" tIns="45700"/>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3" name="Google Shape;33;p4"/>
          <p:cNvSpPr txBox="1"/>
          <p:nvPr>
            <p:ph idx="12" type="sldNum"/>
          </p:nvPr>
        </p:nvSpPr>
        <p:spPr>
          <a:xfrm>
            <a:off x="457200" y="6245225"/>
            <a:ext cx="2133600" cy="476250"/>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spTree>
      <p:nvGrpSpPr>
        <p:cNvPr id="34" name="Shape 34"/>
        <p:cNvGrpSpPr/>
        <p:nvPr/>
      </p:nvGrpSpPr>
      <p:grpSpPr>
        <a:xfrm>
          <a:off x="0" y="0"/>
          <a:ext cx="0" cy="0"/>
          <a:chOff x="0" y="0"/>
          <a:chExt cx="0" cy="0"/>
        </a:xfrm>
      </p:grpSpPr>
      <p:sp>
        <p:nvSpPr>
          <p:cNvPr id="35" name="Google Shape;35;p5"/>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lstStyle>
            <a:lvl1pPr lvl="0" marR="0" rtl="0" algn="l">
              <a:spcBef>
                <a:spcPts val="0"/>
              </a:spcBef>
              <a:spcAft>
                <a:spcPts val="0"/>
              </a:spcAft>
              <a:buClr>
                <a:schemeClr val="dk1"/>
              </a:buClr>
              <a:buSzPts val="4000"/>
              <a:buFont typeface="Calibri"/>
              <a:buNone/>
              <a:defRPr b="1" i="0" sz="40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36" name="Google Shape;36;p5"/>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lstStyle>
            <a:lvl1pPr indent="-228600" lvl="0" marL="457200" marR="0" rtl="0" algn="l">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1pPr>
            <a:lvl2pPr indent="-228600" lvl="1" marL="914400" marR="0" rtl="0" algn="l">
              <a:spcBef>
                <a:spcPts val="360"/>
              </a:spcBef>
              <a:spcAft>
                <a:spcPts val="0"/>
              </a:spcAft>
              <a:buClr>
                <a:srgbClr val="888888"/>
              </a:buClr>
              <a:buSzPts val="1800"/>
              <a:buFont typeface="Arial"/>
              <a:buNone/>
              <a:defRPr b="0" i="0" sz="1800" u="none" cap="none" strike="noStrike">
                <a:solidFill>
                  <a:srgbClr val="888888"/>
                </a:solidFill>
                <a:latin typeface="Calibri"/>
                <a:ea typeface="Calibri"/>
                <a:cs typeface="Calibri"/>
                <a:sym typeface="Calibri"/>
              </a:defRPr>
            </a:lvl2pPr>
            <a:lvl3pPr indent="-228600" lvl="2" marL="1371600" marR="0" rtl="0" algn="l">
              <a:spcBef>
                <a:spcPts val="32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3pPr>
            <a:lvl4pPr indent="-228600" lvl="3" marL="1828800" marR="0" rtl="0" algn="l">
              <a:spcBef>
                <a:spcPts val="280"/>
              </a:spcBef>
              <a:spcAft>
                <a:spcPts val="0"/>
              </a:spcAft>
              <a:buClr>
                <a:srgbClr val="888888"/>
              </a:buClr>
              <a:buSzPts val="1400"/>
              <a:buFont typeface="Arial"/>
              <a:buNone/>
              <a:defRPr b="0" i="0" sz="1400" u="none" cap="none" strike="noStrike">
                <a:solidFill>
                  <a:srgbClr val="888888"/>
                </a:solidFill>
                <a:latin typeface="Calibri"/>
                <a:ea typeface="Calibri"/>
                <a:cs typeface="Calibri"/>
                <a:sym typeface="Calibri"/>
              </a:defRPr>
            </a:lvl4pPr>
            <a:lvl5pPr indent="-228600" lvl="4" marL="2286000" marR="0" rtl="0" algn="l">
              <a:spcBef>
                <a:spcPts val="280"/>
              </a:spcBef>
              <a:spcAft>
                <a:spcPts val="0"/>
              </a:spcAft>
              <a:buClr>
                <a:srgbClr val="888888"/>
              </a:buClr>
              <a:buSzPts val="1400"/>
              <a:buFont typeface="Arial"/>
              <a:buNone/>
              <a:defRPr b="0" i="0" sz="1400" u="none" cap="none" strike="noStrike">
                <a:solidFill>
                  <a:srgbClr val="888888"/>
                </a:solidFill>
                <a:latin typeface="Calibri"/>
                <a:ea typeface="Calibri"/>
                <a:cs typeface="Calibri"/>
                <a:sym typeface="Calibri"/>
              </a:defRPr>
            </a:lvl5pPr>
            <a:lvl6pPr indent="-228600" lvl="5" marL="2743200" marR="0" rtl="0" algn="l">
              <a:spcBef>
                <a:spcPts val="280"/>
              </a:spcBef>
              <a:spcAft>
                <a:spcPts val="0"/>
              </a:spcAft>
              <a:buClr>
                <a:srgbClr val="888888"/>
              </a:buClr>
              <a:buSzPts val="1400"/>
              <a:buFont typeface="Arial"/>
              <a:buNone/>
              <a:defRPr b="0" i="0" sz="1400" u="none" cap="none" strike="noStrike">
                <a:solidFill>
                  <a:srgbClr val="888888"/>
                </a:solidFill>
                <a:latin typeface="Calibri"/>
                <a:ea typeface="Calibri"/>
                <a:cs typeface="Calibri"/>
                <a:sym typeface="Calibri"/>
              </a:defRPr>
            </a:lvl6pPr>
            <a:lvl7pPr indent="-228600" lvl="6" marL="3200400" marR="0" rtl="0" algn="l">
              <a:spcBef>
                <a:spcPts val="280"/>
              </a:spcBef>
              <a:spcAft>
                <a:spcPts val="0"/>
              </a:spcAft>
              <a:buClr>
                <a:srgbClr val="888888"/>
              </a:buClr>
              <a:buSzPts val="1400"/>
              <a:buFont typeface="Arial"/>
              <a:buNone/>
              <a:defRPr b="0" i="0" sz="1400" u="none" cap="none" strike="noStrike">
                <a:solidFill>
                  <a:srgbClr val="888888"/>
                </a:solidFill>
                <a:latin typeface="Calibri"/>
                <a:ea typeface="Calibri"/>
                <a:cs typeface="Calibri"/>
                <a:sym typeface="Calibri"/>
              </a:defRPr>
            </a:lvl7pPr>
            <a:lvl8pPr indent="-228600" lvl="7" marL="3657600" marR="0" rtl="0" algn="l">
              <a:spcBef>
                <a:spcPts val="280"/>
              </a:spcBef>
              <a:spcAft>
                <a:spcPts val="0"/>
              </a:spcAft>
              <a:buClr>
                <a:srgbClr val="888888"/>
              </a:buClr>
              <a:buSzPts val="1400"/>
              <a:buFont typeface="Arial"/>
              <a:buNone/>
              <a:defRPr b="0" i="0" sz="1400" u="none" cap="none" strike="noStrike">
                <a:solidFill>
                  <a:srgbClr val="888888"/>
                </a:solidFill>
                <a:latin typeface="Calibri"/>
                <a:ea typeface="Calibri"/>
                <a:cs typeface="Calibri"/>
                <a:sym typeface="Calibri"/>
              </a:defRPr>
            </a:lvl8pPr>
            <a:lvl9pPr indent="-228600" lvl="8" marL="4114800" marR="0" rtl="0" algn="l">
              <a:spcBef>
                <a:spcPts val="280"/>
              </a:spcBef>
              <a:spcAft>
                <a:spcPts val="0"/>
              </a:spcAft>
              <a:buClr>
                <a:srgbClr val="888888"/>
              </a:buClr>
              <a:buSzPts val="1400"/>
              <a:buFont typeface="Arial"/>
              <a:buNone/>
              <a:defRPr b="0" i="0" sz="1400" u="none" cap="none" strike="noStrike">
                <a:solidFill>
                  <a:srgbClr val="888888"/>
                </a:solidFill>
                <a:latin typeface="Calibri"/>
                <a:ea typeface="Calibri"/>
                <a:cs typeface="Calibri"/>
                <a:sym typeface="Calibri"/>
              </a:defRPr>
            </a:lvl9pPr>
          </a:lstStyle>
          <a:p/>
        </p:txBody>
      </p:sp>
      <p:sp>
        <p:nvSpPr>
          <p:cNvPr id="37" name="Google Shape;37;p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8" name="Google Shape;38;p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9" name="Google Shape;39;p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sz="1200">
                <a:solidFill>
                  <a:srgbClr val="888888"/>
                </a:solidFill>
                <a:latin typeface="Calibri"/>
                <a:ea typeface="Calibri"/>
                <a:cs typeface="Calibri"/>
                <a:sym typeface="Calibri"/>
              </a:defRPr>
            </a:lvl1pPr>
            <a:lvl2pPr indent="0" lvl="1" marL="0" marR="0" rtl="0" algn="r">
              <a:spcBef>
                <a:spcPts val="0"/>
              </a:spcBef>
              <a:buNone/>
              <a:defRPr sz="1200">
                <a:solidFill>
                  <a:srgbClr val="888888"/>
                </a:solidFill>
                <a:latin typeface="Calibri"/>
                <a:ea typeface="Calibri"/>
                <a:cs typeface="Calibri"/>
                <a:sym typeface="Calibri"/>
              </a:defRPr>
            </a:lvl2pPr>
            <a:lvl3pPr indent="0" lvl="2" marL="0" marR="0" rtl="0" algn="r">
              <a:spcBef>
                <a:spcPts val="0"/>
              </a:spcBef>
              <a:buNone/>
              <a:defRPr sz="1200">
                <a:solidFill>
                  <a:srgbClr val="888888"/>
                </a:solidFill>
                <a:latin typeface="Calibri"/>
                <a:ea typeface="Calibri"/>
                <a:cs typeface="Calibri"/>
                <a:sym typeface="Calibri"/>
              </a:defRPr>
            </a:lvl3pPr>
            <a:lvl4pPr indent="0" lvl="3" marL="0" marR="0" rtl="0" algn="r">
              <a:spcBef>
                <a:spcPts val="0"/>
              </a:spcBef>
              <a:buNone/>
              <a:defRPr sz="1200">
                <a:solidFill>
                  <a:srgbClr val="888888"/>
                </a:solidFill>
                <a:latin typeface="Calibri"/>
                <a:ea typeface="Calibri"/>
                <a:cs typeface="Calibri"/>
                <a:sym typeface="Calibri"/>
              </a:defRPr>
            </a:lvl4pPr>
            <a:lvl5pPr indent="0" lvl="4" marL="0" marR="0" rtl="0" algn="r">
              <a:spcBef>
                <a:spcPts val="0"/>
              </a:spcBef>
              <a:buNone/>
              <a:defRPr sz="1200">
                <a:solidFill>
                  <a:srgbClr val="888888"/>
                </a:solidFill>
                <a:latin typeface="Calibri"/>
                <a:ea typeface="Calibri"/>
                <a:cs typeface="Calibri"/>
                <a:sym typeface="Calibri"/>
              </a:defRPr>
            </a:lvl5pPr>
            <a:lvl6pPr indent="0" lvl="5" marL="0" marR="0" rtl="0" algn="r">
              <a:spcBef>
                <a:spcPts val="0"/>
              </a:spcBef>
              <a:buNone/>
              <a:defRPr sz="1200">
                <a:solidFill>
                  <a:srgbClr val="888888"/>
                </a:solidFill>
                <a:latin typeface="Calibri"/>
                <a:ea typeface="Calibri"/>
                <a:cs typeface="Calibri"/>
                <a:sym typeface="Calibri"/>
              </a:defRPr>
            </a:lvl6pPr>
            <a:lvl7pPr indent="0" lvl="6" marL="0" marR="0" rtl="0" algn="r">
              <a:spcBef>
                <a:spcPts val="0"/>
              </a:spcBef>
              <a:buNone/>
              <a:defRPr sz="1200">
                <a:solidFill>
                  <a:srgbClr val="888888"/>
                </a:solidFill>
                <a:latin typeface="Calibri"/>
                <a:ea typeface="Calibri"/>
                <a:cs typeface="Calibri"/>
                <a:sym typeface="Calibri"/>
              </a:defRPr>
            </a:lvl7pPr>
            <a:lvl8pPr indent="0" lvl="7" marL="0" marR="0" rtl="0" algn="r">
              <a:spcBef>
                <a:spcPts val="0"/>
              </a:spcBef>
              <a:buNone/>
              <a:defRPr sz="1200">
                <a:solidFill>
                  <a:srgbClr val="888888"/>
                </a:solidFill>
                <a:latin typeface="Calibri"/>
                <a:ea typeface="Calibri"/>
                <a:cs typeface="Calibri"/>
                <a:sym typeface="Calibri"/>
              </a:defRPr>
            </a:lvl8pPr>
            <a:lvl9pPr indent="0" lvl="8" marL="0" marR="0" rtl="0" algn="r">
              <a:spcBef>
                <a:spcPts val="0"/>
              </a:spcBef>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wo Content" type="twoObj">
  <p:cSld name="TWO_OBJECTS">
    <p:spTree>
      <p:nvGrpSpPr>
        <p:cNvPr id="40" name="Shape 40"/>
        <p:cNvGrpSpPr/>
        <p:nvPr/>
      </p:nvGrpSpPr>
      <p:grpSpPr>
        <a:xfrm>
          <a:off x="0" y="0"/>
          <a:ext cx="0" cy="0"/>
          <a:chOff x="0" y="0"/>
          <a:chExt cx="0" cy="0"/>
        </a:xfrm>
      </p:grpSpPr>
      <p:sp>
        <p:nvSpPr>
          <p:cNvPr id="41" name="Google Shape;41;p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lstStyle>
            <a:lvl1pPr lv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42" name="Google Shape;42;p6"/>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lstStyle>
            <a:lvl1pPr indent="-406400" lvl="0" marL="4572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43" name="Google Shape;43;p6"/>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lstStyle>
            <a:lvl1pPr indent="-406400" lvl="0" marL="4572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44" name="Google Shape;44;p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5" name="Google Shape;45;p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6" name="Google Shape;46;p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sz="1200">
                <a:solidFill>
                  <a:srgbClr val="888888"/>
                </a:solidFill>
                <a:latin typeface="Calibri"/>
                <a:ea typeface="Calibri"/>
                <a:cs typeface="Calibri"/>
                <a:sym typeface="Calibri"/>
              </a:defRPr>
            </a:lvl1pPr>
            <a:lvl2pPr indent="0" lvl="1" marL="0" marR="0" rtl="0" algn="r">
              <a:spcBef>
                <a:spcPts val="0"/>
              </a:spcBef>
              <a:buNone/>
              <a:defRPr sz="1200">
                <a:solidFill>
                  <a:srgbClr val="888888"/>
                </a:solidFill>
                <a:latin typeface="Calibri"/>
                <a:ea typeface="Calibri"/>
                <a:cs typeface="Calibri"/>
                <a:sym typeface="Calibri"/>
              </a:defRPr>
            </a:lvl2pPr>
            <a:lvl3pPr indent="0" lvl="2" marL="0" marR="0" rtl="0" algn="r">
              <a:spcBef>
                <a:spcPts val="0"/>
              </a:spcBef>
              <a:buNone/>
              <a:defRPr sz="1200">
                <a:solidFill>
                  <a:srgbClr val="888888"/>
                </a:solidFill>
                <a:latin typeface="Calibri"/>
                <a:ea typeface="Calibri"/>
                <a:cs typeface="Calibri"/>
                <a:sym typeface="Calibri"/>
              </a:defRPr>
            </a:lvl3pPr>
            <a:lvl4pPr indent="0" lvl="3" marL="0" marR="0" rtl="0" algn="r">
              <a:spcBef>
                <a:spcPts val="0"/>
              </a:spcBef>
              <a:buNone/>
              <a:defRPr sz="1200">
                <a:solidFill>
                  <a:srgbClr val="888888"/>
                </a:solidFill>
                <a:latin typeface="Calibri"/>
                <a:ea typeface="Calibri"/>
                <a:cs typeface="Calibri"/>
                <a:sym typeface="Calibri"/>
              </a:defRPr>
            </a:lvl4pPr>
            <a:lvl5pPr indent="0" lvl="4" marL="0" marR="0" rtl="0" algn="r">
              <a:spcBef>
                <a:spcPts val="0"/>
              </a:spcBef>
              <a:buNone/>
              <a:defRPr sz="1200">
                <a:solidFill>
                  <a:srgbClr val="888888"/>
                </a:solidFill>
                <a:latin typeface="Calibri"/>
                <a:ea typeface="Calibri"/>
                <a:cs typeface="Calibri"/>
                <a:sym typeface="Calibri"/>
              </a:defRPr>
            </a:lvl5pPr>
            <a:lvl6pPr indent="0" lvl="5" marL="0" marR="0" rtl="0" algn="r">
              <a:spcBef>
                <a:spcPts val="0"/>
              </a:spcBef>
              <a:buNone/>
              <a:defRPr sz="1200">
                <a:solidFill>
                  <a:srgbClr val="888888"/>
                </a:solidFill>
                <a:latin typeface="Calibri"/>
                <a:ea typeface="Calibri"/>
                <a:cs typeface="Calibri"/>
                <a:sym typeface="Calibri"/>
              </a:defRPr>
            </a:lvl6pPr>
            <a:lvl7pPr indent="0" lvl="6" marL="0" marR="0" rtl="0" algn="r">
              <a:spcBef>
                <a:spcPts val="0"/>
              </a:spcBef>
              <a:buNone/>
              <a:defRPr sz="1200">
                <a:solidFill>
                  <a:srgbClr val="888888"/>
                </a:solidFill>
                <a:latin typeface="Calibri"/>
                <a:ea typeface="Calibri"/>
                <a:cs typeface="Calibri"/>
                <a:sym typeface="Calibri"/>
              </a:defRPr>
            </a:lvl7pPr>
            <a:lvl8pPr indent="0" lvl="7" marL="0" marR="0" rtl="0" algn="r">
              <a:spcBef>
                <a:spcPts val="0"/>
              </a:spcBef>
              <a:buNone/>
              <a:defRPr sz="1200">
                <a:solidFill>
                  <a:srgbClr val="888888"/>
                </a:solidFill>
                <a:latin typeface="Calibri"/>
                <a:ea typeface="Calibri"/>
                <a:cs typeface="Calibri"/>
                <a:sym typeface="Calibri"/>
              </a:defRPr>
            </a:lvl8pPr>
            <a:lvl9pPr indent="0" lvl="8" marL="0" marR="0" rtl="0" algn="r">
              <a:spcBef>
                <a:spcPts val="0"/>
              </a:spcBef>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mparison" type="twoTxTwoObj">
  <p:cSld name="TWO_OBJECTS_WITH_TEXT">
    <p:spTree>
      <p:nvGrpSpPr>
        <p:cNvPr id="47" name="Shape 47"/>
        <p:cNvGrpSpPr/>
        <p:nvPr/>
      </p:nvGrpSpPr>
      <p:grpSpPr>
        <a:xfrm>
          <a:off x="0" y="0"/>
          <a:ext cx="0" cy="0"/>
          <a:chOff x="0" y="0"/>
          <a:chExt cx="0" cy="0"/>
        </a:xfrm>
      </p:grpSpPr>
      <p:sp>
        <p:nvSpPr>
          <p:cNvPr id="48" name="Google Shape;48;p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lstStyle>
            <a:lvl1pPr lv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49" name="Google Shape;49;p7"/>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lstStyle>
            <a:lvl1pPr indent="-228600" lvl="0" marL="457200" marR="0" rtl="0" algn="l">
              <a:spcBef>
                <a:spcPts val="480"/>
              </a:spcBef>
              <a:spcAft>
                <a:spcPts val="0"/>
              </a:spcAft>
              <a:buClr>
                <a:schemeClr val="dk1"/>
              </a:buClr>
              <a:buSzPts val="2400"/>
              <a:buFont typeface="Arial"/>
              <a:buNone/>
              <a:defRPr b="1" i="0" sz="2400" u="none" cap="none" strike="noStrike">
                <a:solidFill>
                  <a:schemeClr val="dk1"/>
                </a:solidFill>
                <a:latin typeface="Calibri"/>
                <a:ea typeface="Calibri"/>
                <a:cs typeface="Calibri"/>
                <a:sym typeface="Calibri"/>
              </a:defRPr>
            </a:lvl1pPr>
            <a:lvl2pPr indent="-228600" lvl="1" marL="914400" marR="0" rtl="0" algn="l">
              <a:spcBef>
                <a:spcPts val="400"/>
              </a:spcBef>
              <a:spcAft>
                <a:spcPts val="0"/>
              </a:spcAft>
              <a:buClr>
                <a:schemeClr val="dk1"/>
              </a:buClr>
              <a:buSzPts val="2000"/>
              <a:buFont typeface="Arial"/>
              <a:buNone/>
              <a:defRPr b="1" i="0" sz="2000" u="none" cap="none" strike="noStrike">
                <a:solidFill>
                  <a:schemeClr val="dk1"/>
                </a:solidFill>
                <a:latin typeface="Calibri"/>
                <a:ea typeface="Calibri"/>
                <a:cs typeface="Calibri"/>
                <a:sym typeface="Calibri"/>
              </a:defRPr>
            </a:lvl2pPr>
            <a:lvl3pPr indent="-228600" lvl="2" marL="1371600" marR="0" rtl="0" algn="l">
              <a:spcBef>
                <a:spcPts val="360"/>
              </a:spcBef>
              <a:spcAft>
                <a:spcPts val="0"/>
              </a:spcAft>
              <a:buClr>
                <a:schemeClr val="dk1"/>
              </a:buClr>
              <a:buSzPts val="1800"/>
              <a:buFont typeface="Arial"/>
              <a:buNone/>
              <a:defRPr b="1" i="0" sz="1800" u="none" cap="none" strike="noStrike">
                <a:solidFill>
                  <a:schemeClr val="dk1"/>
                </a:solidFill>
                <a:latin typeface="Calibri"/>
                <a:ea typeface="Calibri"/>
                <a:cs typeface="Calibri"/>
                <a:sym typeface="Calibri"/>
              </a:defRPr>
            </a:lvl3pPr>
            <a:lvl4pPr indent="-228600" lvl="3" marL="1828800" marR="0" rtl="0" algn="l">
              <a:spcBef>
                <a:spcPts val="32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4pPr>
            <a:lvl5pPr indent="-228600" lvl="4" marL="2286000" marR="0" rtl="0" algn="l">
              <a:spcBef>
                <a:spcPts val="32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5pPr>
            <a:lvl6pPr indent="-228600" lvl="5" marL="2743200" marR="0" rtl="0" algn="l">
              <a:spcBef>
                <a:spcPts val="32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6pPr>
            <a:lvl7pPr indent="-228600" lvl="6" marL="3200400" marR="0" rtl="0" algn="l">
              <a:spcBef>
                <a:spcPts val="32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7pPr>
            <a:lvl8pPr indent="-228600" lvl="7" marL="3657600" marR="0" rtl="0" algn="l">
              <a:spcBef>
                <a:spcPts val="32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8pPr>
            <a:lvl9pPr indent="-228600" lvl="8" marL="4114800" marR="0" rtl="0" algn="l">
              <a:spcBef>
                <a:spcPts val="32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9pPr>
          </a:lstStyle>
          <a:p/>
        </p:txBody>
      </p:sp>
      <p:sp>
        <p:nvSpPr>
          <p:cNvPr id="50" name="Google Shape;50;p7"/>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lstStyle>
            <a:lvl1pPr indent="-381000" lvl="0" marL="4572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1pPr>
            <a:lvl2pPr indent="-355600" lvl="1" marL="914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2pPr>
            <a:lvl3pPr indent="-342900" lvl="2" marL="13716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3pPr>
            <a:lvl4pPr indent="-330200" lvl="3" marL="18288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4pPr>
            <a:lvl5pPr indent="-330200" lvl="4" marL="22860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5pPr>
            <a:lvl6pPr indent="-330200" lvl="5" marL="27432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6pPr>
            <a:lvl7pPr indent="-330200" lvl="6" marL="32004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7pPr>
            <a:lvl8pPr indent="-330200" lvl="7" marL="36576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8pPr>
            <a:lvl9pPr indent="-330200" lvl="8" marL="41148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9pPr>
          </a:lstStyle>
          <a:p/>
        </p:txBody>
      </p:sp>
      <p:sp>
        <p:nvSpPr>
          <p:cNvPr id="51" name="Google Shape;51;p7"/>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lstStyle>
            <a:lvl1pPr indent="-228600" lvl="0" marL="457200" marR="0" rtl="0" algn="l">
              <a:spcBef>
                <a:spcPts val="480"/>
              </a:spcBef>
              <a:spcAft>
                <a:spcPts val="0"/>
              </a:spcAft>
              <a:buClr>
                <a:schemeClr val="dk1"/>
              </a:buClr>
              <a:buSzPts val="2400"/>
              <a:buFont typeface="Arial"/>
              <a:buNone/>
              <a:defRPr b="1" i="0" sz="2400" u="none" cap="none" strike="noStrike">
                <a:solidFill>
                  <a:schemeClr val="dk1"/>
                </a:solidFill>
                <a:latin typeface="Calibri"/>
                <a:ea typeface="Calibri"/>
                <a:cs typeface="Calibri"/>
                <a:sym typeface="Calibri"/>
              </a:defRPr>
            </a:lvl1pPr>
            <a:lvl2pPr indent="-228600" lvl="1" marL="914400" marR="0" rtl="0" algn="l">
              <a:spcBef>
                <a:spcPts val="400"/>
              </a:spcBef>
              <a:spcAft>
                <a:spcPts val="0"/>
              </a:spcAft>
              <a:buClr>
                <a:schemeClr val="dk1"/>
              </a:buClr>
              <a:buSzPts val="2000"/>
              <a:buFont typeface="Arial"/>
              <a:buNone/>
              <a:defRPr b="1" i="0" sz="2000" u="none" cap="none" strike="noStrike">
                <a:solidFill>
                  <a:schemeClr val="dk1"/>
                </a:solidFill>
                <a:latin typeface="Calibri"/>
                <a:ea typeface="Calibri"/>
                <a:cs typeface="Calibri"/>
                <a:sym typeface="Calibri"/>
              </a:defRPr>
            </a:lvl2pPr>
            <a:lvl3pPr indent="-228600" lvl="2" marL="1371600" marR="0" rtl="0" algn="l">
              <a:spcBef>
                <a:spcPts val="360"/>
              </a:spcBef>
              <a:spcAft>
                <a:spcPts val="0"/>
              </a:spcAft>
              <a:buClr>
                <a:schemeClr val="dk1"/>
              </a:buClr>
              <a:buSzPts val="1800"/>
              <a:buFont typeface="Arial"/>
              <a:buNone/>
              <a:defRPr b="1" i="0" sz="1800" u="none" cap="none" strike="noStrike">
                <a:solidFill>
                  <a:schemeClr val="dk1"/>
                </a:solidFill>
                <a:latin typeface="Calibri"/>
                <a:ea typeface="Calibri"/>
                <a:cs typeface="Calibri"/>
                <a:sym typeface="Calibri"/>
              </a:defRPr>
            </a:lvl3pPr>
            <a:lvl4pPr indent="-228600" lvl="3" marL="1828800" marR="0" rtl="0" algn="l">
              <a:spcBef>
                <a:spcPts val="32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4pPr>
            <a:lvl5pPr indent="-228600" lvl="4" marL="2286000" marR="0" rtl="0" algn="l">
              <a:spcBef>
                <a:spcPts val="32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5pPr>
            <a:lvl6pPr indent="-228600" lvl="5" marL="2743200" marR="0" rtl="0" algn="l">
              <a:spcBef>
                <a:spcPts val="32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6pPr>
            <a:lvl7pPr indent="-228600" lvl="6" marL="3200400" marR="0" rtl="0" algn="l">
              <a:spcBef>
                <a:spcPts val="32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7pPr>
            <a:lvl8pPr indent="-228600" lvl="7" marL="3657600" marR="0" rtl="0" algn="l">
              <a:spcBef>
                <a:spcPts val="32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8pPr>
            <a:lvl9pPr indent="-228600" lvl="8" marL="4114800" marR="0" rtl="0" algn="l">
              <a:spcBef>
                <a:spcPts val="32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9pPr>
          </a:lstStyle>
          <a:p/>
        </p:txBody>
      </p:sp>
      <p:sp>
        <p:nvSpPr>
          <p:cNvPr id="52" name="Google Shape;52;p7"/>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lstStyle>
            <a:lvl1pPr indent="-381000" lvl="0" marL="4572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1pPr>
            <a:lvl2pPr indent="-355600" lvl="1" marL="914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2pPr>
            <a:lvl3pPr indent="-342900" lvl="2" marL="13716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3pPr>
            <a:lvl4pPr indent="-330200" lvl="3" marL="18288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4pPr>
            <a:lvl5pPr indent="-330200" lvl="4" marL="22860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5pPr>
            <a:lvl6pPr indent="-330200" lvl="5" marL="27432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6pPr>
            <a:lvl7pPr indent="-330200" lvl="6" marL="32004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7pPr>
            <a:lvl8pPr indent="-330200" lvl="7" marL="36576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8pPr>
            <a:lvl9pPr indent="-330200" lvl="8" marL="41148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9pPr>
          </a:lstStyle>
          <a:p/>
        </p:txBody>
      </p:sp>
      <p:sp>
        <p:nvSpPr>
          <p:cNvPr id="53" name="Google Shape;53;p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4" name="Google Shape;54;p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5" name="Google Shape;55;p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sz="1200">
                <a:solidFill>
                  <a:srgbClr val="888888"/>
                </a:solidFill>
                <a:latin typeface="Calibri"/>
                <a:ea typeface="Calibri"/>
                <a:cs typeface="Calibri"/>
                <a:sym typeface="Calibri"/>
              </a:defRPr>
            </a:lvl1pPr>
            <a:lvl2pPr indent="0" lvl="1" marL="0" marR="0" rtl="0" algn="r">
              <a:spcBef>
                <a:spcPts val="0"/>
              </a:spcBef>
              <a:buNone/>
              <a:defRPr sz="1200">
                <a:solidFill>
                  <a:srgbClr val="888888"/>
                </a:solidFill>
                <a:latin typeface="Calibri"/>
                <a:ea typeface="Calibri"/>
                <a:cs typeface="Calibri"/>
                <a:sym typeface="Calibri"/>
              </a:defRPr>
            </a:lvl2pPr>
            <a:lvl3pPr indent="0" lvl="2" marL="0" marR="0" rtl="0" algn="r">
              <a:spcBef>
                <a:spcPts val="0"/>
              </a:spcBef>
              <a:buNone/>
              <a:defRPr sz="1200">
                <a:solidFill>
                  <a:srgbClr val="888888"/>
                </a:solidFill>
                <a:latin typeface="Calibri"/>
                <a:ea typeface="Calibri"/>
                <a:cs typeface="Calibri"/>
                <a:sym typeface="Calibri"/>
              </a:defRPr>
            </a:lvl3pPr>
            <a:lvl4pPr indent="0" lvl="3" marL="0" marR="0" rtl="0" algn="r">
              <a:spcBef>
                <a:spcPts val="0"/>
              </a:spcBef>
              <a:buNone/>
              <a:defRPr sz="1200">
                <a:solidFill>
                  <a:srgbClr val="888888"/>
                </a:solidFill>
                <a:latin typeface="Calibri"/>
                <a:ea typeface="Calibri"/>
                <a:cs typeface="Calibri"/>
                <a:sym typeface="Calibri"/>
              </a:defRPr>
            </a:lvl4pPr>
            <a:lvl5pPr indent="0" lvl="4" marL="0" marR="0" rtl="0" algn="r">
              <a:spcBef>
                <a:spcPts val="0"/>
              </a:spcBef>
              <a:buNone/>
              <a:defRPr sz="1200">
                <a:solidFill>
                  <a:srgbClr val="888888"/>
                </a:solidFill>
                <a:latin typeface="Calibri"/>
                <a:ea typeface="Calibri"/>
                <a:cs typeface="Calibri"/>
                <a:sym typeface="Calibri"/>
              </a:defRPr>
            </a:lvl5pPr>
            <a:lvl6pPr indent="0" lvl="5" marL="0" marR="0" rtl="0" algn="r">
              <a:spcBef>
                <a:spcPts val="0"/>
              </a:spcBef>
              <a:buNone/>
              <a:defRPr sz="1200">
                <a:solidFill>
                  <a:srgbClr val="888888"/>
                </a:solidFill>
                <a:latin typeface="Calibri"/>
                <a:ea typeface="Calibri"/>
                <a:cs typeface="Calibri"/>
                <a:sym typeface="Calibri"/>
              </a:defRPr>
            </a:lvl6pPr>
            <a:lvl7pPr indent="0" lvl="6" marL="0" marR="0" rtl="0" algn="r">
              <a:spcBef>
                <a:spcPts val="0"/>
              </a:spcBef>
              <a:buNone/>
              <a:defRPr sz="1200">
                <a:solidFill>
                  <a:srgbClr val="888888"/>
                </a:solidFill>
                <a:latin typeface="Calibri"/>
                <a:ea typeface="Calibri"/>
                <a:cs typeface="Calibri"/>
                <a:sym typeface="Calibri"/>
              </a:defRPr>
            </a:lvl7pPr>
            <a:lvl8pPr indent="0" lvl="7" marL="0" marR="0" rtl="0" algn="r">
              <a:spcBef>
                <a:spcPts val="0"/>
              </a:spcBef>
              <a:buNone/>
              <a:defRPr sz="1200">
                <a:solidFill>
                  <a:srgbClr val="888888"/>
                </a:solidFill>
                <a:latin typeface="Calibri"/>
                <a:ea typeface="Calibri"/>
                <a:cs typeface="Calibri"/>
                <a:sym typeface="Calibri"/>
              </a:defRPr>
            </a:lvl8pPr>
            <a:lvl9pPr indent="0" lvl="8" marL="0" marR="0" rtl="0" algn="r">
              <a:spcBef>
                <a:spcPts val="0"/>
              </a:spcBef>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56" name="Shape 56"/>
        <p:cNvGrpSpPr/>
        <p:nvPr/>
      </p:nvGrpSpPr>
      <p:grpSpPr>
        <a:xfrm>
          <a:off x="0" y="0"/>
          <a:ext cx="0" cy="0"/>
          <a:chOff x="0" y="0"/>
          <a:chExt cx="0" cy="0"/>
        </a:xfrm>
      </p:grpSpPr>
      <p:sp>
        <p:nvSpPr>
          <p:cNvPr id="57" name="Google Shape;57;p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lstStyle>
            <a:lvl1pPr lv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58" name="Google Shape;58;p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9" name="Google Shape;59;p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60" name="Google Shape;60;p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sz="1200">
                <a:solidFill>
                  <a:srgbClr val="888888"/>
                </a:solidFill>
                <a:latin typeface="Calibri"/>
                <a:ea typeface="Calibri"/>
                <a:cs typeface="Calibri"/>
                <a:sym typeface="Calibri"/>
              </a:defRPr>
            </a:lvl1pPr>
            <a:lvl2pPr indent="0" lvl="1" marL="0" marR="0" rtl="0" algn="r">
              <a:spcBef>
                <a:spcPts val="0"/>
              </a:spcBef>
              <a:buNone/>
              <a:defRPr sz="1200">
                <a:solidFill>
                  <a:srgbClr val="888888"/>
                </a:solidFill>
                <a:latin typeface="Calibri"/>
                <a:ea typeface="Calibri"/>
                <a:cs typeface="Calibri"/>
                <a:sym typeface="Calibri"/>
              </a:defRPr>
            </a:lvl2pPr>
            <a:lvl3pPr indent="0" lvl="2" marL="0" marR="0" rtl="0" algn="r">
              <a:spcBef>
                <a:spcPts val="0"/>
              </a:spcBef>
              <a:buNone/>
              <a:defRPr sz="1200">
                <a:solidFill>
                  <a:srgbClr val="888888"/>
                </a:solidFill>
                <a:latin typeface="Calibri"/>
                <a:ea typeface="Calibri"/>
                <a:cs typeface="Calibri"/>
                <a:sym typeface="Calibri"/>
              </a:defRPr>
            </a:lvl3pPr>
            <a:lvl4pPr indent="0" lvl="3" marL="0" marR="0" rtl="0" algn="r">
              <a:spcBef>
                <a:spcPts val="0"/>
              </a:spcBef>
              <a:buNone/>
              <a:defRPr sz="1200">
                <a:solidFill>
                  <a:srgbClr val="888888"/>
                </a:solidFill>
                <a:latin typeface="Calibri"/>
                <a:ea typeface="Calibri"/>
                <a:cs typeface="Calibri"/>
                <a:sym typeface="Calibri"/>
              </a:defRPr>
            </a:lvl4pPr>
            <a:lvl5pPr indent="0" lvl="4" marL="0" marR="0" rtl="0" algn="r">
              <a:spcBef>
                <a:spcPts val="0"/>
              </a:spcBef>
              <a:buNone/>
              <a:defRPr sz="1200">
                <a:solidFill>
                  <a:srgbClr val="888888"/>
                </a:solidFill>
                <a:latin typeface="Calibri"/>
                <a:ea typeface="Calibri"/>
                <a:cs typeface="Calibri"/>
                <a:sym typeface="Calibri"/>
              </a:defRPr>
            </a:lvl5pPr>
            <a:lvl6pPr indent="0" lvl="5" marL="0" marR="0" rtl="0" algn="r">
              <a:spcBef>
                <a:spcPts val="0"/>
              </a:spcBef>
              <a:buNone/>
              <a:defRPr sz="1200">
                <a:solidFill>
                  <a:srgbClr val="888888"/>
                </a:solidFill>
                <a:latin typeface="Calibri"/>
                <a:ea typeface="Calibri"/>
                <a:cs typeface="Calibri"/>
                <a:sym typeface="Calibri"/>
              </a:defRPr>
            </a:lvl6pPr>
            <a:lvl7pPr indent="0" lvl="6" marL="0" marR="0" rtl="0" algn="r">
              <a:spcBef>
                <a:spcPts val="0"/>
              </a:spcBef>
              <a:buNone/>
              <a:defRPr sz="1200">
                <a:solidFill>
                  <a:srgbClr val="888888"/>
                </a:solidFill>
                <a:latin typeface="Calibri"/>
                <a:ea typeface="Calibri"/>
                <a:cs typeface="Calibri"/>
                <a:sym typeface="Calibri"/>
              </a:defRPr>
            </a:lvl7pPr>
            <a:lvl8pPr indent="0" lvl="7" marL="0" marR="0" rtl="0" algn="r">
              <a:spcBef>
                <a:spcPts val="0"/>
              </a:spcBef>
              <a:buNone/>
              <a:defRPr sz="1200">
                <a:solidFill>
                  <a:srgbClr val="888888"/>
                </a:solidFill>
                <a:latin typeface="Calibri"/>
                <a:ea typeface="Calibri"/>
                <a:cs typeface="Calibri"/>
                <a:sym typeface="Calibri"/>
              </a:defRPr>
            </a:lvl8pPr>
            <a:lvl9pPr indent="0" lvl="8" marL="0" marR="0" rtl="0" algn="r">
              <a:spcBef>
                <a:spcPts val="0"/>
              </a:spcBef>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61" name="Shape 61"/>
        <p:cNvGrpSpPr/>
        <p:nvPr/>
      </p:nvGrpSpPr>
      <p:grpSpPr>
        <a:xfrm>
          <a:off x="0" y="0"/>
          <a:ext cx="0" cy="0"/>
          <a:chOff x="0" y="0"/>
          <a:chExt cx="0" cy="0"/>
        </a:xfrm>
      </p:grpSpPr>
      <p:sp>
        <p:nvSpPr>
          <p:cNvPr id="62" name="Google Shape;62;p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63" name="Google Shape;63;p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64" name="Google Shape;64;p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sz="1200">
                <a:solidFill>
                  <a:srgbClr val="888888"/>
                </a:solidFill>
                <a:latin typeface="Calibri"/>
                <a:ea typeface="Calibri"/>
                <a:cs typeface="Calibri"/>
                <a:sym typeface="Calibri"/>
              </a:defRPr>
            </a:lvl1pPr>
            <a:lvl2pPr indent="0" lvl="1" marL="0" marR="0" rtl="0" algn="r">
              <a:spcBef>
                <a:spcPts val="0"/>
              </a:spcBef>
              <a:buNone/>
              <a:defRPr sz="1200">
                <a:solidFill>
                  <a:srgbClr val="888888"/>
                </a:solidFill>
                <a:latin typeface="Calibri"/>
                <a:ea typeface="Calibri"/>
                <a:cs typeface="Calibri"/>
                <a:sym typeface="Calibri"/>
              </a:defRPr>
            </a:lvl2pPr>
            <a:lvl3pPr indent="0" lvl="2" marL="0" marR="0" rtl="0" algn="r">
              <a:spcBef>
                <a:spcPts val="0"/>
              </a:spcBef>
              <a:buNone/>
              <a:defRPr sz="1200">
                <a:solidFill>
                  <a:srgbClr val="888888"/>
                </a:solidFill>
                <a:latin typeface="Calibri"/>
                <a:ea typeface="Calibri"/>
                <a:cs typeface="Calibri"/>
                <a:sym typeface="Calibri"/>
              </a:defRPr>
            </a:lvl3pPr>
            <a:lvl4pPr indent="0" lvl="3" marL="0" marR="0" rtl="0" algn="r">
              <a:spcBef>
                <a:spcPts val="0"/>
              </a:spcBef>
              <a:buNone/>
              <a:defRPr sz="1200">
                <a:solidFill>
                  <a:srgbClr val="888888"/>
                </a:solidFill>
                <a:latin typeface="Calibri"/>
                <a:ea typeface="Calibri"/>
                <a:cs typeface="Calibri"/>
                <a:sym typeface="Calibri"/>
              </a:defRPr>
            </a:lvl4pPr>
            <a:lvl5pPr indent="0" lvl="4" marL="0" marR="0" rtl="0" algn="r">
              <a:spcBef>
                <a:spcPts val="0"/>
              </a:spcBef>
              <a:buNone/>
              <a:defRPr sz="1200">
                <a:solidFill>
                  <a:srgbClr val="888888"/>
                </a:solidFill>
                <a:latin typeface="Calibri"/>
                <a:ea typeface="Calibri"/>
                <a:cs typeface="Calibri"/>
                <a:sym typeface="Calibri"/>
              </a:defRPr>
            </a:lvl5pPr>
            <a:lvl6pPr indent="0" lvl="5" marL="0" marR="0" rtl="0" algn="r">
              <a:spcBef>
                <a:spcPts val="0"/>
              </a:spcBef>
              <a:buNone/>
              <a:defRPr sz="1200">
                <a:solidFill>
                  <a:srgbClr val="888888"/>
                </a:solidFill>
                <a:latin typeface="Calibri"/>
                <a:ea typeface="Calibri"/>
                <a:cs typeface="Calibri"/>
                <a:sym typeface="Calibri"/>
              </a:defRPr>
            </a:lvl6pPr>
            <a:lvl7pPr indent="0" lvl="6" marL="0" marR="0" rtl="0" algn="r">
              <a:spcBef>
                <a:spcPts val="0"/>
              </a:spcBef>
              <a:buNone/>
              <a:defRPr sz="1200">
                <a:solidFill>
                  <a:srgbClr val="888888"/>
                </a:solidFill>
                <a:latin typeface="Calibri"/>
                <a:ea typeface="Calibri"/>
                <a:cs typeface="Calibri"/>
                <a:sym typeface="Calibri"/>
              </a:defRPr>
            </a:lvl7pPr>
            <a:lvl8pPr indent="0" lvl="7" marL="0" marR="0" rtl="0" algn="r">
              <a:spcBef>
                <a:spcPts val="0"/>
              </a:spcBef>
              <a:buNone/>
              <a:defRPr sz="1200">
                <a:solidFill>
                  <a:srgbClr val="888888"/>
                </a:solidFill>
                <a:latin typeface="Calibri"/>
                <a:ea typeface="Calibri"/>
                <a:cs typeface="Calibri"/>
                <a:sym typeface="Calibri"/>
              </a:defRPr>
            </a:lvl8pPr>
            <a:lvl9pPr indent="0" lvl="8" marL="0" marR="0" rtl="0" algn="r">
              <a:spcBef>
                <a:spcPts val="0"/>
              </a:spcBef>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ntent with Caption" type="objTx">
  <p:cSld name="OBJECT_WITH_CAPTION_TEXT">
    <p:spTree>
      <p:nvGrpSpPr>
        <p:cNvPr id="65" name="Shape 65"/>
        <p:cNvGrpSpPr/>
        <p:nvPr/>
      </p:nvGrpSpPr>
      <p:grpSpPr>
        <a:xfrm>
          <a:off x="0" y="0"/>
          <a:ext cx="0" cy="0"/>
          <a:chOff x="0" y="0"/>
          <a:chExt cx="0" cy="0"/>
        </a:xfrm>
      </p:grpSpPr>
      <p:sp>
        <p:nvSpPr>
          <p:cNvPr id="66" name="Google Shape;66;p10"/>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lstStyle>
            <a:lvl1pPr lvl="0" marR="0" rtl="0" algn="l">
              <a:spcBef>
                <a:spcPts val="0"/>
              </a:spcBef>
              <a:spcAft>
                <a:spcPts val="0"/>
              </a:spcAft>
              <a:buClr>
                <a:schemeClr val="dk1"/>
              </a:buClr>
              <a:buSzPts val="2000"/>
              <a:buFont typeface="Calibri"/>
              <a:buNone/>
              <a:defRPr b="1" i="0" sz="20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67" name="Google Shape;67;p10"/>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68" name="Google Shape;68;p10"/>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lstStyle>
            <a:lvl1pPr indent="-228600" lvl="0" marL="457200" marR="0" rtl="0" algn="l">
              <a:spcBef>
                <a:spcPts val="280"/>
              </a:spcBef>
              <a:spcAft>
                <a:spcPts val="0"/>
              </a:spcAft>
              <a:buClr>
                <a:schemeClr val="dk1"/>
              </a:buClr>
              <a:buSzPts val="1400"/>
              <a:buFont typeface="Arial"/>
              <a:buNone/>
              <a:defRPr b="0" i="0" sz="1400" u="none" cap="none" strike="noStrike">
                <a:solidFill>
                  <a:schemeClr val="dk1"/>
                </a:solidFill>
                <a:latin typeface="Calibri"/>
                <a:ea typeface="Calibri"/>
                <a:cs typeface="Calibri"/>
                <a:sym typeface="Calibri"/>
              </a:defRPr>
            </a:lvl1pPr>
            <a:lvl2pPr indent="-228600" lvl="1" marL="914400" marR="0" rtl="0" algn="l">
              <a:spcBef>
                <a:spcPts val="240"/>
              </a:spcBef>
              <a:spcAft>
                <a:spcPts val="0"/>
              </a:spcAft>
              <a:buClr>
                <a:schemeClr val="dk1"/>
              </a:buClr>
              <a:buSzPts val="12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spcBef>
                <a:spcPts val="2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3pPr>
            <a:lvl4pPr indent="-228600" lvl="3" marL="1828800" marR="0" rtl="0" algn="l">
              <a:spcBef>
                <a:spcPts val="180"/>
              </a:spcBef>
              <a:spcAft>
                <a:spcPts val="0"/>
              </a:spcAft>
              <a:buClr>
                <a:schemeClr val="dk1"/>
              </a:buClr>
              <a:buSzPts val="900"/>
              <a:buFont typeface="Arial"/>
              <a:buNone/>
              <a:defRPr b="0" i="0" sz="900" u="none" cap="none" strike="noStrike">
                <a:solidFill>
                  <a:schemeClr val="dk1"/>
                </a:solidFill>
                <a:latin typeface="Calibri"/>
                <a:ea typeface="Calibri"/>
                <a:cs typeface="Calibri"/>
                <a:sym typeface="Calibri"/>
              </a:defRPr>
            </a:lvl4pPr>
            <a:lvl5pPr indent="-228600" lvl="4" marL="2286000" marR="0" rtl="0" algn="l">
              <a:spcBef>
                <a:spcPts val="180"/>
              </a:spcBef>
              <a:spcAft>
                <a:spcPts val="0"/>
              </a:spcAft>
              <a:buClr>
                <a:schemeClr val="dk1"/>
              </a:buClr>
              <a:buSzPts val="900"/>
              <a:buFont typeface="Arial"/>
              <a:buNone/>
              <a:defRPr b="0" i="0" sz="900" u="none" cap="none" strike="noStrike">
                <a:solidFill>
                  <a:schemeClr val="dk1"/>
                </a:solidFill>
                <a:latin typeface="Calibri"/>
                <a:ea typeface="Calibri"/>
                <a:cs typeface="Calibri"/>
                <a:sym typeface="Calibri"/>
              </a:defRPr>
            </a:lvl5pPr>
            <a:lvl6pPr indent="-228600" lvl="5" marL="2743200" marR="0" rtl="0" algn="l">
              <a:spcBef>
                <a:spcPts val="180"/>
              </a:spcBef>
              <a:spcAft>
                <a:spcPts val="0"/>
              </a:spcAft>
              <a:buClr>
                <a:schemeClr val="dk1"/>
              </a:buClr>
              <a:buSzPts val="900"/>
              <a:buFont typeface="Arial"/>
              <a:buNone/>
              <a:defRPr b="0" i="0" sz="900" u="none" cap="none" strike="noStrike">
                <a:solidFill>
                  <a:schemeClr val="dk1"/>
                </a:solidFill>
                <a:latin typeface="Calibri"/>
                <a:ea typeface="Calibri"/>
                <a:cs typeface="Calibri"/>
                <a:sym typeface="Calibri"/>
              </a:defRPr>
            </a:lvl6pPr>
            <a:lvl7pPr indent="-228600" lvl="6" marL="3200400" marR="0" rtl="0" algn="l">
              <a:spcBef>
                <a:spcPts val="180"/>
              </a:spcBef>
              <a:spcAft>
                <a:spcPts val="0"/>
              </a:spcAft>
              <a:buClr>
                <a:schemeClr val="dk1"/>
              </a:buClr>
              <a:buSzPts val="900"/>
              <a:buFont typeface="Arial"/>
              <a:buNone/>
              <a:defRPr b="0" i="0" sz="900" u="none" cap="none" strike="noStrike">
                <a:solidFill>
                  <a:schemeClr val="dk1"/>
                </a:solidFill>
                <a:latin typeface="Calibri"/>
                <a:ea typeface="Calibri"/>
                <a:cs typeface="Calibri"/>
                <a:sym typeface="Calibri"/>
              </a:defRPr>
            </a:lvl7pPr>
            <a:lvl8pPr indent="-228600" lvl="7" marL="3657600" marR="0" rtl="0" algn="l">
              <a:spcBef>
                <a:spcPts val="180"/>
              </a:spcBef>
              <a:spcAft>
                <a:spcPts val="0"/>
              </a:spcAft>
              <a:buClr>
                <a:schemeClr val="dk1"/>
              </a:buClr>
              <a:buSzPts val="900"/>
              <a:buFont typeface="Arial"/>
              <a:buNone/>
              <a:defRPr b="0" i="0" sz="900" u="none" cap="none" strike="noStrike">
                <a:solidFill>
                  <a:schemeClr val="dk1"/>
                </a:solidFill>
                <a:latin typeface="Calibri"/>
                <a:ea typeface="Calibri"/>
                <a:cs typeface="Calibri"/>
                <a:sym typeface="Calibri"/>
              </a:defRPr>
            </a:lvl8pPr>
            <a:lvl9pPr indent="-228600" lvl="8" marL="4114800" marR="0" rtl="0" algn="l">
              <a:spcBef>
                <a:spcPts val="180"/>
              </a:spcBef>
              <a:spcAft>
                <a:spcPts val="0"/>
              </a:spcAft>
              <a:buClr>
                <a:schemeClr val="dk1"/>
              </a:buClr>
              <a:buSzPts val="900"/>
              <a:buFont typeface="Arial"/>
              <a:buNone/>
              <a:defRPr b="0" i="0" sz="900" u="none" cap="none" strike="noStrike">
                <a:solidFill>
                  <a:schemeClr val="dk1"/>
                </a:solidFill>
                <a:latin typeface="Calibri"/>
                <a:ea typeface="Calibri"/>
                <a:cs typeface="Calibri"/>
                <a:sym typeface="Calibri"/>
              </a:defRPr>
            </a:lvl9pPr>
          </a:lstStyle>
          <a:p/>
        </p:txBody>
      </p:sp>
      <p:sp>
        <p:nvSpPr>
          <p:cNvPr id="69" name="Google Shape;69;p1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70" name="Google Shape;70;p1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71" name="Google Shape;71;p1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sz="1200">
                <a:solidFill>
                  <a:srgbClr val="888888"/>
                </a:solidFill>
                <a:latin typeface="Calibri"/>
                <a:ea typeface="Calibri"/>
                <a:cs typeface="Calibri"/>
                <a:sym typeface="Calibri"/>
              </a:defRPr>
            </a:lvl1pPr>
            <a:lvl2pPr indent="0" lvl="1" marL="0" marR="0" rtl="0" algn="r">
              <a:spcBef>
                <a:spcPts val="0"/>
              </a:spcBef>
              <a:buNone/>
              <a:defRPr sz="1200">
                <a:solidFill>
                  <a:srgbClr val="888888"/>
                </a:solidFill>
                <a:latin typeface="Calibri"/>
                <a:ea typeface="Calibri"/>
                <a:cs typeface="Calibri"/>
                <a:sym typeface="Calibri"/>
              </a:defRPr>
            </a:lvl2pPr>
            <a:lvl3pPr indent="0" lvl="2" marL="0" marR="0" rtl="0" algn="r">
              <a:spcBef>
                <a:spcPts val="0"/>
              </a:spcBef>
              <a:buNone/>
              <a:defRPr sz="1200">
                <a:solidFill>
                  <a:srgbClr val="888888"/>
                </a:solidFill>
                <a:latin typeface="Calibri"/>
                <a:ea typeface="Calibri"/>
                <a:cs typeface="Calibri"/>
                <a:sym typeface="Calibri"/>
              </a:defRPr>
            </a:lvl3pPr>
            <a:lvl4pPr indent="0" lvl="3" marL="0" marR="0" rtl="0" algn="r">
              <a:spcBef>
                <a:spcPts val="0"/>
              </a:spcBef>
              <a:buNone/>
              <a:defRPr sz="1200">
                <a:solidFill>
                  <a:srgbClr val="888888"/>
                </a:solidFill>
                <a:latin typeface="Calibri"/>
                <a:ea typeface="Calibri"/>
                <a:cs typeface="Calibri"/>
                <a:sym typeface="Calibri"/>
              </a:defRPr>
            </a:lvl4pPr>
            <a:lvl5pPr indent="0" lvl="4" marL="0" marR="0" rtl="0" algn="r">
              <a:spcBef>
                <a:spcPts val="0"/>
              </a:spcBef>
              <a:buNone/>
              <a:defRPr sz="1200">
                <a:solidFill>
                  <a:srgbClr val="888888"/>
                </a:solidFill>
                <a:latin typeface="Calibri"/>
                <a:ea typeface="Calibri"/>
                <a:cs typeface="Calibri"/>
                <a:sym typeface="Calibri"/>
              </a:defRPr>
            </a:lvl5pPr>
            <a:lvl6pPr indent="0" lvl="5" marL="0" marR="0" rtl="0" algn="r">
              <a:spcBef>
                <a:spcPts val="0"/>
              </a:spcBef>
              <a:buNone/>
              <a:defRPr sz="1200">
                <a:solidFill>
                  <a:srgbClr val="888888"/>
                </a:solidFill>
                <a:latin typeface="Calibri"/>
                <a:ea typeface="Calibri"/>
                <a:cs typeface="Calibri"/>
                <a:sym typeface="Calibri"/>
              </a:defRPr>
            </a:lvl6pPr>
            <a:lvl7pPr indent="0" lvl="6" marL="0" marR="0" rtl="0" algn="r">
              <a:spcBef>
                <a:spcPts val="0"/>
              </a:spcBef>
              <a:buNone/>
              <a:defRPr sz="1200">
                <a:solidFill>
                  <a:srgbClr val="888888"/>
                </a:solidFill>
                <a:latin typeface="Calibri"/>
                <a:ea typeface="Calibri"/>
                <a:cs typeface="Calibri"/>
                <a:sym typeface="Calibri"/>
              </a:defRPr>
            </a:lvl7pPr>
            <a:lvl8pPr indent="0" lvl="7" marL="0" marR="0" rtl="0" algn="r">
              <a:spcBef>
                <a:spcPts val="0"/>
              </a:spcBef>
              <a:buNone/>
              <a:defRPr sz="1200">
                <a:solidFill>
                  <a:srgbClr val="888888"/>
                </a:solidFill>
                <a:latin typeface="Calibri"/>
                <a:ea typeface="Calibri"/>
                <a:cs typeface="Calibri"/>
                <a:sym typeface="Calibri"/>
              </a:defRPr>
            </a:lvl8pPr>
            <a:lvl9pPr indent="0" lvl="8" marL="0" marR="0" rtl="0" algn="r">
              <a:spcBef>
                <a:spcPts val="0"/>
              </a:spcBef>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theme" Target="../theme/theme1.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lstStyle>
            <a:lvl1pPr lv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12" name="Google Shape;12;p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 name="Google Shape;13;p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 name="Google Shape;14;p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3.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image" Target="../media/image4.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image" Target="../media/image5.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 Id="rId3" Type="http://schemas.openxmlformats.org/officeDocument/2006/relationships/image" Target="../media/image6.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 Id="rId3" Type="http://schemas.openxmlformats.org/officeDocument/2006/relationships/image" Target="../media/image7.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 Id="rId3" Type="http://schemas.openxmlformats.org/officeDocument/2006/relationships/image" Target="../media/image8.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 Id="rId3" Type="http://schemas.openxmlformats.org/officeDocument/2006/relationships/image" Target="../media/image9.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Relationship Id="rId3" Type="http://schemas.openxmlformats.org/officeDocument/2006/relationships/image" Target="../media/image11.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2.xml"/><Relationship Id="rId3" Type="http://schemas.openxmlformats.org/officeDocument/2006/relationships/image" Target="../media/image12.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3.xml"/><Relationship Id="rId3" Type="http://schemas.openxmlformats.org/officeDocument/2006/relationships/image" Target="../media/image10.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9.xml"/><Relationship Id="rId3" Type="http://schemas.openxmlformats.org/officeDocument/2006/relationships/image" Target="../media/image13.jpg"/><Relationship Id="rId4" Type="http://schemas.openxmlformats.org/officeDocument/2006/relationships/image" Target="../media/image15.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0.xml"/><Relationship Id="rId3" Type="http://schemas.openxmlformats.org/officeDocument/2006/relationships/image" Target="../media/image1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2.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4" name="Shape 94"/>
        <p:cNvGrpSpPr/>
        <p:nvPr/>
      </p:nvGrpSpPr>
      <p:grpSpPr>
        <a:xfrm>
          <a:off x="0" y="0"/>
          <a:ext cx="0" cy="0"/>
          <a:chOff x="0" y="0"/>
          <a:chExt cx="0" cy="0"/>
        </a:xfrm>
      </p:grpSpPr>
      <p:sp>
        <p:nvSpPr>
          <p:cNvPr id="95" name="Google Shape;95;p14"/>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chemeClr val="dk1"/>
              </a:buClr>
              <a:buSzPts val="4400"/>
              <a:buFont typeface="Calibri"/>
              <a:buNone/>
            </a:pPr>
            <a:r>
              <a:rPr b="0" i="0" lang="en-US" sz="4400" u="none" cap="none" strike="noStrike">
                <a:solidFill>
                  <a:schemeClr val="dk1"/>
                </a:solidFill>
                <a:latin typeface="Calibri"/>
                <a:ea typeface="Calibri"/>
                <a:cs typeface="Calibri"/>
                <a:sym typeface="Calibri"/>
              </a:rPr>
              <a:t>Teaching approach and teaching methods</a:t>
            </a:r>
            <a:endParaRPr b="0" i="0" sz="4400" u="none" cap="none" strike="noStrike">
              <a:solidFill>
                <a:schemeClr val="dk1"/>
              </a:solidFill>
              <a:latin typeface="Calibri"/>
              <a:ea typeface="Calibri"/>
              <a:cs typeface="Calibri"/>
              <a:sym typeface="Calibri"/>
            </a:endParaRPr>
          </a:p>
        </p:txBody>
      </p:sp>
      <p:sp>
        <p:nvSpPr>
          <p:cNvPr id="96" name="Google Shape;96;p14"/>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rgbClr val="888888"/>
              </a:buClr>
              <a:buSzPts val="3200"/>
              <a:buFont typeface="Arial"/>
              <a:buNone/>
            </a:pPr>
            <a:r>
              <a:t/>
            </a:r>
            <a:endParaRPr b="0" i="0" sz="3200" u="none" cap="none" strike="noStrike">
              <a:solidFill>
                <a:srgbClr val="888888"/>
              </a:solidFill>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4" name="Shape 154"/>
        <p:cNvGrpSpPr/>
        <p:nvPr/>
      </p:nvGrpSpPr>
      <p:grpSpPr>
        <a:xfrm>
          <a:off x="0" y="0"/>
          <a:ext cx="0" cy="0"/>
          <a:chOff x="0" y="0"/>
          <a:chExt cx="0" cy="0"/>
        </a:xfrm>
      </p:grpSpPr>
      <p:sp>
        <p:nvSpPr>
          <p:cNvPr id="155" name="Google Shape;155;p23"/>
          <p:cNvSpPr txBox="1"/>
          <p:nvPr>
            <p:ph idx="1" type="body"/>
          </p:nvPr>
        </p:nvSpPr>
        <p:spPr>
          <a:xfrm>
            <a:off x="457200" y="381000"/>
            <a:ext cx="8229600" cy="6324600"/>
          </a:xfrm>
          <a:prstGeom prst="rect">
            <a:avLst/>
          </a:prstGeom>
          <a:noFill/>
          <a:ln>
            <a:noFill/>
          </a:ln>
        </p:spPr>
        <p:txBody>
          <a:bodyPr anchorCtr="0" anchor="t" bIns="45700" lIns="91425" spcFirstLastPara="1" rIns="91425" wrap="square" tIns="45700">
            <a:noAutofit/>
          </a:bodyPr>
          <a:lstStyle/>
          <a:p>
            <a:pPr indent="-342900" lvl="0" marL="342900" marR="0" rtl="0" algn="ctr">
              <a:spcBef>
                <a:spcPts val="0"/>
              </a:spcBef>
              <a:spcAft>
                <a:spcPts val="0"/>
              </a:spcAft>
              <a:buClr>
                <a:schemeClr val="dk1"/>
              </a:buClr>
              <a:buSzPts val="3200"/>
              <a:buFont typeface="Arial"/>
              <a:buNone/>
            </a:pPr>
            <a:r>
              <a:rPr b="1" i="0" lang="en-US" sz="3200" u="none" cap="none" strike="noStrike">
                <a:solidFill>
                  <a:schemeClr val="dk1"/>
                </a:solidFill>
                <a:latin typeface="Calibri"/>
                <a:ea typeface="Calibri"/>
                <a:cs typeface="Calibri"/>
                <a:sym typeface="Calibri"/>
              </a:rPr>
              <a:t>ِ </a:t>
            </a:r>
            <a:endParaRPr/>
          </a:p>
          <a:p>
            <a:pPr indent="-342900" lvl="0" marL="342900" marR="0" rtl="0" algn="ctr">
              <a:spcBef>
                <a:spcPts val="640"/>
              </a:spcBef>
              <a:spcAft>
                <a:spcPts val="0"/>
              </a:spcAft>
              <a:buClr>
                <a:schemeClr val="dk1"/>
              </a:buClr>
              <a:buSzPts val="3200"/>
              <a:buFont typeface="Arial"/>
              <a:buNone/>
            </a:pPr>
            <a:r>
              <a:t/>
            </a:r>
            <a:endParaRPr b="1" i="0" sz="3200" u="none" cap="none" strike="noStrike">
              <a:solidFill>
                <a:schemeClr val="dk1"/>
              </a:solidFill>
              <a:latin typeface="Calibri"/>
              <a:ea typeface="Calibri"/>
              <a:cs typeface="Calibri"/>
              <a:sym typeface="Calibri"/>
            </a:endParaRPr>
          </a:p>
          <a:p>
            <a:pPr indent="-342900" lvl="0" marL="342900" marR="0" rtl="0" algn="ctr">
              <a:spcBef>
                <a:spcPts val="640"/>
              </a:spcBef>
              <a:spcAft>
                <a:spcPts val="0"/>
              </a:spcAft>
              <a:buClr>
                <a:schemeClr val="dk1"/>
              </a:buClr>
              <a:buSzPts val="3200"/>
              <a:buFont typeface="Arial"/>
              <a:buNone/>
            </a:pPr>
            <a:r>
              <a:t/>
            </a:r>
            <a:endParaRPr b="1" i="0" sz="3200" u="none" cap="none" strike="noStrike">
              <a:solidFill>
                <a:schemeClr val="dk1"/>
              </a:solidFill>
              <a:latin typeface="Calibri"/>
              <a:ea typeface="Calibri"/>
              <a:cs typeface="Calibri"/>
              <a:sym typeface="Calibri"/>
            </a:endParaRPr>
          </a:p>
          <a:p>
            <a:pPr indent="-342900" lvl="0" marL="342900" marR="0" rtl="0" algn="ctr">
              <a:spcBef>
                <a:spcPts val="640"/>
              </a:spcBef>
              <a:spcAft>
                <a:spcPts val="0"/>
              </a:spcAft>
              <a:buClr>
                <a:schemeClr val="dk1"/>
              </a:buClr>
              <a:buSzPts val="3200"/>
              <a:buFont typeface="Arial"/>
              <a:buNone/>
            </a:pPr>
            <a:r>
              <a:rPr b="1" i="0" lang="en-US" sz="3200" u="none" cap="none" strike="noStrike">
                <a:solidFill>
                  <a:schemeClr val="dk1"/>
                </a:solidFill>
                <a:latin typeface="Calibri"/>
                <a:ea typeface="Calibri"/>
                <a:cs typeface="Calibri"/>
                <a:sym typeface="Calibri"/>
              </a:rPr>
              <a:t>             </a:t>
            </a:r>
            <a:endParaRPr b="1" i="0" sz="3200" u="none" cap="none" strike="noStrike">
              <a:solidFill>
                <a:schemeClr val="dk1"/>
              </a:solidFill>
              <a:latin typeface="Calibri"/>
              <a:ea typeface="Calibri"/>
              <a:cs typeface="Calibri"/>
              <a:sym typeface="Calibri"/>
            </a:endParaRPr>
          </a:p>
          <a:p>
            <a:pPr indent="-342900" lvl="0" marL="342900" marR="0" rtl="0" algn="ctr">
              <a:spcBef>
                <a:spcPts val="640"/>
              </a:spcBef>
              <a:spcAft>
                <a:spcPts val="0"/>
              </a:spcAft>
              <a:buClr>
                <a:schemeClr val="dk1"/>
              </a:buClr>
              <a:buSzPts val="3200"/>
              <a:buFont typeface="Arial"/>
              <a:buNone/>
            </a:pPr>
            <a:r>
              <a:rPr b="1" i="0" lang="en-US" sz="3200" u="none" cap="none" strike="noStrike">
                <a:solidFill>
                  <a:schemeClr val="dk1"/>
                </a:solidFill>
                <a:latin typeface="Calibri"/>
                <a:ea typeface="Calibri"/>
                <a:cs typeface="Calibri"/>
                <a:sym typeface="Calibri"/>
              </a:rPr>
              <a:t>What is Cooperative Learning?</a:t>
            </a:r>
            <a:endParaRPr/>
          </a:p>
          <a:p>
            <a:pPr indent="-342900" lvl="0" marL="342900" marR="0" rtl="0" algn="ctr">
              <a:spcBef>
                <a:spcPts val="640"/>
              </a:spcBef>
              <a:spcAft>
                <a:spcPts val="0"/>
              </a:spcAft>
              <a:buClr>
                <a:schemeClr val="dk1"/>
              </a:buClr>
              <a:buSzPts val="3200"/>
              <a:buFont typeface="Arial"/>
              <a:buNone/>
            </a:pPr>
            <a:r>
              <a:t/>
            </a:r>
            <a:endParaRPr b="1" i="0" sz="3200" u="none" cap="none" strike="noStrike">
              <a:solidFill>
                <a:schemeClr val="dk1"/>
              </a:solidFill>
              <a:latin typeface="Calibri"/>
              <a:ea typeface="Calibri"/>
              <a:cs typeface="Calibri"/>
              <a:sym typeface="Calibri"/>
            </a:endParaRPr>
          </a:p>
          <a:p>
            <a:pPr indent="-342900" lvl="0" marL="342900" marR="0" rtl="0" algn="ctr">
              <a:spcBef>
                <a:spcPts val="640"/>
              </a:spcBef>
              <a:spcAft>
                <a:spcPts val="0"/>
              </a:spcAft>
              <a:buClr>
                <a:schemeClr val="dk1"/>
              </a:buClr>
              <a:buSzPts val="3200"/>
              <a:buFont typeface="Arial"/>
              <a:buNone/>
            </a:pPr>
            <a:r>
              <a:t/>
            </a:r>
            <a:endParaRPr b="1" i="0" sz="3200" u="none" cap="none" strike="noStrike">
              <a:solidFill>
                <a:schemeClr val="dk1"/>
              </a:solidFill>
              <a:latin typeface="Calibri"/>
              <a:ea typeface="Calibri"/>
              <a:cs typeface="Calibri"/>
              <a:sym typeface="Calibri"/>
            </a:endParaRPr>
          </a:p>
          <a:p>
            <a:pPr indent="-342900" lvl="0" marL="342900" marR="0" rtl="0" algn="ctr">
              <a:spcBef>
                <a:spcPts val="640"/>
              </a:spcBef>
              <a:spcAft>
                <a:spcPts val="0"/>
              </a:spcAft>
              <a:buClr>
                <a:schemeClr val="dk1"/>
              </a:buClr>
              <a:buSzPts val="3200"/>
              <a:buFont typeface="Arial"/>
              <a:buNone/>
            </a:pPr>
            <a:r>
              <a:t/>
            </a:r>
            <a:endParaRPr b="1" i="0" sz="3200" u="none" cap="none" strike="noStrike">
              <a:solidFill>
                <a:schemeClr val="dk1"/>
              </a:solidFill>
              <a:latin typeface="Calibri"/>
              <a:ea typeface="Calibri"/>
              <a:cs typeface="Calibri"/>
              <a:sym typeface="Calibri"/>
            </a:endParaRPr>
          </a:p>
        </p:txBody>
      </p:sp>
      <p:pic>
        <p:nvPicPr>
          <p:cNvPr descr="children" id="156" name="Google Shape;156;p23"/>
          <p:cNvPicPr preferRelativeResize="0"/>
          <p:nvPr/>
        </p:nvPicPr>
        <p:blipFill rotWithShape="1">
          <a:blip r:embed="rId3">
            <a:alphaModFix/>
          </a:blip>
          <a:srcRect b="0" l="0" r="0" t="0"/>
          <a:stretch/>
        </p:blipFill>
        <p:spPr>
          <a:xfrm>
            <a:off x="2514600" y="4191000"/>
            <a:ext cx="3657600" cy="2209800"/>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60" name="Shape 160"/>
        <p:cNvGrpSpPr/>
        <p:nvPr/>
      </p:nvGrpSpPr>
      <p:grpSpPr>
        <a:xfrm>
          <a:off x="0" y="0"/>
          <a:ext cx="0" cy="0"/>
          <a:chOff x="0" y="0"/>
          <a:chExt cx="0" cy="0"/>
        </a:xfrm>
      </p:grpSpPr>
      <p:sp>
        <p:nvSpPr>
          <p:cNvPr id="161" name="Google Shape;161;p2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chemeClr val="dk1"/>
              </a:buClr>
              <a:buSzPts val="4400"/>
              <a:buFont typeface="Calibri"/>
              <a:buNone/>
            </a:pPr>
            <a:r>
              <a:rPr b="0" i="0" lang="en-US" sz="4400" u="none" cap="none" strike="noStrike">
                <a:solidFill>
                  <a:schemeClr val="dk1"/>
                </a:solidFill>
                <a:latin typeface="Calibri"/>
                <a:ea typeface="Calibri"/>
                <a:cs typeface="Calibri"/>
                <a:sym typeface="Calibri"/>
              </a:rPr>
              <a:t>What is Cooperative learning ?</a:t>
            </a:r>
            <a:endParaRPr/>
          </a:p>
        </p:txBody>
      </p:sp>
      <p:sp>
        <p:nvSpPr>
          <p:cNvPr id="162" name="Google Shape;162;p24"/>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dk1"/>
              </a:buClr>
              <a:buSzPts val="2800"/>
              <a:buFont typeface="Arial"/>
              <a:buNone/>
            </a:pPr>
            <a:r>
              <a:rPr b="0" i="0" lang="en-US" sz="2800" u="none" cap="none" strike="noStrike">
                <a:solidFill>
                  <a:schemeClr val="dk1"/>
                </a:solidFill>
                <a:latin typeface="Calibri"/>
                <a:ea typeface="Calibri"/>
                <a:cs typeface="Calibri"/>
                <a:sym typeface="Calibri"/>
              </a:rPr>
              <a:t>Cooperative learning, is also called collaborative learning, occurs whenever students </a:t>
            </a:r>
            <a:r>
              <a:rPr b="0" i="0" lang="en-US" sz="2800" u="sng" cap="none" strike="noStrike">
                <a:solidFill>
                  <a:schemeClr val="dk1"/>
                </a:solidFill>
                <a:latin typeface="Calibri"/>
                <a:ea typeface="Calibri"/>
                <a:cs typeface="Calibri"/>
                <a:sym typeface="Calibri"/>
              </a:rPr>
              <a:t>interact in pairs or groups</a:t>
            </a:r>
            <a:r>
              <a:rPr b="0" i="0" lang="en-US" sz="2800" u="none" cap="none" strike="noStrike">
                <a:solidFill>
                  <a:schemeClr val="dk1"/>
                </a:solidFill>
                <a:latin typeface="Calibri"/>
                <a:ea typeface="Calibri"/>
                <a:cs typeface="Calibri"/>
                <a:sym typeface="Calibri"/>
              </a:rPr>
              <a:t> to share knowledge and experiences. All activities in which students work together  head towards a common goal, from interacting with daily partners to completing long term projects with learning communities, are cooperative learning activities.</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66" name="Shape 166"/>
        <p:cNvGrpSpPr/>
        <p:nvPr/>
      </p:nvGrpSpPr>
      <p:grpSpPr>
        <a:xfrm>
          <a:off x="0" y="0"/>
          <a:ext cx="0" cy="0"/>
          <a:chOff x="0" y="0"/>
          <a:chExt cx="0" cy="0"/>
        </a:xfrm>
      </p:grpSpPr>
      <p:sp>
        <p:nvSpPr>
          <p:cNvPr id="167" name="Google Shape;167;p25"/>
          <p:cNvSpPr txBox="1"/>
          <p:nvPr>
            <p:ph idx="1" type="body"/>
          </p:nvPr>
        </p:nvSpPr>
        <p:spPr>
          <a:xfrm>
            <a:off x="457200" y="457200"/>
            <a:ext cx="8229600" cy="5668963"/>
          </a:xfrm>
          <a:prstGeom prst="rect">
            <a:avLst/>
          </a:prstGeom>
          <a:noFill/>
          <a:ln>
            <a:noFill/>
          </a:ln>
        </p:spPr>
        <p:txBody>
          <a:bodyPr anchorCtr="0" anchor="t" bIns="45700" lIns="91425" spcFirstLastPara="1" rIns="91425" wrap="square" tIns="45700">
            <a:noAutofit/>
          </a:bodyPr>
          <a:lstStyle/>
          <a:p>
            <a:pPr indent="-342900" lvl="0" marL="342900" marR="0" rtl="0" algn="l">
              <a:lnSpc>
                <a:spcPct val="80000"/>
              </a:lnSpc>
              <a:spcBef>
                <a:spcPts val="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Cooperative learning is a </a:t>
            </a:r>
            <a:r>
              <a:rPr b="0" i="0" lang="en-US" sz="2400" u="sng" cap="none" strike="noStrike">
                <a:solidFill>
                  <a:schemeClr val="dk1"/>
                </a:solidFill>
                <a:latin typeface="Calibri"/>
                <a:ea typeface="Calibri"/>
                <a:cs typeface="Calibri"/>
                <a:sym typeface="Calibri"/>
              </a:rPr>
              <a:t>method of teaching and learning</a:t>
            </a:r>
            <a:r>
              <a:rPr b="0" i="0" lang="en-US" sz="2400" u="none" cap="none" strike="noStrike">
                <a:solidFill>
                  <a:schemeClr val="dk1"/>
                </a:solidFill>
                <a:latin typeface="Calibri"/>
                <a:ea typeface="Calibri"/>
                <a:cs typeface="Calibri"/>
                <a:sym typeface="Calibri"/>
              </a:rPr>
              <a:t> in which students team together to explore a significant question or create a meaningful project.</a:t>
            </a:r>
            <a:endParaRPr/>
          </a:p>
          <a:p>
            <a:pPr indent="0" lvl="0" marL="0" marR="0" rtl="0" algn="l">
              <a:lnSpc>
                <a:spcPct val="80000"/>
              </a:lnSpc>
              <a:spcBef>
                <a:spcPts val="480"/>
              </a:spcBef>
              <a:spcAft>
                <a:spcPts val="0"/>
              </a:spcAft>
              <a:buClr>
                <a:schemeClr val="dk1"/>
              </a:buClr>
              <a:buSzPts val="2400"/>
              <a:buFont typeface="Arial"/>
              <a:buNone/>
            </a:pPr>
            <a:r>
              <a:t/>
            </a:r>
            <a:endParaRPr b="0" i="0" sz="2400" u="none" cap="none" strike="noStrike">
              <a:solidFill>
                <a:schemeClr val="dk1"/>
              </a:solidFill>
              <a:latin typeface="Calibri"/>
              <a:ea typeface="Calibri"/>
              <a:cs typeface="Calibri"/>
              <a:sym typeface="Calibri"/>
            </a:endParaRPr>
          </a:p>
          <a:p>
            <a:pPr indent="-342900" lvl="0" marL="342900" marR="0" rtl="0" algn="l">
              <a:lnSpc>
                <a:spcPct val="80000"/>
              </a:lnSpc>
              <a:spcBef>
                <a:spcPts val="48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In cooperative learning, students work together in small groups on </a:t>
            </a:r>
            <a:r>
              <a:rPr b="0" i="0" lang="en-US" sz="2400" u="sng" cap="none" strike="noStrike">
                <a:solidFill>
                  <a:schemeClr val="dk1"/>
                </a:solidFill>
                <a:latin typeface="Calibri"/>
                <a:ea typeface="Calibri"/>
                <a:cs typeface="Calibri"/>
                <a:sym typeface="Calibri"/>
              </a:rPr>
              <a:t>a structured activity</a:t>
            </a:r>
            <a:r>
              <a:rPr b="0" i="0" lang="en-US" sz="2400" u="none" cap="none" strike="noStrike">
                <a:solidFill>
                  <a:schemeClr val="dk1"/>
                </a:solidFill>
                <a:latin typeface="Calibri"/>
                <a:ea typeface="Calibri"/>
                <a:cs typeface="Calibri"/>
                <a:sym typeface="Calibri"/>
              </a:rPr>
              <a:t>. They are individually accountable for their work, and the work of the group as a whole is also assessed. </a:t>
            </a:r>
            <a:endParaRPr/>
          </a:p>
          <a:p>
            <a:pPr indent="-190500" lvl="0" marL="342900" marR="0" rtl="0" algn="l">
              <a:lnSpc>
                <a:spcPct val="80000"/>
              </a:lnSpc>
              <a:spcBef>
                <a:spcPts val="480"/>
              </a:spcBef>
              <a:spcAft>
                <a:spcPts val="0"/>
              </a:spcAft>
              <a:buClr>
                <a:schemeClr val="dk1"/>
              </a:buClr>
              <a:buSzPts val="2400"/>
              <a:buFont typeface="Arial"/>
              <a:buNone/>
            </a:pPr>
            <a:r>
              <a:t/>
            </a:r>
            <a:endParaRPr b="0" i="0" sz="2400" u="none" cap="none" strike="noStrike">
              <a:solidFill>
                <a:schemeClr val="dk1"/>
              </a:solidFill>
              <a:latin typeface="Calibri"/>
              <a:ea typeface="Calibri"/>
              <a:cs typeface="Calibri"/>
              <a:sym typeface="Calibri"/>
            </a:endParaRPr>
          </a:p>
          <a:p>
            <a:pPr indent="-342900" lvl="0" marL="342900" marR="0" rtl="0" algn="l">
              <a:lnSpc>
                <a:spcPct val="80000"/>
              </a:lnSpc>
              <a:spcBef>
                <a:spcPts val="48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Cooperative learning is a successful teaching strategy in which small teams, each with students of </a:t>
            </a:r>
            <a:r>
              <a:rPr b="0" i="0" lang="en-US" sz="2400" u="sng" cap="none" strike="noStrike">
                <a:solidFill>
                  <a:schemeClr val="dk1"/>
                </a:solidFill>
                <a:latin typeface="Calibri"/>
                <a:ea typeface="Calibri"/>
                <a:cs typeface="Calibri"/>
                <a:sym typeface="Calibri"/>
              </a:rPr>
              <a:t>different levels of ability</a:t>
            </a:r>
            <a:r>
              <a:rPr b="0" i="0" lang="en-US" sz="2400" u="none" cap="none" strike="noStrike">
                <a:solidFill>
                  <a:schemeClr val="dk1"/>
                </a:solidFill>
                <a:latin typeface="Calibri"/>
                <a:ea typeface="Calibri"/>
                <a:cs typeface="Calibri"/>
                <a:sym typeface="Calibri"/>
              </a:rPr>
              <a:t>, use a variety of learning activities to improve their understanding of a subject. Each member of a team is responsible not only for learning what is taught but also for helping teammates learn.</a:t>
            </a:r>
            <a:endParaRPr/>
          </a:p>
          <a:p>
            <a:pPr indent="-342900" lvl="0" marL="342900" marR="0" rtl="0" algn="l">
              <a:lnSpc>
                <a:spcPct val="80000"/>
              </a:lnSpc>
              <a:spcBef>
                <a:spcPts val="480"/>
              </a:spcBef>
              <a:spcAft>
                <a:spcPts val="0"/>
              </a:spcAft>
              <a:buClr>
                <a:schemeClr val="dk1"/>
              </a:buClr>
              <a:buSzPts val="2400"/>
              <a:buFont typeface="Arial"/>
              <a:buNone/>
            </a:pPr>
            <a:r>
              <a:t/>
            </a:r>
            <a:endParaRPr b="0" i="0" sz="2400" u="none" cap="none" strike="noStrike">
              <a:solidFill>
                <a:schemeClr val="dk1"/>
              </a:solidFill>
              <a:latin typeface="Calibri"/>
              <a:ea typeface="Calibri"/>
              <a:cs typeface="Calibri"/>
              <a:sym typeface="Calibri"/>
            </a:endParaRPr>
          </a:p>
          <a:p>
            <a:pPr indent="-342900" lvl="0" marL="342900" marR="0" rtl="0" algn="l">
              <a:lnSpc>
                <a:spcPct val="80000"/>
              </a:lnSpc>
              <a:spcBef>
                <a:spcPts val="400"/>
              </a:spcBef>
              <a:spcAft>
                <a:spcPts val="0"/>
              </a:spcAft>
              <a:buClr>
                <a:schemeClr val="dk1"/>
              </a:buClr>
              <a:buSzPts val="2000"/>
              <a:buFont typeface="Arial"/>
              <a:buNone/>
            </a:pPr>
            <a:r>
              <a:t/>
            </a:r>
            <a:endParaRPr b="1" i="0" sz="2000" u="none" cap="none" strike="noStrike">
              <a:solidFill>
                <a:schemeClr val="dk1"/>
              </a:solidFill>
              <a:latin typeface="Calibri"/>
              <a:ea typeface="Calibri"/>
              <a:cs typeface="Calibri"/>
              <a:sym typeface="Calibri"/>
            </a:endParaRPr>
          </a:p>
          <a:p>
            <a:pPr indent="-342900" lvl="0" marL="342900" marR="0" rtl="0" algn="l">
              <a:lnSpc>
                <a:spcPct val="80000"/>
              </a:lnSpc>
              <a:spcBef>
                <a:spcPts val="400"/>
              </a:spcBef>
              <a:spcAft>
                <a:spcPts val="0"/>
              </a:spcAft>
              <a:buClr>
                <a:schemeClr val="dk1"/>
              </a:buClr>
              <a:buSzPts val="2000"/>
              <a:buFont typeface="Arial"/>
              <a:buNone/>
            </a:pPr>
            <a:r>
              <a:t/>
            </a:r>
            <a:endParaRPr b="1" i="0" sz="2000" u="none" cap="none" strike="noStrike">
              <a:solidFill>
                <a:schemeClr val="dk1"/>
              </a:solidFill>
              <a:latin typeface="Calibri"/>
              <a:ea typeface="Calibri"/>
              <a:cs typeface="Calibri"/>
              <a:sym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71" name="Shape 171"/>
        <p:cNvGrpSpPr/>
        <p:nvPr/>
      </p:nvGrpSpPr>
      <p:grpSpPr>
        <a:xfrm>
          <a:off x="0" y="0"/>
          <a:ext cx="0" cy="0"/>
          <a:chOff x="0" y="0"/>
          <a:chExt cx="0" cy="0"/>
        </a:xfrm>
      </p:grpSpPr>
      <p:sp>
        <p:nvSpPr>
          <p:cNvPr id="172" name="Google Shape;172;p2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chemeClr val="dk1"/>
              </a:buClr>
              <a:buSzPts val="4400"/>
              <a:buFont typeface="Calibri"/>
              <a:buNone/>
            </a:pPr>
            <a:r>
              <a:rPr b="0" i="0" lang="en-US" sz="4400" u="none" cap="none" strike="noStrike">
                <a:solidFill>
                  <a:schemeClr val="dk1"/>
                </a:solidFill>
                <a:latin typeface="Calibri"/>
                <a:ea typeface="Calibri"/>
                <a:cs typeface="Calibri"/>
                <a:sym typeface="Calibri"/>
              </a:rPr>
              <a:t>Five (5) Component/Elements of CL</a:t>
            </a:r>
            <a:endParaRPr b="0" i="0" sz="4400" u="none" cap="none" strike="noStrike">
              <a:solidFill>
                <a:schemeClr val="dk1"/>
              </a:solidFill>
              <a:latin typeface="Calibri"/>
              <a:ea typeface="Calibri"/>
              <a:cs typeface="Calibri"/>
              <a:sym typeface="Calibri"/>
            </a:endParaRPr>
          </a:p>
        </p:txBody>
      </p:sp>
      <p:sp>
        <p:nvSpPr>
          <p:cNvPr id="173" name="Google Shape;173;p26"/>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lnSpc>
                <a:spcPct val="80000"/>
              </a:lnSpc>
              <a:spcBef>
                <a:spcPts val="0"/>
              </a:spcBef>
              <a:spcAft>
                <a:spcPts val="0"/>
              </a:spcAft>
              <a:buClr>
                <a:schemeClr val="dk1"/>
              </a:buClr>
              <a:buSzPts val="2960"/>
              <a:buFont typeface="Arial"/>
              <a:buNone/>
            </a:pPr>
            <a:r>
              <a:rPr b="0" i="0" lang="en-US" sz="2960" u="none" cap="none" strike="noStrike">
                <a:solidFill>
                  <a:schemeClr val="dk1"/>
                </a:solidFill>
                <a:latin typeface="Calibri"/>
                <a:ea typeface="Calibri"/>
                <a:cs typeface="Calibri"/>
                <a:sym typeface="Calibri"/>
              </a:rPr>
              <a:t>1-Positive interdependence (a sense of sink or swim together)</a:t>
            </a:r>
            <a:endParaRPr b="0" i="0" sz="2960" u="none" cap="none" strike="noStrike">
              <a:solidFill>
                <a:schemeClr val="dk1"/>
              </a:solidFill>
              <a:latin typeface="Calibri"/>
              <a:ea typeface="Calibri"/>
              <a:cs typeface="Calibri"/>
              <a:sym typeface="Calibri"/>
            </a:endParaRPr>
          </a:p>
          <a:p>
            <a:pPr indent="-342900" lvl="0" marL="342900" marR="0" rtl="0" algn="l">
              <a:lnSpc>
                <a:spcPct val="80000"/>
              </a:lnSpc>
              <a:spcBef>
                <a:spcPts val="592"/>
              </a:spcBef>
              <a:spcAft>
                <a:spcPts val="0"/>
              </a:spcAft>
              <a:buClr>
                <a:schemeClr val="dk1"/>
              </a:buClr>
              <a:buSzPts val="2960"/>
              <a:buFont typeface="Arial"/>
              <a:buNone/>
            </a:pPr>
            <a:r>
              <a:rPr b="0" i="0" lang="en-US" sz="2960" u="none" cap="none" strike="noStrike">
                <a:solidFill>
                  <a:schemeClr val="dk1"/>
                </a:solidFill>
                <a:latin typeface="Calibri"/>
                <a:ea typeface="Calibri"/>
                <a:cs typeface="Calibri"/>
                <a:sym typeface="Calibri"/>
              </a:rPr>
              <a:t>2.Face-to-face - promotive interaction</a:t>
            </a:r>
            <a:endParaRPr/>
          </a:p>
          <a:p>
            <a:pPr indent="-342900" lvl="0" marL="342900" marR="0" rtl="0" algn="l">
              <a:lnSpc>
                <a:spcPct val="80000"/>
              </a:lnSpc>
              <a:spcBef>
                <a:spcPts val="592"/>
              </a:spcBef>
              <a:spcAft>
                <a:spcPts val="0"/>
              </a:spcAft>
              <a:buClr>
                <a:schemeClr val="dk1"/>
              </a:buClr>
              <a:buSzPts val="2960"/>
              <a:buFont typeface="Arial"/>
              <a:buNone/>
            </a:pPr>
            <a:r>
              <a:rPr b="0" i="0" lang="en-US" sz="2960" u="none" cap="none" strike="noStrike">
                <a:solidFill>
                  <a:schemeClr val="dk1"/>
                </a:solidFill>
                <a:latin typeface="Calibri"/>
                <a:ea typeface="Calibri"/>
                <a:cs typeface="Calibri"/>
                <a:sym typeface="Calibri"/>
              </a:rPr>
              <a:t>3.Individual and group accountability (each of us has to contribute and learn), </a:t>
            </a:r>
            <a:endParaRPr/>
          </a:p>
          <a:p>
            <a:pPr indent="-342900" lvl="0" marL="342900" marR="0" rtl="0" algn="l">
              <a:lnSpc>
                <a:spcPct val="80000"/>
              </a:lnSpc>
              <a:spcBef>
                <a:spcPts val="592"/>
              </a:spcBef>
              <a:spcAft>
                <a:spcPts val="0"/>
              </a:spcAft>
              <a:buClr>
                <a:schemeClr val="dk1"/>
              </a:buClr>
              <a:buSzPts val="2960"/>
              <a:buFont typeface="Arial"/>
              <a:buNone/>
            </a:pPr>
            <a:r>
              <a:rPr b="0" i="0" lang="en-US" sz="2960" u="none" cap="none" strike="noStrike">
                <a:solidFill>
                  <a:schemeClr val="dk1"/>
                </a:solidFill>
                <a:latin typeface="Calibri"/>
                <a:ea typeface="Calibri"/>
                <a:cs typeface="Calibri"/>
                <a:sym typeface="Calibri"/>
              </a:rPr>
              <a:t>4-Interdependence and small group skills (communication, trust, leadership, decision making, and conflict resolution), </a:t>
            </a:r>
            <a:endParaRPr/>
          </a:p>
          <a:p>
            <a:pPr indent="-342900" lvl="0" marL="342900" marR="0" rtl="0" algn="l">
              <a:lnSpc>
                <a:spcPct val="80000"/>
              </a:lnSpc>
              <a:spcBef>
                <a:spcPts val="592"/>
              </a:spcBef>
              <a:spcAft>
                <a:spcPts val="0"/>
              </a:spcAft>
              <a:buClr>
                <a:schemeClr val="dk1"/>
              </a:buClr>
              <a:buSzPts val="2960"/>
              <a:buFont typeface="Arial"/>
              <a:buNone/>
            </a:pPr>
            <a:r>
              <a:rPr b="0" i="0" lang="en-US" sz="2960" u="none" cap="none" strike="noStrike">
                <a:solidFill>
                  <a:schemeClr val="dk1"/>
                </a:solidFill>
                <a:latin typeface="Calibri"/>
                <a:ea typeface="Calibri"/>
                <a:cs typeface="Calibri"/>
                <a:sym typeface="Calibri"/>
              </a:rPr>
              <a:t>5.Group processing (reflecting on how well the team is functioning and how to function even better).</a:t>
            </a:r>
            <a:endParaRPr b="0" i="0" sz="2960" u="none" cap="none" strike="noStrike">
              <a:solidFill>
                <a:schemeClr val="dk1"/>
              </a:solidFill>
              <a:latin typeface="Calibri"/>
              <a:ea typeface="Calibri"/>
              <a:cs typeface="Calibri"/>
              <a:sym typeface="Calibri"/>
            </a:endParaRPr>
          </a:p>
          <a:p>
            <a:pPr indent="-342900" lvl="0" marL="342900" marR="0" rtl="0" algn="l">
              <a:lnSpc>
                <a:spcPct val="80000"/>
              </a:lnSpc>
              <a:spcBef>
                <a:spcPts val="592"/>
              </a:spcBef>
              <a:spcAft>
                <a:spcPts val="0"/>
              </a:spcAft>
              <a:buClr>
                <a:schemeClr val="dk1"/>
              </a:buClr>
              <a:buSzPts val="2960"/>
              <a:buFont typeface="Arial"/>
              <a:buNone/>
            </a:pPr>
            <a:r>
              <a:t/>
            </a:r>
            <a:endParaRPr b="0" i="0" sz="2960" u="none" cap="none" strike="noStrike">
              <a:solidFill>
                <a:schemeClr val="dk1"/>
              </a:solidFill>
              <a:latin typeface="Calibri"/>
              <a:ea typeface="Calibri"/>
              <a:cs typeface="Calibri"/>
              <a:sym typeface="Calibri"/>
            </a:endParaRPr>
          </a:p>
          <a:p>
            <a:pPr indent="-154940" lvl="0" marL="342900" marR="0" rtl="0" algn="l">
              <a:lnSpc>
                <a:spcPct val="80000"/>
              </a:lnSpc>
              <a:spcBef>
                <a:spcPts val="592"/>
              </a:spcBef>
              <a:spcAft>
                <a:spcPts val="0"/>
              </a:spcAft>
              <a:buClr>
                <a:schemeClr val="dk1"/>
              </a:buClr>
              <a:buSzPts val="2960"/>
              <a:buFont typeface="Arial"/>
              <a:buNone/>
            </a:pPr>
            <a:r>
              <a:t/>
            </a:r>
            <a:endParaRPr b="0" i="0" sz="2960" u="none" cap="none" strike="noStrike">
              <a:solidFill>
                <a:schemeClr val="dk1"/>
              </a:solidFill>
              <a:latin typeface="Calibri"/>
              <a:ea typeface="Calibri"/>
              <a:cs typeface="Calibri"/>
              <a:sym typeface="Calibri"/>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77" name="Shape 177"/>
        <p:cNvGrpSpPr/>
        <p:nvPr/>
      </p:nvGrpSpPr>
      <p:grpSpPr>
        <a:xfrm>
          <a:off x="0" y="0"/>
          <a:ext cx="0" cy="0"/>
          <a:chOff x="0" y="0"/>
          <a:chExt cx="0" cy="0"/>
        </a:xfrm>
      </p:grpSpPr>
      <p:sp>
        <p:nvSpPr>
          <p:cNvPr id="178" name="Google Shape;178;p2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chemeClr val="dk1"/>
              </a:buClr>
              <a:buSzPts val="4000"/>
              <a:buFont typeface="Calibri"/>
              <a:buNone/>
            </a:pPr>
            <a:r>
              <a:rPr b="0" i="0" lang="en-US" sz="4000" u="none" cap="none" strike="noStrike">
                <a:solidFill>
                  <a:schemeClr val="dk1"/>
                </a:solidFill>
                <a:latin typeface="Calibri"/>
                <a:ea typeface="Calibri"/>
                <a:cs typeface="Calibri"/>
                <a:sym typeface="Calibri"/>
              </a:rPr>
              <a:t>Elements of Cooperative Learning </a:t>
            </a:r>
            <a:endParaRPr/>
          </a:p>
        </p:txBody>
      </p:sp>
      <p:sp>
        <p:nvSpPr>
          <p:cNvPr id="179" name="Google Shape;179;p27"/>
          <p:cNvSpPr txBox="1"/>
          <p:nvPr>
            <p:ph idx="1" type="body"/>
          </p:nvPr>
        </p:nvSpPr>
        <p:spPr>
          <a:xfrm>
            <a:off x="457200" y="1600200"/>
            <a:ext cx="8229600" cy="5105400"/>
          </a:xfrm>
          <a:prstGeom prst="rect">
            <a:avLst/>
          </a:prstGeom>
          <a:noFill/>
          <a:ln>
            <a:noFill/>
          </a:ln>
        </p:spPr>
        <p:txBody>
          <a:bodyPr anchorCtr="0" anchor="t" bIns="45700" lIns="91425" spcFirstLastPara="1" rIns="91425" wrap="square" tIns="45700">
            <a:noAutofit/>
          </a:bodyPr>
          <a:lstStyle/>
          <a:p>
            <a:pPr indent="-215900" lvl="0" marL="342900" marR="0" rtl="0" algn="l">
              <a:lnSpc>
                <a:spcPct val="80000"/>
              </a:lnSpc>
              <a:spcBef>
                <a:spcPts val="0"/>
              </a:spcBef>
              <a:spcAft>
                <a:spcPts val="0"/>
              </a:spcAft>
              <a:buClr>
                <a:schemeClr val="dk1"/>
              </a:buClr>
              <a:buSzPts val="2000"/>
              <a:buFont typeface="Arial"/>
              <a:buNone/>
            </a:pPr>
            <a:r>
              <a:t/>
            </a:r>
            <a:endParaRPr b="0" i="0" sz="2000" u="none" cap="none" strike="noStrike">
              <a:solidFill>
                <a:schemeClr val="dk1"/>
              </a:solidFill>
              <a:latin typeface="Calibri"/>
              <a:ea typeface="Calibri"/>
              <a:cs typeface="Calibri"/>
              <a:sym typeface="Calibri"/>
            </a:endParaRPr>
          </a:p>
          <a:p>
            <a:pPr indent="-342900" lvl="0" marL="342900" marR="0" rtl="0" algn="l">
              <a:lnSpc>
                <a:spcPct val="80000"/>
              </a:lnSpc>
              <a:spcBef>
                <a:spcPts val="560"/>
              </a:spcBef>
              <a:spcAft>
                <a:spcPts val="0"/>
              </a:spcAft>
              <a:buClr>
                <a:schemeClr val="dk1"/>
              </a:buClr>
              <a:buSzPts val="2800"/>
              <a:buFont typeface="Arial"/>
              <a:buNone/>
            </a:pPr>
            <a:r>
              <a:rPr b="0" i="0" lang="en-US" sz="2800" u="none" cap="none" strike="noStrike">
                <a:solidFill>
                  <a:schemeClr val="dk1"/>
                </a:solidFill>
                <a:latin typeface="Calibri"/>
                <a:ea typeface="Calibri"/>
                <a:cs typeface="Calibri"/>
                <a:sym typeface="Calibri"/>
              </a:rPr>
              <a:t>1-Positive Interdependence  (sink or swim together)</a:t>
            </a:r>
            <a:r>
              <a:rPr b="1" i="0" lang="en-US" sz="2000" u="none" cap="none" strike="noStrike">
                <a:solidFill>
                  <a:schemeClr val="dk1"/>
                </a:solidFill>
                <a:latin typeface="Calibri"/>
                <a:ea typeface="Calibri"/>
                <a:cs typeface="Calibri"/>
                <a:sym typeface="Calibri"/>
              </a:rPr>
              <a:t> </a:t>
            </a:r>
            <a:endParaRPr/>
          </a:p>
          <a:p>
            <a:pPr indent="-342900" lvl="0" marL="342900" marR="0" rtl="0" algn="l">
              <a:lnSpc>
                <a:spcPct val="80000"/>
              </a:lnSpc>
              <a:spcBef>
                <a:spcPts val="560"/>
              </a:spcBef>
              <a:spcAft>
                <a:spcPts val="0"/>
              </a:spcAft>
              <a:buClr>
                <a:schemeClr val="dk1"/>
              </a:buClr>
              <a:buSzPts val="2800"/>
              <a:buFont typeface="Arial"/>
              <a:buChar char="•"/>
            </a:pPr>
            <a:r>
              <a:rPr b="0" i="0" lang="en-US" sz="2800" u="none" cap="none" strike="noStrike">
                <a:solidFill>
                  <a:schemeClr val="dk1"/>
                </a:solidFill>
                <a:latin typeface="Calibri"/>
                <a:ea typeface="Calibri"/>
                <a:cs typeface="Calibri"/>
                <a:sym typeface="Calibri"/>
              </a:rPr>
              <a:t>Each group member's efforts are required and indispensable for group success . </a:t>
            </a:r>
            <a:endParaRPr/>
          </a:p>
          <a:p>
            <a:pPr indent="-342900" lvl="0" marL="342900" marR="0" rtl="0" algn="l">
              <a:lnSpc>
                <a:spcPct val="80000"/>
              </a:lnSpc>
              <a:spcBef>
                <a:spcPts val="560"/>
              </a:spcBef>
              <a:spcAft>
                <a:spcPts val="0"/>
              </a:spcAft>
              <a:buClr>
                <a:schemeClr val="dk1"/>
              </a:buClr>
              <a:buSzPts val="2800"/>
              <a:buFont typeface="Arial"/>
              <a:buChar char="•"/>
            </a:pPr>
            <a:r>
              <a:rPr b="0" i="0" lang="en-US" sz="2800" u="none" cap="none" strike="noStrike">
                <a:solidFill>
                  <a:schemeClr val="dk1"/>
                </a:solidFill>
                <a:latin typeface="Calibri"/>
                <a:ea typeface="Calibri"/>
                <a:cs typeface="Calibri"/>
                <a:sym typeface="Calibri"/>
              </a:rPr>
              <a:t>Each group member has a unique contribution to make to the joint effort because of his or her resources and/or role and task responsibilities.</a:t>
            </a:r>
            <a:endParaRPr/>
          </a:p>
          <a:p>
            <a:pPr indent="-165100" lvl="0" marL="342900" marR="0" rtl="0" algn="l">
              <a:lnSpc>
                <a:spcPct val="80000"/>
              </a:lnSpc>
              <a:spcBef>
                <a:spcPts val="560"/>
              </a:spcBef>
              <a:spcAft>
                <a:spcPts val="0"/>
              </a:spcAft>
              <a:buClr>
                <a:schemeClr val="dk1"/>
              </a:buClr>
              <a:buSzPts val="2800"/>
              <a:buFont typeface="Arial"/>
              <a:buNone/>
            </a:pPr>
            <a:r>
              <a:t/>
            </a:r>
            <a:endParaRPr b="0" i="0" sz="2800" u="none" cap="none" strike="noStrike">
              <a:solidFill>
                <a:schemeClr val="dk1"/>
              </a:solidFill>
              <a:latin typeface="Calibri"/>
              <a:ea typeface="Calibri"/>
              <a:cs typeface="Calibri"/>
              <a:sym typeface="Calibri"/>
            </a:endParaRPr>
          </a:p>
          <a:p>
            <a:pPr indent="-342900" lvl="0" marL="342900" marR="0" rtl="0" algn="l">
              <a:lnSpc>
                <a:spcPct val="80000"/>
              </a:lnSpc>
              <a:spcBef>
                <a:spcPts val="400"/>
              </a:spcBef>
              <a:spcAft>
                <a:spcPts val="0"/>
              </a:spcAft>
              <a:buClr>
                <a:schemeClr val="dk1"/>
              </a:buClr>
              <a:buSzPts val="2000"/>
              <a:buFont typeface="Arial"/>
              <a:buNone/>
            </a:pPr>
            <a:r>
              <a:rPr b="0" i="0" lang="en-US" sz="2000" u="none" cap="none" strike="noStrike">
                <a:solidFill>
                  <a:schemeClr val="dk1"/>
                </a:solidFill>
                <a:latin typeface="Calibri"/>
                <a:ea typeface="Calibri"/>
                <a:cs typeface="Calibri"/>
                <a:sym typeface="Calibri"/>
              </a:rPr>
              <a:t> </a:t>
            </a:r>
            <a:endParaRPr/>
          </a:p>
          <a:p>
            <a:pPr indent="-342900" lvl="0" marL="342900" marR="0" rtl="0" algn="l">
              <a:lnSpc>
                <a:spcPct val="80000"/>
              </a:lnSpc>
              <a:spcBef>
                <a:spcPts val="400"/>
              </a:spcBef>
              <a:spcAft>
                <a:spcPts val="0"/>
              </a:spcAft>
              <a:buClr>
                <a:schemeClr val="dk1"/>
              </a:buClr>
              <a:buSzPts val="2000"/>
              <a:buFont typeface="Arial"/>
              <a:buNone/>
            </a:pPr>
            <a:r>
              <a:t/>
            </a:r>
            <a:endParaRPr b="0" i="0" sz="2000" u="none" cap="none" strike="noStrike">
              <a:solidFill>
                <a:schemeClr val="dk1"/>
              </a:solidFill>
              <a:latin typeface="Calibri"/>
              <a:ea typeface="Calibri"/>
              <a:cs typeface="Calibri"/>
              <a:sym typeface="Calibri"/>
            </a:endParaRPr>
          </a:p>
          <a:p>
            <a:pPr indent="-342900" lvl="0" marL="342900" marR="0" rtl="0" algn="l">
              <a:lnSpc>
                <a:spcPct val="80000"/>
              </a:lnSpc>
              <a:spcBef>
                <a:spcPts val="400"/>
              </a:spcBef>
              <a:spcAft>
                <a:spcPts val="0"/>
              </a:spcAft>
              <a:buClr>
                <a:schemeClr val="dk1"/>
              </a:buClr>
              <a:buSzPts val="2000"/>
              <a:buFont typeface="Arial"/>
              <a:buNone/>
            </a:pPr>
            <a:r>
              <a:t/>
            </a:r>
            <a:endParaRPr b="0" i="0" sz="2000" u="none" cap="none" strike="noStrike">
              <a:solidFill>
                <a:schemeClr val="dk1"/>
              </a:solidFill>
              <a:latin typeface="Calibri"/>
              <a:ea typeface="Calibri"/>
              <a:cs typeface="Calibri"/>
              <a:sym typeface="Calibri"/>
            </a:endParaRPr>
          </a:p>
          <a:p>
            <a:pPr indent="-342900" lvl="0" marL="342900" marR="0" rtl="0" algn="l">
              <a:lnSpc>
                <a:spcPct val="80000"/>
              </a:lnSpc>
              <a:spcBef>
                <a:spcPts val="400"/>
              </a:spcBef>
              <a:spcAft>
                <a:spcPts val="0"/>
              </a:spcAft>
              <a:buClr>
                <a:schemeClr val="dk1"/>
              </a:buClr>
              <a:buSzPts val="2000"/>
              <a:buFont typeface="Arial"/>
              <a:buNone/>
            </a:pPr>
            <a:r>
              <a:rPr b="0" i="0" lang="en-US" sz="2000" u="none" cap="none" strike="noStrike">
                <a:solidFill>
                  <a:schemeClr val="dk1"/>
                </a:solidFill>
                <a:latin typeface="Calibri"/>
                <a:ea typeface="Calibri"/>
                <a:cs typeface="Calibri"/>
                <a:sym typeface="Calibri"/>
              </a:rPr>
              <a:t> </a:t>
            </a:r>
            <a:endParaRPr b="1" i="0" sz="2000" u="none" cap="none" strike="noStrike">
              <a:solidFill>
                <a:schemeClr val="dk1"/>
              </a:solidFill>
              <a:latin typeface="Calibri"/>
              <a:ea typeface="Calibri"/>
              <a:cs typeface="Calibri"/>
              <a:sym typeface="Calibri"/>
            </a:endParaRPr>
          </a:p>
          <a:p>
            <a:pPr indent="-342900" lvl="0" marL="342900" marR="0" rtl="0" algn="l">
              <a:lnSpc>
                <a:spcPct val="80000"/>
              </a:lnSpc>
              <a:spcBef>
                <a:spcPts val="400"/>
              </a:spcBef>
              <a:spcAft>
                <a:spcPts val="0"/>
              </a:spcAft>
              <a:buClr>
                <a:schemeClr val="dk1"/>
              </a:buClr>
              <a:buSzPts val="2000"/>
              <a:buFont typeface="Arial"/>
              <a:buNone/>
            </a:pPr>
            <a:r>
              <a:rPr b="0" i="0" lang="en-US" sz="2000" u="none" cap="none" strike="noStrike">
                <a:solidFill>
                  <a:schemeClr val="dk1"/>
                </a:solidFill>
                <a:latin typeface="Calibri"/>
                <a:ea typeface="Calibri"/>
                <a:cs typeface="Calibri"/>
                <a:sym typeface="Calibri"/>
              </a:rPr>
              <a:t> </a:t>
            </a:r>
            <a:endParaRPr/>
          </a:p>
          <a:p>
            <a:pPr indent="-342900" lvl="0" marL="342900" marR="0" rtl="0" algn="l">
              <a:lnSpc>
                <a:spcPct val="80000"/>
              </a:lnSpc>
              <a:spcBef>
                <a:spcPts val="200"/>
              </a:spcBef>
              <a:spcAft>
                <a:spcPts val="0"/>
              </a:spcAft>
              <a:buClr>
                <a:schemeClr val="dk1"/>
              </a:buClr>
              <a:buSzPts val="1000"/>
              <a:buFont typeface="Arial"/>
              <a:buChar char="•"/>
            </a:pPr>
            <a:r>
              <a:rPr b="0" i="0" lang="en-US" sz="1000" u="none" cap="none" strike="noStrike">
                <a:solidFill>
                  <a:schemeClr val="dk1"/>
                </a:solidFill>
                <a:latin typeface="Calibri"/>
                <a:ea typeface="Calibri"/>
                <a:cs typeface="Calibri"/>
                <a:sym typeface="Calibri"/>
              </a:rPr>
              <a:t> </a:t>
            </a:r>
            <a:endParaRPr/>
          </a:p>
        </p:txBody>
      </p:sp>
      <p:pic>
        <p:nvPicPr>
          <p:cNvPr descr="j0078781" id="180" name="Google Shape;180;p27"/>
          <p:cNvPicPr preferRelativeResize="0"/>
          <p:nvPr/>
        </p:nvPicPr>
        <p:blipFill rotWithShape="1">
          <a:blip r:embed="rId3">
            <a:alphaModFix/>
          </a:blip>
          <a:srcRect b="0" l="0" r="0" t="0"/>
          <a:stretch/>
        </p:blipFill>
        <p:spPr>
          <a:xfrm>
            <a:off x="4876800" y="4800600"/>
            <a:ext cx="3886200" cy="1828800"/>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84" name="Shape 184"/>
        <p:cNvGrpSpPr/>
        <p:nvPr/>
      </p:nvGrpSpPr>
      <p:grpSpPr>
        <a:xfrm>
          <a:off x="0" y="0"/>
          <a:ext cx="0" cy="0"/>
          <a:chOff x="0" y="0"/>
          <a:chExt cx="0" cy="0"/>
        </a:xfrm>
      </p:grpSpPr>
      <p:sp>
        <p:nvSpPr>
          <p:cNvPr id="185" name="Google Shape;185;p28"/>
          <p:cNvSpPr txBox="1"/>
          <p:nvPr>
            <p:ph idx="1" type="body"/>
          </p:nvPr>
        </p:nvSpPr>
        <p:spPr>
          <a:xfrm>
            <a:off x="457200" y="457200"/>
            <a:ext cx="8686800" cy="64008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dk1"/>
              </a:buClr>
              <a:buSzPts val="3200"/>
              <a:buFont typeface="Arial"/>
              <a:buNone/>
            </a:pPr>
            <a:r>
              <a:rPr b="1" i="0" lang="en-US" sz="3200" u="none" cap="none" strike="noStrike">
                <a:solidFill>
                  <a:schemeClr val="dk1"/>
                </a:solidFill>
                <a:latin typeface="Calibri"/>
                <a:ea typeface="Calibri"/>
                <a:cs typeface="Calibri"/>
                <a:sym typeface="Calibri"/>
              </a:rPr>
              <a:t>2. Face-to-Face Interaction  (promote each other's success)</a:t>
            </a:r>
            <a:r>
              <a:rPr b="0" i="0" lang="en-US" sz="3200" u="none" cap="none" strike="noStrike">
                <a:solidFill>
                  <a:schemeClr val="dk1"/>
                </a:solidFill>
                <a:latin typeface="Calibri"/>
                <a:ea typeface="Calibri"/>
                <a:cs typeface="Calibri"/>
                <a:sym typeface="Calibri"/>
              </a:rPr>
              <a:t> </a:t>
            </a:r>
            <a:endParaRPr/>
          </a:p>
          <a:p>
            <a:pPr indent="-342900" lvl="0" marL="342900" marR="0" rtl="0" algn="l">
              <a:spcBef>
                <a:spcPts val="560"/>
              </a:spcBef>
              <a:spcAft>
                <a:spcPts val="0"/>
              </a:spcAft>
              <a:buClr>
                <a:schemeClr val="dk1"/>
              </a:buClr>
              <a:buSzPts val="2800"/>
              <a:buFont typeface="Arial"/>
              <a:buChar char="•"/>
            </a:pPr>
            <a:r>
              <a:rPr b="0" i="0" lang="en-US" sz="2800" u="none" cap="none" strike="noStrike">
                <a:solidFill>
                  <a:schemeClr val="dk1"/>
                </a:solidFill>
                <a:latin typeface="Calibri"/>
                <a:ea typeface="Calibri"/>
                <a:cs typeface="Calibri"/>
                <a:sym typeface="Calibri"/>
              </a:rPr>
              <a:t>Orally explaining how to solve problems </a:t>
            </a:r>
            <a:endParaRPr/>
          </a:p>
          <a:p>
            <a:pPr indent="-342900" lvl="0" marL="342900" marR="0" rtl="0" algn="l">
              <a:spcBef>
                <a:spcPts val="560"/>
              </a:spcBef>
              <a:spcAft>
                <a:spcPts val="0"/>
              </a:spcAft>
              <a:buClr>
                <a:schemeClr val="dk1"/>
              </a:buClr>
              <a:buSzPts val="2800"/>
              <a:buFont typeface="Arial"/>
              <a:buChar char="•"/>
            </a:pPr>
            <a:r>
              <a:rPr b="0" i="0" lang="en-US" sz="2800" u="none" cap="none" strike="noStrike">
                <a:solidFill>
                  <a:schemeClr val="dk1"/>
                </a:solidFill>
                <a:latin typeface="Calibri"/>
                <a:ea typeface="Calibri"/>
                <a:cs typeface="Calibri"/>
                <a:sym typeface="Calibri"/>
              </a:rPr>
              <a:t>Teaching one's knowledge to other </a:t>
            </a:r>
            <a:endParaRPr/>
          </a:p>
          <a:p>
            <a:pPr indent="-342900" lvl="0" marL="342900" marR="0" rtl="0" algn="l">
              <a:spcBef>
                <a:spcPts val="560"/>
              </a:spcBef>
              <a:spcAft>
                <a:spcPts val="0"/>
              </a:spcAft>
              <a:buClr>
                <a:schemeClr val="dk1"/>
              </a:buClr>
              <a:buSzPts val="2800"/>
              <a:buFont typeface="Arial"/>
              <a:buChar char="•"/>
            </a:pPr>
            <a:r>
              <a:rPr b="0" i="0" lang="en-US" sz="2800" u="none" cap="none" strike="noStrike">
                <a:solidFill>
                  <a:schemeClr val="dk1"/>
                </a:solidFill>
                <a:latin typeface="Calibri"/>
                <a:ea typeface="Calibri"/>
                <a:cs typeface="Calibri"/>
                <a:sym typeface="Calibri"/>
              </a:rPr>
              <a:t>Checking for understanding </a:t>
            </a:r>
            <a:endParaRPr/>
          </a:p>
          <a:p>
            <a:pPr indent="-342900" lvl="0" marL="342900" marR="0" rtl="0" algn="l">
              <a:spcBef>
                <a:spcPts val="560"/>
              </a:spcBef>
              <a:spcAft>
                <a:spcPts val="0"/>
              </a:spcAft>
              <a:buClr>
                <a:schemeClr val="dk1"/>
              </a:buClr>
              <a:buSzPts val="2800"/>
              <a:buFont typeface="Arial"/>
              <a:buChar char="•"/>
            </a:pPr>
            <a:r>
              <a:rPr b="0" i="0" lang="en-US" sz="2800" u="none" cap="none" strike="noStrike">
                <a:solidFill>
                  <a:schemeClr val="dk1"/>
                </a:solidFill>
                <a:latin typeface="Calibri"/>
                <a:ea typeface="Calibri"/>
                <a:cs typeface="Calibri"/>
                <a:sym typeface="Calibri"/>
              </a:rPr>
              <a:t>Discussing concepts being learned </a:t>
            </a:r>
            <a:endParaRPr/>
          </a:p>
          <a:p>
            <a:pPr indent="-342900" lvl="0" marL="342900" marR="0" rtl="0" algn="l">
              <a:spcBef>
                <a:spcPts val="560"/>
              </a:spcBef>
              <a:spcAft>
                <a:spcPts val="0"/>
              </a:spcAft>
              <a:buClr>
                <a:schemeClr val="dk1"/>
              </a:buClr>
              <a:buSzPts val="2800"/>
              <a:buFont typeface="Arial"/>
              <a:buChar char="•"/>
            </a:pPr>
            <a:r>
              <a:rPr b="0" i="0" lang="en-US" sz="2800" u="none" cap="none" strike="noStrike">
                <a:solidFill>
                  <a:schemeClr val="dk1"/>
                </a:solidFill>
                <a:latin typeface="Calibri"/>
                <a:ea typeface="Calibri"/>
                <a:cs typeface="Calibri"/>
                <a:sym typeface="Calibri"/>
              </a:rPr>
              <a:t>Connecting present with past learning</a:t>
            </a:r>
            <a:endParaRPr/>
          </a:p>
          <a:p>
            <a:pPr indent="-342900" lvl="0" marL="342900" marR="0" rtl="0" algn="l">
              <a:spcBef>
                <a:spcPts val="640"/>
              </a:spcBef>
              <a:spcAft>
                <a:spcPts val="0"/>
              </a:spcAft>
              <a:buClr>
                <a:schemeClr val="dk1"/>
              </a:buClr>
              <a:buSzPts val="3200"/>
              <a:buFont typeface="Arial"/>
              <a:buNone/>
            </a:pPr>
            <a:r>
              <a:t/>
            </a:r>
            <a:endParaRPr b="0" i="0" sz="3200" u="none" cap="none" strike="noStrike">
              <a:solidFill>
                <a:schemeClr val="dk1"/>
              </a:solidFill>
              <a:latin typeface="Calibri"/>
              <a:ea typeface="Calibri"/>
              <a:cs typeface="Calibri"/>
              <a:sym typeface="Calibri"/>
            </a:endParaRPr>
          </a:p>
        </p:txBody>
      </p:sp>
      <p:pic>
        <p:nvPicPr>
          <p:cNvPr descr="football" id="186" name="Google Shape;186;p28"/>
          <p:cNvPicPr preferRelativeResize="0"/>
          <p:nvPr/>
        </p:nvPicPr>
        <p:blipFill rotWithShape="1">
          <a:blip r:embed="rId3">
            <a:alphaModFix/>
          </a:blip>
          <a:srcRect b="0" l="0" r="0" t="0"/>
          <a:stretch/>
        </p:blipFill>
        <p:spPr>
          <a:xfrm>
            <a:off x="2971800" y="4267200"/>
            <a:ext cx="3505200" cy="2209800"/>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90" name="Shape 190"/>
        <p:cNvGrpSpPr/>
        <p:nvPr/>
      </p:nvGrpSpPr>
      <p:grpSpPr>
        <a:xfrm>
          <a:off x="0" y="0"/>
          <a:ext cx="0" cy="0"/>
          <a:chOff x="0" y="0"/>
          <a:chExt cx="0" cy="0"/>
        </a:xfrm>
      </p:grpSpPr>
      <p:sp>
        <p:nvSpPr>
          <p:cNvPr id="191" name="Google Shape;191;p29"/>
          <p:cNvSpPr txBox="1"/>
          <p:nvPr>
            <p:ph idx="1" type="body"/>
          </p:nvPr>
        </p:nvSpPr>
        <p:spPr>
          <a:xfrm>
            <a:off x="457200" y="304800"/>
            <a:ext cx="8229600" cy="5821363"/>
          </a:xfrm>
          <a:prstGeom prst="rect">
            <a:avLst/>
          </a:prstGeom>
          <a:noFill/>
          <a:ln>
            <a:noFill/>
          </a:ln>
        </p:spPr>
        <p:txBody>
          <a:bodyPr anchorCtr="0" anchor="t" bIns="45700" lIns="91425" spcFirstLastPara="1" rIns="91425" wrap="square" tIns="45700">
            <a:noAutofit/>
          </a:bodyPr>
          <a:lstStyle/>
          <a:p>
            <a:pPr indent="-342900" lvl="0" marL="342900" marR="0" rtl="0" algn="l">
              <a:lnSpc>
                <a:spcPct val="80000"/>
              </a:lnSpc>
              <a:spcBef>
                <a:spcPts val="0"/>
              </a:spcBef>
              <a:spcAft>
                <a:spcPts val="0"/>
              </a:spcAft>
              <a:buClr>
                <a:schemeClr val="dk1"/>
              </a:buClr>
              <a:buSzPts val="2800"/>
              <a:buFont typeface="Arial"/>
              <a:buNone/>
            </a:pPr>
            <a:r>
              <a:rPr b="1" i="0" lang="en-US" sz="2800" u="none" cap="none" strike="noStrike">
                <a:solidFill>
                  <a:schemeClr val="dk1"/>
                </a:solidFill>
                <a:latin typeface="Calibri"/>
                <a:ea typeface="Calibri"/>
                <a:cs typeface="Calibri"/>
                <a:sym typeface="Calibri"/>
              </a:rPr>
              <a:t>3. Individual &amp;Group Accountability</a:t>
            </a:r>
            <a:endParaRPr/>
          </a:p>
          <a:p>
            <a:pPr indent="-190500" lvl="0" marL="342900" marR="0" rtl="0" algn="l">
              <a:lnSpc>
                <a:spcPct val="80000"/>
              </a:lnSpc>
              <a:spcBef>
                <a:spcPts val="480"/>
              </a:spcBef>
              <a:spcAft>
                <a:spcPts val="0"/>
              </a:spcAft>
              <a:buClr>
                <a:schemeClr val="dk1"/>
              </a:buClr>
              <a:buSzPts val="2400"/>
              <a:buFont typeface="Arial"/>
              <a:buNone/>
            </a:pPr>
            <a:r>
              <a:t/>
            </a:r>
            <a:endParaRPr b="0" i="0" sz="2400" u="sng" cap="none" strike="noStrike">
              <a:solidFill>
                <a:schemeClr val="dk1"/>
              </a:solidFill>
              <a:latin typeface="Calibri"/>
              <a:ea typeface="Calibri"/>
              <a:cs typeface="Calibri"/>
              <a:sym typeface="Calibri"/>
            </a:endParaRPr>
          </a:p>
          <a:p>
            <a:pPr indent="-342900" lvl="0" marL="342900" marR="0" rtl="0" algn="l">
              <a:lnSpc>
                <a:spcPct val="80000"/>
              </a:lnSpc>
              <a:spcBef>
                <a:spcPts val="400"/>
              </a:spcBef>
              <a:spcAft>
                <a:spcPts val="0"/>
              </a:spcAft>
              <a:buClr>
                <a:schemeClr val="dk1"/>
              </a:buClr>
              <a:buSzPts val="2000"/>
              <a:buFont typeface="Arial"/>
              <a:buChar char="•"/>
            </a:pPr>
            <a:r>
              <a:rPr b="0" i="0" lang="en-US" sz="2000" u="none" cap="none" strike="noStrike">
                <a:solidFill>
                  <a:schemeClr val="dk1"/>
                </a:solidFill>
                <a:latin typeface="Calibri"/>
                <a:ea typeface="Calibri"/>
                <a:cs typeface="Calibri"/>
                <a:sym typeface="Calibri"/>
              </a:rPr>
              <a:t>Keeping the size of the group small. The smaller the size of the group, the greater the individual accountability may be. </a:t>
            </a:r>
            <a:endParaRPr/>
          </a:p>
          <a:p>
            <a:pPr indent="-342900" lvl="0" marL="342900" marR="0" rtl="0" algn="l">
              <a:lnSpc>
                <a:spcPct val="80000"/>
              </a:lnSpc>
              <a:spcBef>
                <a:spcPts val="400"/>
              </a:spcBef>
              <a:spcAft>
                <a:spcPts val="0"/>
              </a:spcAft>
              <a:buClr>
                <a:schemeClr val="dk1"/>
              </a:buClr>
              <a:buSzPts val="2000"/>
              <a:buFont typeface="Arial"/>
              <a:buChar char="•"/>
            </a:pPr>
            <a:r>
              <a:rPr b="0" i="0" lang="en-US" sz="2000" u="none" cap="none" strike="noStrike">
                <a:solidFill>
                  <a:schemeClr val="dk1"/>
                </a:solidFill>
                <a:latin typeface="Calibri"/>
                <a:ea typeface="Calibri"/>
                <a:cs typeface="Calibri"/>
                <a:sym typeface="Calibri"/>
              </a:rPr>
              <a:t>Giving an individual test to each student. </a:t>
            </a:r>
            <a:endParaRPr/>
          </a:p>
          <a:p>
            <a:pPr indent="-342900" lvl="0" marL="342900" marR="0" rtl="0" algn="l">
              <a:lnSpc>
                <a:spcPct val="80000"/>
              </a:lnSpc>
              <a:spcBef>
                <a:spcPts val="400"/>
              </a:spcBef>
              <a:spcAft>
                <a:spcPts val="0"/>
              </a:spcAft>
              <a:buClr>
                <a:schemeClr val="dk1"/>
              </a:buClr>
              <a:buSzPts val="2000"/>
              <a:buFont typeface="Arial"/>
              <a:buChar char="•"/>
            </a:pPr>
            <a:r>
              <a:rPr b="0" i="0" lang="en-US" sz="2000" u="none" cap="none" strike="noStrike">
                <a:solidFill>
                  <a:schemeClr val="dk1"/>
                </a:solidFill>
                <a:latin typeface="Calibri"/>
                <a:ea typeface="Calibri"/>
                <a:cs typeface="Calibri"/>
                <a:sym typeface="Calibri"/>
              </a:rPr>
              <a:t>Randomly examining students orally by calling on one student to present his or her group's work to the teacher (in the presence of the group) or to the entire class. </a:t>
            </a:r>
            <a:endParaRPr/>
          </a:p>
          <a:p>
            <a:pPr indent="-342900" lvl="0" marL="342900" marR="0" rtl="0" algn="l">
              <a:lnSpc>
                <a:spcPct val="80000"/>
              </a:lnSpc>
              <a:spcBef>
                <a:spcPts val="400"/>
              </a:spcBef>
              <a:spcAft>
                <a:spcPts val="0"/>
              </a:spcAft>
              <a:buClr>
                <a:schemeClr val="dk1"/>
              </a:buClr>
              <a:buSzPts val="2000"/>
              <a:buFont typeface="Arial"/>
              <a:buChar char="•"/>
            </a:pPr>
            <a:r>
              <a:rPr b="0" i="0" lang="en-US" sz="2000" u="none" cap="none" strike="noStrike">
                <a:solidFill>
                  <a:schemeClr val="dk1"/>
                </a:solidFill>
                <a:latin typeface="Calibri"/>
                <a:ea typeface="Calibri"/>
                <a:cs typeface="Calibri"/>
                <a:sym typeface="Calibri"/>
              </a:rPr>
              <a:t>Observing each group and recording the frequency with which each member-contributes to the group's work. </a:t>
            </a:r>
            <a:endParaRPr/>
          </a:p>
          <a:p>
            <a:pPr indent="-342900" lvl="0" marL="342900" marR="0" rtl="0" algn="l">
              <a:lnSpc>
                <a:spcPct val="80000"/>
              </a:lnSpc>
              <a:spcBef>
                <a:spcPts val="400"/>
              </a:spcBef>
              <a:spcAft>
                <a:spcPts val="0"/>
              </a:spcAft>
              <a:buClr>
                <a:schemeClr val="dk1"/>
              </a:buClr>
              <a:buSzPts val="2000"/>
              <a:buFont typeface="Arial"/>
              <a:buChar char="•"/>
            </a:pPr>
            <a:r>
              <a:rPr b="0" i="0" lang="en-US" sz="2000" u="none" cap="none" strike="noStrike">
                <a:solidFill>
                  <a:schemeClr val="dk1"/>
                </a:solidFill>
                <a:latin typeface="Calibri"/>
                <a:ea typeface="Calibri"/>
                <a:cs typeface="Calibri"/>
                <a:sym typeface="Calibri"/>
              </a:rPr>
              <a:t>Assigning one student in each group the role of checker. The checker asks other group members to explain the reasoning and rationale underlying group answers. </a:t>
            </a:r>
            <a:endParaRPr/>
          </a:p>
          <a:p>
            <a:pPr indent="-342900" lvl="0" marL="342900" marR="0" rtl="0" algn="l">
              <a:lnSpc>
                <a:spcPct val="80000"/>
              </a:lnSpc>
              <a:spcBef>
                <a:spcPts val="400"/>
              </a:spcBef>
              <a:spcAft>
                <a:spcPts val="0"/>
              </a:spcAft>
              <a:buClr>
                <a:schemeClr val="dk1"/>
              </a:buClr>
              <a:buSzPts val="2000"/>
              <a:buFont typeface="Arial"/>
              <a:buChar char="•"/>
            </a:pPr>
            <a:r>
              <a:rPr b="0" i="0" lang="en-US" sz="2000" u="none" cap="none" strike="noStrike">
                <a:solidFill>
                  <a:schemeClr val="dk1"/>
                </a:solidFill>
                <a:latin typeface="Calibri"/>
                <a:ea typeface="Calibri"/>
                <a:cs typeface="Calibri"/>
                <a:sym typeface="Calibri"/>
              </a:rPr>
              <a:t>Having students teach what they learned to someone else. </a:t>
            </a:r>
            <a:endParaRPr/>
          </a:p>
          <a:p>
            <a:pPr indent="-342900" lvl="0" marL="342900" marR="0" rtl="0" algn="l">
              <a:lnSpc>
                <a:spcPct val="80000"/>
              </a:lnSpc>
              <a:spcBef>
                <a:spcPts val="400"/>
              </a:spcBef>
              <a:spcAft>
                <a:spcPts val="0"/>
              </a:spcAft>
              <a:buClr>
                <a:schemeClr val="dk1"/>
              </a:buClr>
              <a:buSzPts val="2000"/>
              <a:buFont typeface="Arial"/>
              <a:buNone/>
            </a:pPr>
            <a:r>
              <a:rPr b="0" i="0" lang="en-US" sz="2000" u="none" cap="none" strike="noStrike">
                <a:solidFill>
                  <a:schemeClr val="dk1"/>
                </a:solidFill>
                <a:latin typeface="Calibri"/>
                <a:ea typeface="Calibri"/>
                <a:cs typeface="Calibri"/>
                <a:sym typeface="Calibri"/>
              </a:rPr>
              <a:t> </a:t>
            </a:r>
            <a:endParaRPr/>
          </a:p>
          <a:p>
            <a:pPr indent="-342900" lvl="0" marL="342900" marR="0" rtl="0" algn="ctr">
              <a:lnSpc>
                <a:spcPct val="80000"/>
              </a:lnSpc>
              <a:spcBef>
                <a:spcPts val="320"/>
              </a:spcBef>
              <a:spcAft>
                <a:spcPts val="0"/>
              </a:spcAft>
              <a:buClr>
                <a:schemeClr val="dk1"/>
              </a:buClr>
              <a:buSzPts val="1600"/>
              <a:buFont typeface="Arial"/>
              <a:buNone/>
            </a:pPr>
            <a:r>
              <a:rPr b="0" i="0" lang="en-US" sz="1600" u="none" cap="none" strike="noStrike">
                <a:solidFill>
                  <a:schemeClr val="dk1"/>
                </a:solidFill>
                <a:latin typeface="Calibri"/>
                <a:ea typeface="Calibri"/>
                <a:cs typeface="Calibri"/>
                <a:sym typeface="Calibri"/>
              </a:rPr>
              <a:t> </a:t>
            </a:r>
            <a:endParaRPr/>
          </a:p>
          <a:p>
            <a:pPr indent="-317500" lvl="0" marL="342900" marR="0" rtl="0" algn="ctr">
              <a:lnSpc>
                <a:spcPct val="80000"/>
              </a:lnSpc>
              <a:spcBef>
                <a:spcPts val="80"/>
              </a:spcBef>
              <a:spcAft>
                <a:spcPts val="0"/>
              </a:spcAft>
              <a:buClr>
                <a:schemeClr val="dk1"/>
              </a:buClr>
              <a:buSzPts val="400"/>
              <a:buFont typeface="Arial"/>
              <a:buNone/>
            </a:pPr>
            <a:r>
              <a:t/>
            </a:r>
            <a:endParaRPr b="1" i="0" sz="400" u="none" cap="none" strike="noStrike">
              <a:solidFill>
                <a:schemeClr val="dk1"/>
              </a:solidFill>
              <a:latin typeface="Calibri"/>
              <a:ea typeface="Calibri"/>
              <a:cs typeface="Calibri"/>
              <a:sym typeface="Calibri"/>
            </a:endParaRPr>
          </a:p>
          <a:p>
            <a:pPr indent="-342900" lvl="0" marL="342900" marR="0" rtl="0" algn="l">
              <a:lnSpc>
                <a:spcPct val="80000"/>
              </a:lnSpc>
              <a:spcBef>
                <a:spcPts val="80"/>
              </a:spcBef>
              <a:spcAft>
                <a:spcPts val="0"/>
              </a:spcAft>
              <a:buClr>
                <a:schemeClr val="dk1"/>
              </a:buClr>
              <a:buSzPts val="400"/>
              <a:buFont typeface="Arial"/>
              <a:buChar char="•"/>
            </a:pPr>
            <a:br>
              <a:rPr b="0" i="0" lang="en-US" sz="400" u="none" cap="none" strike="noStrike">
                <a:solidFill>
                  <a:schemeClr val="dk1"/>
                </a:solidFill>
                <a:latin typeface="Calibri"/>
                <a:ea typeface="Calibri"/>
                <a:cs typeface="Calibri"/>
                <a:sym typeface="Calibri"/>
              </a:rPr>
            </a:br>
            <a:endParaRPr b="0" i="0" sz="400" u="none" cap="none" strike="noStrike">
              <a:solidFill>
                <a:schemeClr val="dk1"/>
              </a:solidFill>
              <a:latin typeface="Calibri"/>
              <a:ea typeface="Calibri"/>
              <a:cs typeface="Calibri"/>
              <a:sym typeface="Calibri"/>
            </a:endParaRPr>
          </a:p>
        </p:txBody>
      </p:sp>
      <p:pic>
        <p:nvPicPr>
          <p:cNvPr descr="lawn" id="192" name="Google Shape;192;p29"/>
          <p:cNvPicPr preferRelativeResize="0"/>
          <p:nvPr/>
        </p:nvPicPr>
        <p:blipFill rotWithShape="1">
          <a:blip r:embed="rId3">
            <a:alphaModFix/>
          </a:blip>
          <a:srcRect b="0" l="0" r="0" t="0"/>
          <a:stretch/>
        </p:blipFill>
        <p:spPr>
          <a:xfrm>
            <a:off x="5257800" y="4419600"/>
            <a:ext cx="3514725" cy="2162175"/>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96" name="Shape 196"/>
        <p:cNvGrpSpPr/>
        <p:nvPr/>
      </p:nvGrpSpPr>
      <p:grpSpPr>
        <a:xfrm>
          <a:off x="0" y="0"/>
          <a:ext cx="0" cy="0"/>
          <a:chOff x="0" y="0"/>
          <a:chExt cx="0" cy="0"/>
        </a:xfrm>
      </p:grpSpPr>
      <p:sp>
        <p:nvSpPr>
          <p:cNvPr id="197" name="Google Shape;197;p30"/>
          <p:cNvSpPr txBox="1"/>
          <p:nvPr>
            <p:ph idx="1" type="body"/>
          </p:nvPr>
        </p:nvSpPr>
        <p:spPr>
          <a:xfrm>
            <a:off x="457200" y="304800"/>
            <a:ext cx="8229600" cy="64008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dk1"/>
              </a:buClr>
              <a:buSzPts val="3200"/>
              <a:buFont typeface="Arial"/>
              <a:buNone/>
            </a:pPr>
            <a:r>
              <a:rPr b="1" i="0" lang="en-US" sz="3200" u="none" cap="none" strike="noStrike">
                <a:solidFill>
                  <a:schemeClr val="dk1"/>
                </a:solidFill>
                <a:latin typeface="Calibri"/>
                <a:ea typeface="Calibri"/>
                <a:cs typeface="Calibri"/>
                <a:sym typeface="Calibri"/>
              </a:rPr>
              <a:t>4. Interpersonal (social) &amp;Small-Group Skills</a:t>
            </a:r>
            <a:r>
              <a:rPr b="0" i="0" lang="en-US" sz="3200" u="none" cap="none" strike="noStrike">
                <a:solidFill>
                  <a:schemeClr val="dk1"/>
                </a:solidFill>
                <a:latin typeface="Calibri"/>
                <a:ea typeface="Calibri"/>
                <a:cs typeface="Calibri"/>
                <a:sym typeface="Calibri"/>
              </a:rPr>
              <a:t> </a:t>
            </a:r>
            <a:endParaRPr/>
          </a:p>
          <a:p>
            <a:pPr indent="-342900" lvl="0" marL="342900" marR="0" rtl="0" algn="l">
              <a:spcBef>
                <a:spcPts val="640"/>
              </a:spcBef>
              <a:spcAft>
                <a:spcPts val="0"/>
              </a:spcAft>
              <a:buClr>
                <a:schemeClr val="dk1"/>
              </a:buClr>
              <a:buSzPts val="3200"/>
              <a:buFont typeface="Arial"/>
              <a:buNone/>
            </a:pPr>
            <a:r>
              <a:rPr b="0" i="0" lang="en-US" sz="3200" u="none" cap="none" strike="noStrike">
                <a:solidFill>
                  <a:schemeClr val="dk1"/>
                </a:solidFill>
                <a:latin typeface="Calibri"/>
                <a:ea typeface="Calibri"/>
                <a:cs typeface="Calibri"/>
                <a:sym typeface="Calibri"/>
              </a:rPr>
              <a:t>Social skills must be taught in order to successful cooperative learning to occur: </a:t>
            </a:r>
            <a:endParaRPr b="0" i="0" sz="3200" u="none" cap="none" strike="noStrike">
              <a:solidFill>
                <a:schemeClr val="dk1"/>
              </a:solidFill>
              <a:latin typeface="Calibri"/>
              <a:ea typeface="Calibri"/>
              <a:cs typeface="Calibri"/>
              <a:sym typeface="Calibri"/>
            </a:endParaRPr>
          </a:p>
          <a:p>
            <a:pPr indent="-285750" lvl="1" marL="742950" marR="0" rtl="0" algn="l">
              <a:spcBef>
                <a:spcPts val="400"/>
              </a:spcBef>
              <a:spcAft>
                <a:spcPts val="0"/>
              </a:spcAft>
              <a:buClr>
                <a:schemeClr val="dk1"/>
              </a:buClr>
              <a:buSzPts val="2000"/>
              <a:buFont typeface="Arial"/>
              <a:buChar char="–"/>
            </a:pPr>
            <a:r>
              <a:rPr b="0" i="0" lang="en-US" sz="2000" u="none" cap="none" strike="noStrike">
                <a:solidFill>
                  <a:schemeClr val="dk1"/>
                </a:solidFill>
                <a:latin typeface="Calibri"/>
                <a:ea typeface="Calibri"/>
                <a:cs typeface="Calibri"/>
                <a:sym typeface="Calibri"/>
              </a:rPr>
              <a:t>Decision-making </a:t>
            </a:r>
            <a:endParaRPr/>
          </a:p>
          <a:p>
            <a:pPr indent="-285750" lvl="1" marL="742950" marR="0" rtl="0" algn="l">
              <a:spcBef>
                <a:spcPts val="400"/>
              </a:spcBef>
              <a:spcAft>
                <a:spcPts val="0"/>
              </a:spcAft>
              <a:buClr>
                <a:schemeClr val="dk1"/>
              </a:buClr>
              <a:buSzPts val="2000"/>
              <a:buFont typeface="Arial"/>
              <a:buChar char="–"/>
            </a:pPr>
            <a:r>
              <a:rPr b="0" i="0" lang="en-US" sz="2000" u="none" cap="none" strike="noStrike">
                <a:solidFill>
                  <a:schemeClr val="dk1"/>
                </a:solidFill>
                <a:latin typeface="Calibri"/>
                <a:ea typeface="Calibri"/>
                <a:cs typeface="Calibri"/>
                <a:sym typeface="Calibri"/>
              </a:rPr>
              <a:t>Trust-building </a:t>
            </a:r>
            <a:endParaRPr/>
          </a:p>
          <a:p>
            <a:pPr indent="-285750" lvl="1" marL="742950" marR="0" rtl="0" algn="l">
              <a:spcBef>
                <a:spcPts val="400"/>
              </a:spcBef>
              <a:spcAft>
                <a:spcPts val="0"/>
              </a:spcAft>
              <a:buClr>
                <a:schemeClr val="dk1"/>
              </a:buClr>
              <a:buSzPts val="2000"/>
              <a:buFont typeface="Arial"/>
              <a:buChar char="–"/>
            </a:pPr>
            <a:r>
              <a:rPr b="0" i="0" lang="en-US" sz="2000" u="none" cap="none" strike="noStrike">
                <a:solidFill>
                  <a:schemeClr val="dk1"/>
                </a:solidFill>
                <a:latin typeface="Calibri"/>
                <a:ea typeface="Calibri"/>
                <a:cs typeface="Calibri"/>
                <a:sym typeface="Calibri"/>
              </a:rPr>
              <a:t>Leadership </a:t>
            </a:r>
            <a:endParaRPr/>
          </a:p>
          <a:p>
            <a:pPr indent="-285750" lvl="1" marL="742950" marR="0" rtl="0" algn="l">
              <a:spcBef>
                <a:spcPts val="400"/>
              </a:spcBef>
              <a:spcAft>
                <a:spcPts val="0"/>
              </a:spcAft>
              <a:buClr>
                <a:schemeClr val="dk1"/>
              </a:buClr>
              <a:buSzPts val="2000"/>
              <a:buFont typeface="Arial"/>
              <a:buChar char="–"/>
            </a:pPr>
            <a:r>
              <a:rPr b="0" i="0" lang="en-US" sz="2000" u="none" cap="none" strike="noStrike">
                <a:solidFill>
                  <a:schemeClr val="dk1"/>
                </a:solidFill>
                <a:latin typeface="Calibri"/>
                <a:ea typeface="Calibri"/>
                <a:cs typeface="Calibri"/>
                <a:sym typeface="Calibri"/>
              </a:rPr>
              <a:t>Communication </a:t>
            </a:r>
            <a:endParaRPr/>
          </a:p>
          <a:p>
            <a:pPr indent="-285750" lvl="1" marL="742950" marR="0" rtl="0" algn="l">
              <a:spcBef>
                <a:spcPts val="400"/>
              </a:spcBef>
              <a:spcAft>
                <a:spcPts val="0"/>
              </a:spcAft>
              <a:buClr>
                <a:schemeClr val="dk1"/>
              </a:buClr>
              <a:buSzPts val="2000"/>
              <a:buFont typeface="Arial"/>
              <a:buChar char="–"/>
            </a:pPr>
            <a:r>
              <a:rPr b="0" i="0" lang="en-US" sz="2000" u="none" cap="none" strike="noStrike">
                <a:solidFill>
                  <a:schemeClr val="dk1"/>
                </a:solidFill>
                <a:latin typeface="Calibri"/>
                <a:ea typeface="Calibri"/>
                <a:cs typeface="Calibri"/>
                <a:sym typeface="Calibri"/>
              </a:rPr>
              <a:t>Conflict-management skills</a:t>
            </a:r>
            <a:endParaRPr b="1" i="0" sz="2000" u="none" cap="none" strike="noStrike">
              <a:solidFill>
                <a:schemeClr val="dk1"/>
              </a:solidFill>
              <a:latin typeface="Calibri"/>
              <a:ea typeface="Calibri"/>
              <a:cs typeface="Calibri"/>
              <a:sym typeface="Calibri"/>
            </a:endParaRPr>
          </a:p>
          <a:p>
            <a:pPr indent="-342900" lvl="0" marL="342900" marR="0" rtl="0" algn="l">
              <a:spcBef>
                <a:spcPts val="640"/>
              </a:spcBef>
              <a:spcAft>
                <a:spcPts val="0"/>
              </a:spcAft>
              <a:buClr>
                <a:schemeClr val="dk1"/>
              </a:buClr>
              <a:buSzPts val="3200"/>
              <a:buFont typeface="Arial"/>
              <a:buNone/>
            </a:pPr>
            <a:r>
              <a:t/>
            </a:r>
            <a:endParaRPr b="0" i="0" sz="3200" u="none" cap="none" strike="noStrike">
              <a:solidFill>
                <a:schemeClr val="dk1"/>
              </a:solidFill>
              <a:latin typeface="Calibri"/>
              <a:ea typeface="Calibri"/>
              <a:cs typeface="Calibri"/>
              <a:sym typeface="Calibri"/>
            </a:endParaRPr>
          </a:p>
          <a:p>
            <a:pPr indent="-139700" lvl="0" marL="342900" marR="0" rtl="0" algn="l">
              <a:spcBef>
                <a:spcPts val="640"/>
              </a:spcBef>
              <a:spcAft>
                <a:spcPts val="0"/>
              </a:spcAft>
              <a:buClr>
                <a:schemeClr val="dk1"/>
              </a:buClr>
              <a:buSzPts val="3200"/>
              <a:buFont typeface="Arial"/>
              <a:buNone/>
            </a:pPr>
            <a:r>
              <a:t/>
            </a:r>
            <a:endParaRPr b="0" i="0" sz="3200" u="none" cap="none" strike="noStrike">
              <a:solidFill>
                <a:schemeClr val="dk1"/>
              </a:solidFill>
              <a:latin typeface="Calibri"/>
              <a:ea typeface="Calibri"/>
              <a:cs typeface="Calibri"/>
              <a:sym typeface="Calibri"/>
            </a:endParaRPr>
          </a:p>
          <a:p>
            <a:pPr indent="-342900" lvl="0" marL="342900" marR="0" rtl="0" algn="l">
              <a:spcBef>
                <a:spcPts val="640"/>
              </a:spcBef>
              <a:spcAft>
                <a:spcPts val="0"/>
              </a:spcAft>
              <a:buClr>
                <a:schemeClr val="dk1"/>
              </a:buClr>
              <a:buSzPts val="3200"/>
              <a:buFont typeface="Arial"/>
              <a:buNone/>
            </a:pPr>
            <a:r>
              <a:rPr b="0" i="0" lang="en-US" sz="3200" u="none" cap="none" strike="noStrike">
                <a:solidFill>
                  <a:schemeClr val="dk1"/>
                </a:solidFill>
                <a:latin typeface="Calibri"/>
                <a:ea typeface="Calibri"/>
                <a:cs typeface="Calibri"/>
                <a:sym typeface="Calibri"/>
              </a:rPr>
              <a:t> </a:t>
            </a:r>
            <a:endParaRPr/>
          </a:p>
          <a:p>
            <a:pPr indent="-241300" lvl="0" marL="342900" marR="0" rtl="0" algn="l">
              <a:spcBef>
                <a:spcPts val="320"/>
              </a:spcBef>
              <a:spcAft>
                <a:spcPts val="0"/>
              </a:spcAft>
              <a:buClr>
                <a:schemeClr val="dk1"/>
              </a:buClr>
              <a:buSzPts val="1600"/>
              <a:buFont typeface="Arial"/>
              <a:buNone/>
            </a:pPr>
            <a:r>
              <a:t/>
            </a:r>
            <a:endParaRPr b="0" i="0" sz="1600" u="none" cap="none" strike="noStrike">
              <a:solidFill>
                <a:schemeClr val="dk1"/>
              </a:solidFill>
              <a:latin typeface="Calibri"/>
              <a:ea typeface="Calibri"/>
              <a:cs typeface="Calibri"/>
              <a:sym typeface="Calibri"/>
            </a:endParaRPr>
          </a:p>
        </p:txBody>
      </p:sp>
      <p:pic>
        <p:nvPicPr>
          <p:cNvPr descr="j00787421" id="198" name="Google Shape;198;p30"/>
          <p:cNvPicPr preferRelativeResize="0"/>
          <p:nvPr/>
        </p:nvPicPr>
        <p:blipFill rotWithShape="1">
          <a:blip r:embed="rId3">
            <a:alphaModFix/>
          </a:blip>
          <a:srcRect b="0" l="0" r="0" t="0"/>
          <a:stretch/>
        </p:blipFill>
        <p:spPr>
          <a:xfrm>
            <a:off x="5867400" y="3276600"/>
            <a:ext cx="2971800" cy="3276600"/>
          </a:xfrm>
          <a:prstGeom prst="rect">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02" name="Shape 202"/>
        <p:cNvGrpSpPr/>
        <p:nvPr/>
      </p:nvGrpSpPr>
      <p:grpSpPr>
        <a:xfrm>
          <a:off x="0" y="0"/>
          <a:ext cx="0" cy="0"/>
          <a:chOff x="0" y="0"/>
          <a:chExt cx="0" cy="0"/>
        </a:xfrm>
      </p:grpSpPr>
      <p:sp>
        <p:nvSpPr>
          <p:cNvPr id="203" name="Google Shape;203;p31"/>
          <p:cNvSpPr txBox="1"/>
          <p:nvPr>
            <p:ph idx="1" type="body"/>
          </p:nvPr>
        </p:nvSpPr>
        <p:spPr>
          <a:xfrm>
            <a:off x="457200" y="0"/>
            <a:ext cx="8534400" cy="63246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dk1"/>
              </a:buClr>
              <a:buSzPts val="3200"/>
              <a:buFont typeface="Arial"/>
              <a:buNone/>
            </a:pPr>
            <a:r>
              <a:rPr b="1" i="0" lang="en-US" sz="3200" u="none" cap="none" strike="noStrike">
                <a:solidFill>
                  <a:schemeClr val="dk1"/>
                </a:solidFill>
                <a:latin typeface="Calibri"/>
                <a:ea typeface="Calibri"/>
                <a:cs typeface="Calibri"/>
                <a:sym typeface="Calibri"/>
              </a:rPr>
              <a:t>5. Group Processing </a:t>
            </a:r>
            <a:endParaRPr/>
          </a:p>
          <a:p>
            <a:pPr indent="-342900" lvl="0" marL="342900" marR="0" rtl="0" algn="l">
              <a:spcBef>
                <a:spcPts val="640"/>
              </a:spcBef>
              <a:spcAft>
                <a:spcPts val="0"/>
              </a:spcAft>
              <a:buClr>
                <a:schemeClr val="dk1"/>
              </a:buClr>
              <a:buSzPts val="3200"/>
              <a:buFont typeface="Arial"/>
              <a:buChar char="•"/>
            </a:pPr>
            <a:r>
              <a:rPr b="0" i="0" lang="en-US" sz="3200" u="none" cap="none" strike="noStrike">
                <a:solidFill>
                  <a:schemeClr val="dk1"/>
                </a:solidFill>
                <a:latin typeface="Calibri"/>
                <a:ea typeface="Calibri"/>
                <a:cs typeface="Calibri"/>
                <a:sym typeface="Calibri"/>
              </a:rPr>
              <a:t>Group members discuss how well they are achieving their goals and maintaining effective working relationships </a:t>
            </a:r>
            <a:endParaRPr/>
          </a:p>
          <a:p>
            <a:pPr indent="-342900" lvl="0" marL="342900" marR="0" rtl="0" algn="l">
              <a:spcBef>
                <a:spcPts val="640"/>
              </a:spcBef>
              <a:spcAft>
                <a:spcPts val="0"/>
              </a:spcAft>
              <a:buClr>
                <a:schemeClr val="dk1"/>
              </a:buClr>
              <a:buSzPts val="3200"/>
              <a:buFont typeface="Arial"/>
              <a:buChar char="•"/>
            </a:pPr>
            <a:r>
              <a:rPr b="0" i="0" lang="en-US" sz="3200" u="none" cap="none" strike="noStrike">
                <a:solidFill>
                  <a:schemeClr val="dk1"/>
                </a:solidFill>
                <a:latin typeface="Calibri"/>
                <a:ea typeface="Calibri"/>
                <a:cs typeface="Calibri"/>
                <a:sym typeface="Calibri"/>
              </a:rPr>
              <a:t>Describe what member actions are helpful and not helpful </a:t>
            </a:r>
            <a:endParaRPr/>
          </a:p>
          <a:p>
            <a:pPr indent="-342900" lvl="0" marL="342900" marR="0" rtl="0" algn="l">
              <a:spcBef>
                <a:spcPts val="640"/>
              </a:spcBef>
              <a:spcAft>
                <a:spcPts val="0"/>
              </a:spcAft>
              <a:buClr>
                <a:schemeClr val="dk1"/>
              </a:buClr>
              <a:buSzPts val="3200"/>
              <a:buFont typeface="Arial"/>
              <a:buChar char="•"/>
            </a:pPr>
            <a:r>
              <a:rPr b="0" i="0" lang="en-US" sz="3200" u="none" cap="none" strike="noStrike">
                <a:solidFill>
                  <a:schemeClr val="dk1"/>
                </a:solidFill>
                <a:latin typeface="Calibri"/>
                <a:ea typeface="Calibri"/>
                <a:cs typeface="Calibri"/>
                <a:sym typeface="Calibri"/>
              </a:rPr>
              <a:t>Make decisions about what behaviors to continue or change.</a:t>
            </a:r>
            <a:endParaRPr/>
          </a:p>
          <a:p>
            <a:pPr indent="-342900" lvl="0" marL="342900" marR="0" rtl="0" algn="l">
              <a:spcBef>
                <a:spcPts val="640"/>
              </a:spcBef>
              <a:spcAft>
                <a:spcPts val="0"/>
              </a:spcAft>
              <a:buClr>
                <a:schemeClr val="dk1"/>
              </a:buClr>
              <a:buSzPts val="3200"/>
              <a:buFont typeface="Arial"/>
              <a:buNone/>
            </a:pPr>
            <a:r>
              <a:rPr b="0" i="0" lang="en-US" sz="3200" u="none" cap="none" strike="noStrike">
                <a:solidFill>
                  <a:schemeClr val="dk1"/>
                </a:solidFill>
                <a:latin typeface="Calibri"/>
                <a:ea typeface="Calibri"/>
                <a:cs typeface="Calibri"/>
                <a:sym typeface="Calibri"/>
              </a:rPr>
              <a:t> </a:t>
            </a:r>
            <a:endParaRPr/>
          </a:p>
          <a:p>
            <a:pPr indent="-139700" lvl="0" marL="342900" marR="0" rtl="0" algn="l">
              <a:spcBef>
                <a:spcPts val="640"/>
              </a:spcBef>
              <a:spcAft>
                <a:spcPts val="0"/>
              </a:spcAft>
              <a:buClr>
                <a:schemeClr val="dk1"/>
              </a:buClr>
              <a:buSzPts val="3200"/>
              <a:buFont typeface="Arial"/>
              <a:buNone/>
            </a:pPr>
            <a:r>
              <a:t/>
            </a:r>
            <a:endParaRPr b="0" i="0" sz="3200" u="none" cap="none" strike="noStrike">
              <a:solidFill>
                <a:schemeClr val="dk1"/>
              </a:solidFill>
              <a:latin typeface="Calibri"/>
              <a:ea typeface="Calibri"/>
              <a:cs typeface="Calibri"/>
              <a:sym typeface="Calibri"/>
            </a:endParaRPr>
          </a:p>
          <a:p>
            <a:pPr indent="-139700" lvl="0" marL="342900" marR="0" rtl="0" algn="l">
              <a:spcBef>
                <a:spcPts val="640"/>
              </a:spcBef>
              <a:spcAft>
                <a:spcPts val="0"/>
              </a:spcAft>
              <a:buClr>
                <a:schemeClr val="dk1"/>
              </a:buClr>
              <a:buSzPts val="3200"/>
              <a:buFont typeface="Arial"/>
              <a:buNone/>
            </a:pPr>
            <a:r>
              <a:t/>
            </a:r>
            <a:endParaRPr b="0" i="0" sz="3200" u="none" cap="none" strike="noStrike">
              <a:solidFill>
                <a:schemeClr val="dk1"/>
              </a:solidFill>
              <a:latin typeface="Calibri"/>
              <a:ea typeface="Calibri"/>
              <a:cs typeface="Calibri"/>
              <a:sym typeface="Calibri"/>
            </a:endParaRPr>
          </a:p>
        </p:txBody>
      </p:sp>
      <p:pic>
        <p:nvPicPr>
          <p:cNvPr descr="j0078837" id="204" name="Google Shape;204;p31"/>
          <p:cNvPicPr preferRelativeResize="0"/>
          <p:nvPr/>
        </p:nvPicPr>
        <p:blipFill rotWithShape="1">
          <a:blip r:embed="rId3">
            <a:alphaModFix/>
          </a:blip>
          <a:srcRect b="0" l="0" r="0" t="0"/>
          <a:stretch/>
        </p:blipFill>
        <p:spPr>
          <a:xfrm>
            <a:off x="4724400" y="4114800"/>
            <a:ext cx="3505200" cy="2743200"/>
          </a:xfrm>
          <a:prstGeom prst="rect">
            <a:avLst/>
          </a:prstGeom>
          <a:noFill/>
          <a:ln>
            <a:noFill/>
          </a:ln>
        </p:spPr>
      </p:pic>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08" name="Shape 208"/>
        <p:cNvGrpSpPr/>
        <p:nvPr/>
      </p:nvGrpSpPr>
      <p:grpSpPr>
        <a:xfrm>
          <a:off x="0" y="0"/>
          <a:ext cx="0" cy="0"/>
          <a:chOff x="0" y="0"/>
          <a:chExt cx="0" cy="0"/>
        </a:xfrm>
      </p:grpSpPr>
      <p:sp>
        <p:nvSpPr>
          <p:cNvPr id="209" name="Google Shape;209;p32"/>
          <p:cNvSpPr txBox="1"/>
          <p:nvPr>
            <p:ph type="title"/>
          </p:nvPr>
        </p:nvSpPr>
        <p:spPr>
          <a:xfrm>
            <a:off x="457200" y="274638"/>
            <a:ext cx="8229600" cy="1143000"/>
          </a:xfrm>
          <a:prstGeom prst="rect">
            <a:avLst/>
          </a:prstGeom>
          <a:noFill/>
          <a:ln>
            <a:noFill/>
          </a:ln>
        </p:spPr>
        <p:txBody>
          <a:bodyPr anchorCtr="0" anchor="ctr" bIns="44450" lIns="90475" spcFirstLastPara="1" rIns="90475" wrap="square" tIns="44450">
            <a:noAutofit/>
          </a:bodyPr>
          <a:lstStyle/>
          <a:p>
            <a:pPr indent="0" lvl="0" marL="0" marR="0" rtl="0" algn="ctr">
              <a:spcBef>
                <a:spcPts val="0"/>
              </a:spcBef>
              <a:spcAft>
                <a:spcPts val="0"/>
              </a:spcAft>
              <a:buClr>
                <a:schemeClr val="dk1"/>
              </a:buClr>
              <a:buSzPts val="3959"/>
              <a:buFont typeface="Arial"/>
              <a:buNone/>
            </a:pPr>
            <a:r>
              <a:rPr b="1" i="0" lang="en-US" sz="3959" u="none" cap="none" strike="noStrike">
                <a:solidFill>
                  <a:schemeClr val="dk1"/>
                </a:solidFill>
                <a:latin typeface="Arial"/>
                <a:ea typeface="Arial"/>
                <a:cs typeface="Arial"/>
                <a:sym typeface="Arial"/>
              </a:rPr>
              <a:t>Roles are assigned in a </a:t>
            </a:r>
            <a:br>
              <a:rPr b="1" i="0" lang="en-US" sz="3959" u="none" cap="none" strike="noStrike">
                <a:solidFill>
                  <a:schemeClr val="dk1"/>
                </a:solidFill>
                <a:latin typeface="Arial"/>
                <a:ea typeface="Arial"/>
                <a:cs typeface="Arial"/>
                <a:sym typeface="Arial"/>
              </a:rPr>
            </a:br>
            <a:r>
              <a:rPr b="1" i="0" lang="en-US" sz="3959" u="none" cap="none" strike="noStrike">
                <a:solidFill>
                  <a:schemeClr val="dk1"/>
                </a:solidFill>
                <a:latin typeface="Arial"/>
                <a:ea typeface="Arial"/>
                <a:cs typeface="Arial"/>
                <a:sym typeface="Arial"/>
              </a:rPr>
              <a:t>cooperative group.</a:t>
            </a:r>
            <a:endParaRPr/>
          </a:p>
        </p:txBody>
      </p:sp>
      <p:sp>
        <p:nvSpPr>
          <p:cNvPr id="210" name="Google Shape;210;p32"/>
          <p:cNvSpPr txBox="1"/>
          <p:nvPr>
            <p:ph idx="1" type="body"/>
          </p:nvPr>
        </p:nvSpPr>
        <p:spPr>
          <a:xfrm>
            <a:off x="779463" y="2773363"/>
            <a:ext cx="4033837" cy="3352800"/>
          </a:xfrm>
          <a:prstGeom prst="rect">
            <a:avLst/>
          </a:prstGeom>
          <a:noFill/>
          <a:ln>
            <a:noFill/>
          </a:ln>
        </p:spPr>
        <p:txBody>
          <a:bodyPr anchorCtr="0" anchor="t" bIns="44450" lIns="90475" spcFirstLastPara="1" rIns="90475" wrap="square" tIns="44450">
            <a:noAutofit/>
          </a:bodyPr>
          <a:lstStyle/>
          <a:p>
            <a:pPr indent="-342900" lvl="0" marL="342900" marR="0" rtl="0" algn="l">
              <a:spcBef>
                <a:spcPts val="0"/>
              </a:spcBef>
              <a:spcAft>
                <a:spcPts val="0"/>
              </a:spcAft>
              <a:buClr>
                <a:schemeClr val="dk1"/>
              </a:buClr>
              <a:buSzPts val="2800"/>
              <a:buFont typeface="Arial"/>
              <a:buChar char="•"/>
            </a:pPr>
            <a:r>
              <a:rPr b="0" i="0" lang="en-US" sz="2800" u="none" cap="none" strike="noStrike">
                <a:solidFill>
                  <a:schemeClr val="dk1"/>
                </a:solidFill>
                <a:latin typeface="Calibri"/>
                <a:ea typeface="Calibri"/>
                <a:cs typeface="Calibri"/>
                <a:sym typeface="Calibri"/>
              </a:rPr>
              <a:t>LEADER</a:t>
            </a:r>
            <a:endParaRPr/>
          </a:p>
          <a:p>
            <a:pPr indent="-342900" lvl="0" marL="342900" marR="0" rtl="0" algn="l">
              <a:spcBef>
                <a:spcPts val="560"/>
              </a:spcBef>
              <a:spcAft>
                <a:spcPts val="0"/>
              </a:spcAft>
              <a:buClr>
                <a:schemeClr val="dk1"/>
              </a:buClr>
              <a:buSzPts val="2800"/>
              <a:buFont typeface="Arial"/>
              <a:buChar char="•"/>
            </a:pPr>
            <a:r>
              <a:rPr b="0" i="0" lang="en-US" sz="2800" u="none" cap="none" strike="noStrike">
                <a:solidFill>
                  <a:schemeClr val="dk1"/>
                </a:solidFill>
                <a:latin typeface="Calibri"/>
                <a:ea typeface="Calibri"/>
                <a:cs typeface="Calibri"/>
                <a:sym typeface="Calibri"/>
              </a:rPr>
              <a:t>RECORDER</a:t>
            </a:r>
            <a:endParaRPr/>
          </a:p>
          <a:p>
            <a:pPr indent="-342900" lvl="0" marL="342900" marR="0" rtl="0" algn="l">
              <a:spcBef>
                <a:spcPts val="560"/>
              </a:spcBef>
              <a:spcAft>
                <a:spcPts val="0"/>
              </a:spcAft>
              <a:buClr>
                <a:schemeClr val="dk1"/>
              </a:buClr>
              <a:buSzPts val="2800"/>
              <a:buFont typeface="Arial"/>
              <a:buChar char="•"/>
            </a:pPr>
            <a:r>
              <a:rPr b="0" i="0" lang="en-US" sz="2800" u="none" cap="none" strike="noStrike">
                <a:solidFill>
                  <a:schemeClr val="dk1"/>
                </a:solidFill>
                <a:latin typeface="Calibri"/>
                <a:ea typeface="Calibri"/>
                <a:cs typeface="Calibri"/>
                <a:sym typeface="Calibri"/>
              </a:rPr>
              <a:t>CHECKER</a:t>
            </a:r>
            <a:endParaRPr/>
          </a:p>
          <a:p>
            <a:pPr indent="-342900" lvl="0" marL="342900" marR="0" rtl="0" algn="l">
              <a:spcBef>
                <a:spcPts val="560"/>
              </a:spcBef>
              <a:spcAft>
                <a:spcPts val="0"/>
              </a:spcAft>
              <a:buClr>
                <a:schemeClr val="dk1"/>
              </a:buClr>
              <a:buSzPts val="2800"/>
              <a:buFont typeface="Arial"/>
              <a:buChar char="•"/>
            </a:pPr>
            <a:r>
              <a:rPr b="0" i="0" lang="en-US" sz="2800" u="none" cap="none" strike="noStrike">
                <a:solidFill>
                  <a:schemeClr val="dk1"/>
                </a:solidFill>
                <a:latin typeface="Calibri"/>
                <a:ea typeface="Calibri"/>
                <a:cs typeface="Calibri"/>
                <a:sym typeface="Calibri"/>
              </a:rPr>
              <a:t>Timer</a:t>
            </a:r>
            <a:endParaRPr/>
          </a:p>
          <a:p>
            <a:pPr indent="-342900" lvl="0" marL="342900" marR="0" rtl="0" algn="l">
              <a:spcBef>
                <a:spcPts val="560"/>
              </a:spcBef>
              <a:spcAft>
                <a:spcPts val="0"/>
              </a:spcAft>
              <a:buClr>
                <a:schemeClr val="dk1"/>
              </a:buClr>
              <a:buSzPts val="2800"/>
              <a:buFont typeface="Arial"/>
              <a:buChar char="•"/>
            </a:pPr>
            <a:r>
              <a:rPr b="0" i="0" lang="en-US" sz="2800" u="none" cap="none" strike="noStrike">
                <a:solidFill>
                  <a:schemeClr val="dk1"/>
                </a:solidFill>
                <a:latin typeface="Calibri"/>
                <a:ea typeface="Calibri"/>
                <a:cs typeface="Calibri"/>
                <a:sym typeface="Calibri"/>
              </a:rPr>
              <a:t>OBSERVER</a:t>
            </a:r>
            <a:endParaRPr/>
          </a:p>
        </p:txBody>
      </p:sp>
      <p:pic>
        <p:nvPicPr>
          <p:cNvPr id="211" name="Google Shape;211;p32"/>
          <p:cNvPicPr preferRelativeResize="0"/>
          <p:nvPr/>
        </p:nvPicPr>
        <p:blipFill rotWithShape="1">
          <a:blip r:embed="rId3">
            <a:alphaModFix/>
          </a:blip>
          <a:srcRect b="0" l="0" r="0" t="0"/>
          <a:stretch/>
        </p:blipFill>
        <p:spPr>
          <a:xfrm>
            <a:off x="4657725" y="1882775"/>
            <a:ext cx="4024313" cy="3960813"/>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0" name="Shape 100"/>
        <p:cNvGrpSpPr/>
        <p:nvPr/>
      </p:nvGrpSpPr>
      <p:grpSpPr>
        <a:xfrm>
          <a:off x="0" y="0"/>
          <a:ext cx="0" cy="0"/>
          <a:chOff x="0" y="0"/>
          <a:chExt cx="0" cy="0"/>
        </a:xfrm>
      </p:grpSpPr>
      <p:sp>
        <p:nvSpPr>
          <p:cNvPr id="101" name="Google Shape;101;p1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chemeClr val="dk1"/>
              </a:buClr>
              <a:buSzPts val="4400"/>
              <a:buFont typeface="Calibri"/>
              <a:buNone/>
            </a:pPr>
            <a:r>
              <a:rPr b="0" i="0" lang="en-US" sz="4400" u="none" cap="none" strike="noStrike">
                <a:solidFill>
                  <a:schemeClr val="dk1"/>
                </a:solidFill>
                <a:latin typeface="Calibri"/>
                <a:ea typeface="Calibri"/>
                <a:cs typeface="Calibri"/>
                <a:sym typeface="Calibri"/>
              </a:rPr>
              <a:t>Characteristics of Good teaching</a:t>
            </a:r>
            <a:endParaRPr b="0" i="0" sz="4400" u="none" cap="none" strike="noStrike">
              <a:solidFill>
                <a:schemeClr val="dk1"/>
              </a:solidFill>
              <a:latin typeface="Calibri"/>
              <a:ea typeface="Calibri"/>
              <a:cs typeface="Calibri"/>
              <a:sym typeface="Calibri"/>
            </a:endParaRPr>
          </a:p>
        </p:txBody>
      </p:sp>
      <p:sp>
        <p:nvSpPr>
          <p:cNvPr id="102" name="Google Shape;102;p15"/>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dk1"/>
              </a:buClr>
              <a:buSzPts val="2960"/>
              <a:buFont typeface="Arial"/>
              <a:buChar char="•"/>
            </a:pPr>
            <a:r>
              <a:rPr b="0" i="0" lang="en-US" sz="2960" u="none" cap="none" strike="noStrike">
                <a:solidFill>
                  <a:schemeClr val="dk1"/>
                </a:solidFill>
                <a:latin typeface="Calibri"/>
                <a:ea typeface="Calibri"/>
                <a:cs typeface="Calibri"/>
                <a:sym typeface="Calibri"/>
              </a:rPr>
              <a:t>In order to ensure that you are teaching well, as a teacher, should structure your teaching in relation to </a:t>
            </a:r>
            <a:endParaRPr/>
          </a:p>
          <a:p>
            <a:pPr indent="-285750" lvl="1" marL="742950" marR="0" rtl="0" algn="l">
              <a:spcBef>
                <a:spcPts val="518"/>
              </a:spcBef>
              <a:spcAft>
                <a:spcPts val="0"/>
              </a:spcAft>
              <a:buClr>
                <a:schemeClr val="dk1"/>
              </a:buClr>
              <a:buSzPts val="2590"/>
              <a:buFont typeface="Arial"/>
              <a:buChar char="–"/>
            </a:pPr>
            <a:r>
              <a:rPr b="1" i="0" lang="en-US" sz="2590" u="none" cap="none" strike="noStrike">
                <a:solidFill>
                  <a:schemeClr val="dk1"/>
                </a:solidFill>
                <a:latin typeface="Calibri"/>
                <a:ea typeface="Calibri"/>
                <a:cs typeface="Calibri"/>
                <a:sym typeface="Calibri"/>
              </a:rPr>
              <a:t>Your students: </a:t>
            </a:r>
            <a:r>
              <a:rPr b="0" i="0" lang="en-US" sz="2590" u="none" cap="none" strike="noStrike">
                <a:solidFill>
                  <a:schemeClr val="dk1"/>
                </a:solidFill>
                <a:latin typeface="Calibri"/>
                <a:ea typeface="Calibri"/>
                <a:cs typeface="Calibri"/>
                <a:sym typeface="Calibri"/>
              </a:rPr>
              <a:t>you should be sensitive to your students ability, interest and needs. This motivate them to learn better</a:t>
            </a:r>
            <a:endParaRPr/>
          </a:p>
          <a:p>
            <a:pPr indent="-285750" lvl="1" marL="742950" marR="0" rtl="0" algn="l">
              <a:spcBef>
                <a:spcPts val="518"/>
              </a:spcBef>
              <a:spcAft>
                <a:spcPts val="0"/>
              </a:spcAft>
              <a:buClr>
                <a:schemeClr val="dk1"/>
              </a:buClr>
              <a:buSzPts val="2590"/>
              <a:buFont typeface="Arial"/>
              <a:buChar char="–"/>
            </a:pPr>
            <a:r>
              <a:rPr b="1" i="0" lang="en-US" sz="2590" u="none" cap="none" strike="noStrike">
                <a:solidFill>
                  <a:schemeClr val="dk1"/>
                </a:solidFill>
                <a:latin typeface="Calibri"/>
                <a:ea typeface="Calibri"/>
                <a:cs typeface="Calibri"/>
                <a:sym typeface="Calibri"/>
              </a:rPr>
              <a:t>Curriculum: </a:t>
            </a:r>
            <a:r>
              <a:rPr b="0" i="0" lang="en-US" sz="2590" u="none" cap="none" strike="noStrike">
                <a:solidFill>
                  <a:schemeClr val="dk1"/>
                </a:solidFill>
                <a:latin typeface="Calibri"/>
                <a:ea typeface="Calibri"/>
                <a:cs typeface="Calibri"/>
                <a:sym typeface="Calibri"/>
              </a:rPr>
              <a:t>Ensure that you are thoroughly familiar with what you are required to teach, Help your students to make sense of what they are learning, encourage the creativity ability of each student</a:t>
            </a:r>
            <a:endParaRPr b="0" i="0" sz="2590" u="none" cap="none" strike="noStrike">
              <a:solidFill>
                <a:schemeClr val="dk1"/>
              </a:solidFill>
              <a:latin typeface="Calibri"/>
              <a:ea typeface="Calibri"/>
              <a:cs typeface="Calibri"/>
              <a:sym typeface="Calibri"/>
            </a:endParaRPr>
          </a:p>
          <a:p>
            <a:pPr indent="-87630" lvl="2" marL="1143000" marR="0" rtl="0" algn="l">
              <a:spcBef>
                <a:spcPts val="444"/>
              </a:spcBef>
              <a:spcAft>
                <a:spcPts val="0"/>
              </a:spcAft>
              <a:buClr>
                <a:schemeClr val="dk1"/>
              </a:buClr>
              <a:buSzPts val="2220"/>
              <a:buFont typeface="Arial"/>
              <a:buNone/>
            </a:pPr>
            <a:r>
              <a:t/>
            </a:r>
            <a:endParaRPr b="0" i="0" sz="2220" u="none" cap="none" strike="noStrike">
              <a:solidFill>
                <a:schemeClr val="dk1"/>
              </a:solidFill>
              <a:latin typeface="Calibri"/>
              <a:ea typeface="Calibri"/>
              <a:cs typeface="Calibri"/>
              <a:sym typeface="Calibri"/>
            </a:endParaRPr>
          </a:p>
          <a:p>
            <a:pPr indent="-121284" lvl="1" marL="742950" marR="0" rtl="0" algn="l">
              <a:spcBef>
                <a:spcPts val="518"/>
              </a:spcBef>
              <a:spcAft>
                <a:spcPts val="0"/>
              </a:spcAft>
              <a:buClr>
                <a:schemeClr val="dk1"/>
              </a:buClr>
              <a:buSzPts val="2590"/>
              <a:buFont typeface="Arial"/>
              <a:buNone/>
            </a:pPr>
            <a:r>
              <a:t/>
            </a:r>
            <a:endParaRPr b="0" i="0" sz="2590" u="none" cap="none" strike="noStrike">
              <a:solidFill>
                <a:schemeClr val="dk1"/>
              </a:solidFill>
              <a:latin typeface="Calibri"/>
              <a:ea typeface="Calibri"/>
              <a:cs typeface="Calibri"/>
              <a:sym typeface="Calibri"/>
            </a:endParaRPr>
          </a:p>
          <a:p>
            <a:pPr indent="-121284" lvl="1" marL="742950" marR="0" rtl="0" algn="l">
              <a:spcBef>
                <a:spcPts val="518"/>
              </a:spcBef>
              <a:spcAft>
                <a:spcPts val="0"/>
              </a:spcAft>
              <a:buClr>
                <a:schemeClr val="dk1"/>
              </a:buClr>
              <a:buSzPts val="2590"/>
              <a:buFont typeface="Arial"/>
              <a:buNone/>
            </a:pPr>
            <a:r>
              <a:t/>
            </a:r>
            <a:endParaRPr b="0" i="0" sz="2590" u="none" cap="none" strike="noStrike">
              <a:solidFill>
                <a:schemeClr val="dk1"/>
              </a:solidFill>
              <a:latin typeface="Calibri"/>
              <a:ea typeface="Calibri"/>
              <a:cs typeface="Calibri"/>
              <a:sym typeface="Calibri"/>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15" name="Shape 215"/>
        <p:cNvGrpSpPr/>
        <p:nvPr/>
      </p:nvGrpSpPr>
      <p:grpSpPr>
        <a:xfrm>
          <a:off x="0" y="0"/>
          <a:ext cx="0" cy="0"/>
          <a:chOff x="0" y="0"/>
          <a:chExt cx="0" cy="0"/>
        </a:xfrm>
      </p:grpSpPr>
      <p:sp>
        <p:nvSpPr>
          <p:cNvPr id="216" name="Google Shape;216;p33"/>
          <p:cNvSpPr txBox="1"/>
          <p:nvPr>
            <p:ph type="title"/>
          </p:nvPr>
        </p:nvSpPr>
        <p:spPr>
          <a:xfrm>
            <a:off x="457200" y="274638"/>
            <a:ext cx="8229600" cy="1143000"/>
          </a:xfrm>
          <a:prstGeom prst="rect">
            <a:avLst/>
          </a:prstGeom>
          <a:noFill/>
          <a:ln>
            <a:noFill/>
          </a:ln>
        </p:spPr>
        <p:txBody>
          <a:bodyPr anchorCtr="0" anchor="ctr" bIns="44450" lIns="90475" spcFirstLastPara="1" rIns="90475" wrap="square" tIns="44450">
            <a:noAutofit/>
          </a:bodyPr>
          <a:lstStyle/>
          <a:p>
            <a:pPr indent="0" lvl="0" marL="0" marR="0" rtl="0" algn="ctr">
              <a:spcBef>
                <a:spcPts val="0"/>
              </a:spcBef>
              <a:spcAft>
                <a:spcPts val="0"/>
              </a:spcAft>
              <a:buClr>
                <a:schemeClr val="dk1"/>
              </a:buClr>
              <a:buSzPts val="4400"/>
              <a:buFont typeface="Calibri"/>
              <a:buNone/>
            </a:pPr>
            <a:r>
              <a:rPr b="1" i="0" lang="en-US" sz="4400" u="none" cap="none" strike="noStrike">
                <a:solidFill>
                  <a:schemeClr val="dk1"/>
                </a:solidFill>
                <a:latin typeface="Calibri"/>
                <a:ea typeface="Calibri"/>
                <a:cs typeface="Calibri"/>
                <a:sym typeface="Calibri"/>
              </a:rPr>
              <a:t>CHECKER</a:t>
            </a:r>
            <a:endParaRPr b="0" i="0" sz="4400" u="none" cap="none" strike="noStrike">
              <a:solidFill>
                <a:schemeClr val="dk1"/>
              </a:solidFill>
              <a:latin typeface="Calibri"/>
              <a:ea typeface="Calibri"/>
              <a:cs typeface="Calibri"/>
              <a:sym typeface="Calibri"/>
            </a:endParaRPr>
          </a:p>
        </p:txBody>
      </p:sp>
      <p:sp>
        <p:nvSpPr>
          <p:cNvPr id="217" name="Google Shape;217;p33"/>
          <p:cNvSpPr txBox="1"/>
          <p:nvPr>
            <p:ph idx="1" type="body"/>
          </p:nvPr>
        </p:nvSpPr>
        <p:spPr>
          <a:xfrm>
            <a:off x="457200" y="1600200"/>
            <a:ext cx="4335463" cy="4525963"/>
          </a:xfrm>
          <a:prstGeom prst="rect">
            <a:avLst/>
          </a:prstGeom>
          <a:noFill/>
          <a:ln>
            <a:noFill/>
          </a:ln>
        </p:spPr>
        <p:txBody>
          <a:bodyPr anchorCtr="0" anchor="t" bIns="44450" lIns="90475" spcFirstLastPara="1" rIns="90475" wrap="square" tIns="44450">
            <a:noAutofit/>
          </a:bodyPr>
          <a:lstStyle/>
          <a:p>
            <a:pPr indent="-342900" lvl="0" marL="342900" marR="0" rtl="0" algn="l">
              <a:spcBef>
                <a:spcPts val="0"/>
              </a:spcBef>
              <a:spcAft>
                <a:spcPts val="0"/>
              </a:spcAft>
              <a:buClr>
                <a:schemeClr val="dk1"/>
              </a:buClr>
              <a:buSzPts val="2800"/>
              <a:buFont typeface="Arial"/>
              <a:buNone/>
            </a:pPr>
            <a:r>
              <a:rPr b="0" i="0" lang="en-US" sz="2800" u="none" cap="none" strike="noStrike">
                <a:solidFill>
                  <a:schemeClr val="dk1"/>
                </a:solidFill>
                <a:latin typeface="Calibri"/>
                <a:ea typeface="Calibri"/>
                <a:cs typeface="Calibri"/>
                <a:sym typeface="Calibri"/>
              </a:rPr>
              <a:t>-makes sure that </a:t>
            </a:r>
            <a:r>
              <a:rPr b="0" i="1" lang="en-US" sz="2800" u="none" cap="none" strike="noStrike">
                <a:solidFill>
                  <a:schemeClr val="dk1"/>
                </a:solidFill>
                <a:latin typeface="Calibri"/>
                <a:ea typeface="Calibri"/>
                <a:cs typeface="Calibri"/>
                <a:sym typeface="Calibri"/>
              </a:rPr>
              <a:t>everyone</a:t>
            </a:r>
            <a:r>
              <a:rPr b="0" i="0" lang="en-US" sz="2800" u="none" cap="none" strike="noStrike">
                <a:solidFill>
                  <a:schemeClr val="dk1"/>
                </a:solidFill>
                <a:latin typeface="Calibri"/>
                <a:ea typeface="Calibri"/>
                <a:cs typeface="Calibri"/>
                <a:sym typeface="Calibri"/>
              </a:rPr>
              <a:t> in the group understands </a:t>
            </a:r>
            <a:r>
              <a:rPr b="0" i="1" lang="en-US" sz="2800" u="none" cap="none" strike="noStrike">
                <a:solidFill>
                  <a:schemeClr val="dk1"/>
                </a:solidFill>
                <a:latin typeface="Calibri"/>
                <a:ea typeface="Calibri"/>
                <a:cs typeface="Calibri"/>
                <a:sym typeface="Calibri"/>
              </a:rPr>
              <a:t>all </a:t>
            </a:r>
            <a:r>
              <a:rPr b="0" i="0" lang="en-US" sz="2800" u="none" cap="none" strike="noStrike">
                <a:solidFill>
                  <a:schemeClr val="dk1"/>
                </a:solidFill>
                <a:latin typeface="Calibri"/>
                <a:ea typeface="Calibri"/>
                <a:cs typeface="Calibri"/>
                <a:sym typeface="Calibri"/>
              </a:rPr>
              <a:t>the material</a:t>
            </a:r>
            <a:endParaRPr/>
          </a:p>
          <a:p>
            <a:pPr indent="-342900" lvl="0" marL="342900" marR="0" rtl="0" algn="l">
              <a:spcBef>
                <a:spcPts val="560"/>
              </a:spcBef>
              <a:spcAft>
                <a:spcPts val="0"/>
              </a:spcAft>
              <a:buClr>
                <a:schemeClr val="dk1"/>
              </a:buClr>
              <a:buSzPts val="2800"/>
              <a:buFont typeface="Arial"/>
              <a:buNone/>
            </a:pPr>
            <a:r>
              <a:rPr b="0" i="0" lang="en-US" sz="2800" u="none" cap="none" strike="noStrike">
                <a:solidFill>
                  <a:schemeClr val="dk1"/>
                </a:solidFill>
                <a:latin typeface="Calibri"/>
                <a:ea typeface="Calibri"/>
                <a:cs typeface="Calibri"/>
                <a:sym typeface="Calibri"/>
              </a:rPr>
              <a:t>-ensures that </a:t>
            </a:r>
            <a:r>
              <a:rPr b="0" i="1" lang="en-US" sz="2800" u="none" cap="none" strike="noStrike">
                <a:solidFill>
                  <a:schemeClr val="dk1"/>
                </a:solidFill>
                <a:latin typeface="Calibri"/>
                <a:ea typeface="Calibri"/>
                <a:cs typeface="Calibri"/>
                <a:sym typeface="Calibri"/>
              </a:rPr>
              <a:t>everyone</a:t>
            </a:r>
            <a:r>
              <a:rPr b="0" i="0" lang="en-US" sz="2800" u="none" cap="none" strike="noStrike">
                <a:solidFill>
                  <a:schemeClr val="dk1"/>
                </a:solidFill>
                <a:latin typeface="Calibri"/>
                <a:ea typeface="Calibri"/>
                <a:cs typeface="Calibri"/>
                <a:sym typeface="Calibri"/>
              </a:rPr>
              <a:t> in the group is prepared to make their part of the presentation. </a:t>
            </a:r>
            <a:endParaRPr/>
          </a:p>
        </p:txBody>
      </p:sp>
      <p:pic>
        <p:nvPicPr>
          <p:cNvPr id="218" name="Google Shape;218;p33"/>
          <p:cNvPicPr preferRelativeResize="0"/>
          <p:nvPr/>
        </p:nvPicPr>
        <p:blipFill rotWithShape="1">
          <a:blip r:embed="rId3">
            <a:alphaModFix/>
          </a:blip>
          <a:srcRect b="0" l="0" r="0" t="0"/>
          <a:stretch/>
        </p:blipFill>
        <p:spPr>
          <a:xfrm>
            <a:off x="4676775" y="1604963"/>
            <a:ext cx="3987800" cy="4516437"/>
          </a:xfrm>
          <a:prstGeom prst="rect">
            <a:avLst/>
          </a:prstGeom>
          <a:noFill/>
          <a:ln>
            <a:noFill/>
          </a:ln>
        </p:spPr>
      </p:pic>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22" name="Shape 222"/>
        <p:cNvGrpSpPr/>
        <p:nvPr/>
      </p:nvGrpSpPr>
      <p:grpSpPr>
        <a:xfrm>
          <a:off x="0" y="0"/>
          <a:ext cx="0" cy="0"/>
          <a:chOff x="0" y="0"/>
          <a:chExt cx="0" cy="0"/>
        </a:xfrm>
      </p:grpSpPr>
      <p:sp>
        <p:nvSpPr>
          <p:cNvPr id="223" name="Google Shape;223;p34"/>
          <p:cNvSpPr txBox="1"/>
          <p:nvPr>
            <p:ph type="title"/>
          </p:nvPr>
        </p:nvSpPr>
        <p:spPr>
          <a:xfrm>
            <a:off x="1193800" y="350838"/>
            <a:ext cx="6975475" cy="533400"/>
          </a:xfrm>
          <a:prstGeom prst="rect">
            <a:avLst/>
          </a:prstGeom>
          <a:noFill/>
          <a:ln>
            <a:noFill/>
          </a:ln>
        </p:spPr>
        <p:txBody>
          <a:bodyPr anchorCtr="0" anchor="ctr" bIns="44450" lIns="90475" spcFirstLastPara="1" rIns="90475" wrap="square" tIns="44450">
            <a:noAutofit/>
          </a:bodyPr>
          <a:lstStyle/>
          <a:p>
            <a:pPr indent="0" lvl="0" marL="0" marR="0" rtl="0" algn="ctr">
              <a:spcBef>
                <a:spcPts val="0"/>
              </a:spcBef>
              <a:spcAft>
                <a:spcPts val="0"/>
              </a:spcAft>
              <a:buClr>
                <a:schemeClr val="dk1"/>
              </a:buClr>
              <a:buSzPts val="3959"/>
              <a:buFont typeface="Calibri"/>
              <a:buNone/>
            </a:pPr>
            <a:r>
              <a:rPr b="1" i="0" lang="en-US" sz="3959" u="none" cap="none" strike="noStrike">
                <a:solidFill>
                  <a:schemeClr val="dk1"/>
                </a:solidFill>
                <a:latin typeface="Calibri"/>
                <a:ea typeface="Calibri"/>
                <a:cs typeface="Calibri"/>
                <a:sym typeface="Calibri"/>
              </a:rPr>
              <a:t>LEADER</a:t>
            </a:r>
            <a:endParaRPr b="0" i="0" sz="4320" u="none" cap="none" strike="noStrike">
              <a:solidFill>
                <a:schemeClr val="dk1"/>
              </a:solidFill>
              <a:latin typeface="Calibri"/>
              <a:ea typeface="Calibri"/>
              <a:cs typeface="Calibri"/>
              <a:sym typeface="Calibri"/>
            </a:endParaRPr>
          </a:p>
        </p:txBody>
      </p:sp>
      <p:sp>
        <p:nvSpPr>
          <p:cNvPr id="224" name="Google Shape;224;p34"/>
          <p:cNvSpPr txBox="1"/>
          <p:nvPr>
            <p:ph idx="1" type="body"/>
          </p:nvPr>
        </p:nvSpPr>
        <p:spPr>
          <a:xfrm>
            <a:off x="914400" y="1066800"/>
            <a:ext cx="8001000" cy="5029200"/>
          </a:xfrm>
          <a:prstGeom prst="rect">
            <a:avLst/>
          </a:prstGeom>
          <a:noFill/>
          <a:ln>
            <a:noFill/>
          </a:ln>
        </p:spPr>
        <p:txBody>
          <a:bodyPr anchorCtr="0" anchor="t" bIns="44450" lIns="90475" spcFirstLastPara="1" rIns="90475" wrap="square" tIns="44450">
            <a:noAutofit/>
          </a:bodyPr>
          <a:lstStyle/>
          <a:p>
            <a:pPr indent="-342900" lvl="0" marL="342900" marR="0" rtl="0" algn="l">
              <a:spcBef>
                <a:spcPts val="0"/>
              </a:spcBef>
              <a:spcAft>
                <a:spcPts val="0"/>
              </a:spcAft>
              <a:buClr>
                <a:schemeClr val="dk1"/>
              </a:buClr>
              <a:buSzPts val="2800"/>
              <a:buFont typeface="Arial"/>
              <a:buNone/>
            </a:pPr>
            <a:r>
              <a:rPr b="0" i="0" lang="en-US" sz="2800" u="none" cap="none" strike="noStrike">
                <a:solidFill>
                  <a:schemeClr val="dk1"/>
                </a:solidFill>
                <a:latin typeface="Calibri"/>
                <a:ea typeface="Calibri"/>
                <a:cs typeface="Calibri"/>
                <a:sym typeface="Calibri"/>
              </a:rPr>
              <a:t>-responsible for the groups output</a:t>
            </a:r>
            <a:endParaRPr/>
          </a:p>
          <a:p>
            <a:pPr indent="-342900" lvl="0" marL="342900" marR="0" rtl="0" algn="l">
              <a:spcBef>
                <a:spcPts val="560"/>
              </a:spcBef>
              <a:spcAft>
                <a:spcPts val="0"/>
              </a:spcAft>
              <a:buClr>
                <a:schemeClr val="dk1"/>
              </a:buClr>
              <a:buSzPts val="2800"/>
              <a:buFont typeface="Arial"/>
              <a:buNone/>
            </a:pPr>
            <a:r>
              <a:rPr b="0" i="0" lang="en-US" sz="2800" u="none" cap="none" strike="noStrike">
                <a:solidFill>
                  <a:schemeClr val="dk1"/>
                </a:solidFill>
                <a:latin typeface="Calibri"/>
                <a:ea typeface="Calibri"/>
                <a:cs typeface="Calibri"/>
                <a:sym typeface="Calibri"/>
              </a:rPr>
              <a:t>-keeps group ‘on track’ and focused</a:t>
            </a:r>
            <a:endParaRPr/>
          </a:p>
          <a:p>
            <a:pPr indent="-342900" lvl="0" marL="342900" marR="0" rtl="0" algn="l">
              <a:spcBef>
                <a:spcPts val="560"/>
              </a:spcBef>
              <a:spcAft>
                <a:spcPts val="0"/>
              </a:spcAft>
              <a:buClr>
                <a:schemeClr val="dk1"/>
              </a:buClr>
              <a:buSzPts val="2800"/>
              <a:buFont typeface="Arial"/>
              <a:buNone/>
            </a:pPr>
            <a:r>
              <a:rPr b="0" i="0" lang="en-US" sz="2800" u="none" cap="none" strike="noStrike">
                <a:solidFill>
                  <a:schemeClr val="dk1"/>
                </a:solidFill>
                <a:latin typeface="Calibri"/>
                <a:ea typeface="Calibri"/>
                <a:cs typeface="Calibri"/>
                <a:sym typeface="Calibri"/>
              </a:rPr>
              <a:t>-assigns tasks</a:t>
            </a:r>
            <a:endParaRPr/>
          </a:p>
          <a:p>
            <a:pPr indent="-342900" lvl="0" marL="342900" marR="0" rtl="0" algn="l">
              <a:spcBef>
                <a:spcPts val="560"/>
              </a:spcBef>
              <a:spcAft>
                <a:spcPts val="0"/>
              </a:spcAft>
              <a:buClr>
                <a:schemeClr val="dk1"/>
              </a:buClr>
              <a:buSzPts val="2800"/>
              <a:buFont typeface="Arial"/>
              <a:buNone/>
            </a:pPr>
            <a:r>
              <a:rPr b="0" i="0" lang="en-US" sz="2800" u="none" cap="none" strike="noStrike">
                <a:solidFill>
                  <a:schemeClr val="dk1"/>
                </a:solidFill>
                <a:latin typeface="Calibri"/>
                <a:ea typeface="Calibri"/>
                <a:cs typeface="Calibri"/>
                <a:sym typeface="Calibri"/>
              </a:rPr>
              <a:t>-controls the direction of  the project</a:t>
            </a:r>
            <a:endParaRPr/>
          </a:p>
          <a:p>
            <a:pPr indent="-342900" lvl="0" marL="342900" marR="0" rtl="0" algn="l">
              <a:spcBef>
                <a:spcPts val="560"/>
              </a:spcBef>
              <a:spcAft>
                <a:spcPts val="0"/>
              </a:spcAft>
              <a:buClr>
                <a:schemeClr val="dk1"/>
              </a:buClr>
              <a:buSzPts val="2800"/>
              <a:buFont typeface="Arial"/>
              <a:buNone/>
            </a:pPr>
            <a:r>
              <a:rPr b="0" i="0" lang="en-US" sz="2800" u="none" cap="none" strike="noStrike">
                <a:solidFill>
                  <a:schemeClr val="dk1"/>
                </a:solidFill>
                <a:latin typeface="Calibri"/>
                <a:ea typeface="Calibri"/>
                <a:cs typeface="Calibri"/>
                <a:sym typeface="Calibri"/>
              </a:rPr>
              <a:t>-assigns additional roles, such as ‘experimenter’ or ‘equipment manager’</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28" name="Shape 228"/>
        <p:cNvGrpSpPr/>
        <p:nvPr/>
      </p:nvGrpSpPr>
      <p:grpSpPr>
        <a:xfrm>
          <a:off x="0" y="0"/>
          <a:ext cx="0" cy="0"/>
          <a:chOff x="0" y="0"/>
          <a:chExt cx="0" cy="0"/>
        </a:xfrm>
      </p:grpSpPr>
      <p:sp>
        <p:nvSpPr>
          <p:cNvPr id="229" name="Google Shape;229;p35"/>
          <p:cNvSpPr txBox="1"/>
          <p:nvPr>
            <p:ph type="title"/>
          </p:nvPr>
        </p:nvSpPr>
        <p:spPr>
          <a:xfrm>
            <a:off x="1425575" y="350838"/>
            <a:ext cx="4841875" cy="990600"/>
          </a:xfrm>
          <a:prstGeom prst="rect">
            <a:avLst/>
          </a:prstGeom>
          <a:noFill/>
          <a:ln>
            <a:noFill/>
          </a:ln>
        </p:spPr>
        <p:txBody>
          <a:bodyPr anchorCtr="0" anchor="ctr" bIns="44450" lIns="90475" spcFirstLastPara="1" rIns="90475" wrap="square" tIns="44450">
            <a:noAutofit/>
          </a:bodyPr>
          <a:lstStyle/>
          <a:p>
            <a:pPr indent="0" lvl="0" marL="0" marR="0" rtl="0" algn="ctr">
              <a:spcBef>
                <a:spcPts val="0"/>
              </a:spcBef>
              <a:spcAft>
                <a:spcPts val="0"/>
              </a:spcAft>
              <a:buClr>
                <a:schemeClr val="dk1"/>
              </a:buClr>
              <a:buSzPts val="4400"/>
              <a:buFont typeface="Calibri"/>
              <a:buNone/>
            </a:pPr>
            <a:r>
              <a:rPr b="1" i="0" lang="en-US" sz="4400" u="none" cap="none" strike="noStrike">
                <a:solidFill>
                  <a:schemeClr val="dk1"/>
                </a:solidFill>
                <a:latin typeface="Calibri"/>
                <a:ea typeface="Calibri"/>
                <a:cs typeface="Calibri"/>
                <a:sym typeface="Calibri"/>
              </a:rPr>
              <a:t>RECORDER</a:t>
            </a:r>
            <a:endParaRPr b="0" i="0" sz="4400" u="none" cap="none" strike="noStrike">
              <a:solidFill>
                <a:schemeClr val="dk1"/>
              </a:solidFill>
              <a:latin typeface="Calibri"/>
              <a:ea typeface="Calibri"/>
              <a:cs typeface="Calibri"/>
              <a:sym typeface="Calibri"/>
            </a:endParaRPr>
          </a:p>
        </p:txBody>
      </p:sp>
      <p:sp>
        <p:nvSpPr>
          <p:cNvPr id="230" name="Google Shape;230;p35"/>
          <p:cNvSpPr txBox="1"/>
          <p:nvPr>
            <p:ph idx="1" type="body"/>
          </p:nvPr>
        </p:nvSpPr>
        <p:spPr>
          <a:xfrm>
            <a:off x="617538" y="1768475"/>
            <a:ext cx="4035425" cy="4275138"/>
          </a:xfrm>
          <a:prstGeom prst="rect">
            <a:avLst/>
          </a:prstGeom>
          <a:noFill/>
          <a:ln>
            <a:noFill/>
          </a:ln>
        </p:spPr>
        <p:txBody>
          <a:bodyPr anchorCtr="0" anchor="t" bIns="44450" lIns="90475" spcFirstLastPara="1" rIns="90475" wrap="square" tIns="44450">
            <a:noAutofit/>
          </a:bodyPr>
          <a:lstStyle/>
          <a:p>
            <a:pPr indent="-342900" lvl="0" marL="342900" marR="0" rtl="0" algn="l">
              <a:spcBef>
                <a:spcPts val="0"/>
              </a:spcBef>
              <a:spcAft>
                <a:spcPts val="0"/>
              </a:spcAft>
              <a:buClr>
                <a:schemeClr val="dk1"/>
              </a:buClr>
              <a:buSzPts val="2800"/>
              <a:buFont typeface="Arial"/>
              <a:buNone/>
            </a:pPr>
            <a:r>
              <a:rPr b="0" i="0" lang="en-US" sz="2800" u="none" cap="none" strike="noStrike">
                <a:solidFill>
                  <a:schemeClr val="dk1"/>
                </a:solidFill>
                <a:latin typeface="Calibri"/>
                <a:ea typeface="Calibri"/>
                <a:cs typeface="Calibri"/>
                <a:sym typeface="Calibri"/>
              </a:rPr>
              <a:t>-takes notes for the team</a:t>
            </a:r>
            <a:endParaRPr/>
          </a:p>
          <a:p>
            <a:pPr indent="-342900" lvl="0" marL="342900" marR="0" rtl="0" algn="l">
              <a:spcBef>
                <a:spcPts val="560"/>
              </a:spcBef>
              <a:spcAft>
                <a:spcPts val="0"/>
              </a:spcAft>
              <a:buClr>
                <a:schemeClr val="dk1"/>
              </a:buClr>
              <a:buSzPts val="2800"/>
              <a:buFont typeface="Arial"/>
              <a:buNone/>
            </a:pPr>
            <a:r>
              <a:rPr b="0" i="0" lang="en-US" sz="2800" u="none" cap="none" strike="noStrike">
                <a:solidFill>
                  <a:schemeClr val="dk1"/>
                </a:solidFill>
                <a:latin typeface="Calibri"/>
                <a:ea typeface="Calibri"/>
                <a:cs typeface="Calibri"/>
                <a:sym typeface="Calibri"/>
              </a:rPr>
              <a:t>-responsible for compiling and presentation of final product</a:t>
            </a:r>
            <a:endParaRPr/>
          </a:p>
          <a:p>
            <a:pPr indent="-342900" lvl="0" marL="342900" marR="0" rtl="0" algn="l">
              <a:spcBef>
                <a:spcPts val="560"/>
              </a:spcBef>
              <a:spcAft>
                <a:spcPts val="0"/>
              </a:spcAft>
              <a:buClr>
                <a:schemeClr val="dk1"/>
              </a:buClr>
              <a:buSzPts val="2800"/>
              <a:buFont typeface="Arial"/>
              <a:buNone/>
            </a:pPr>
            <a:r>
              <a:rPr b="0" i="0" lang="en-US" sz="2800" u="none" cap="none" strike="noStrike">
                <a:solidFill>
                  <a:schemeClr val="dk1"/>
                </a:solidFill>
                <a:latin typeface="Calibri"/>
                <a:ea typeface="Calibri"/>
                <a:cs typeface="Calibri"/>
                <a:sym typeface="Calibri"/>
              </a:rPr>
              <a:t>-gets supplies for team when necessary</a:t>
            </a:r>
            <a:endParaRPr/>
          </a:p>
        </p:txBody>
      </p:sp>
      <p:pic>
        <p:nvPicPr>
          <p:cNvPr id="231" name="Google Shape;231;p35"/>
          <p:cNvPicPr preferRelativeResize="0"/>
          <p:nvPr/>
        </p:nvPicPr>
        <p:blipFill rotWithShape="1">
          <a:blip r:embed="rId3">
            <a:alphaModFix/>
          </a:blip>
          <a:srcRect b="0" l="0" r="0" t="0"/>
          <a:stretch/>
        </p:blipFill>
        <p:spPr>
          <a:xfrm>
            <a:off x="4657725" y="2120900"/>
            <a:ext cx="4024313" cy="3484563"/>
          </a:xfrm>
          <a:prstGeom prst="rect">
            <a:avLst/>
          </a:prstGeom>
          <a:noFill/>
          <a:ln>
            <a:noFill/>
          </a:ln>
        </p:spPr>
      </p:pic>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35" name="Shape 235"/>
        <p:cNvGrpSpPr/>
        <p:nvPr/>
      </p:nvGrpSpPr>
      <p:grpSpPr>
        <a:xfrm>
          <a:off x="0" y="0"/>
          <a:ext cx="0" cy="0"/>
          <a:chOff x="0" y="0"/>
          <a:chExt cx="0" cy="0"/>
        </a:xfrm>
      </p:grpSpPr>
      <p:sp>
        <p:nvSpPr>
          <p:cNvPr id="236" name="Google Shape;236;p36"/>
          <p:cNvSpPr txBox="1"/>
          <p:nvPr>
            <p:ph type="title"/>
          </p:nvPr>
        </p:nvSpPr>
        <p:spPr>
          <a:xfrm>
            <a:off x="457200" y="274638"/>
            <a:ext cx="8229600" cy="1143000"/>
          </a:xfrm>
          <a:prstGeom prst="rect">
            <a:avLst/>
          </a:prstGeom>
          <a:noFill/>
          <a:ln>
            <a:noFill/>
          </a:ln>
        </p:spPr>
        <p:txBody>
          <a:bodyPr anchorCtr="0" anchor="ctr" bIns="44450" lIns="90475" spcFirstLastPara="1" rIns="90475" wrap="square" tIns="44450">
            <a:noAutofit/>
          </a:bodyPr>
          <a:lstStyle/>
          <a:p>
            <a:pPr indent="0" lvl="0" marL="0" marR="0" rtl="0" algn="ctr">
              <a:spcBef>
                <a:spcPts val="0"/>
              </a:spcBef>
              <a:spcAft>
                <a:spcPts val="0"/>
              </a:spcAft>
              <a:buClr>
                <a:schemeClr val="dk1"/>
              </a:buClr>
              <a:buSzPts val="4400"/>
              <a:buFont typeface="Calibri"/>
              <a:buNone/>
            </a:pPr>
            <a:r>
              <a:rPr b="1" i="0" lang="en-US" sz="4400" u="none" cap="none" strike="noStrike">
                <a:solidFill>
                  <a:schemeClr val="dk1"/>
                </a:solidFill>
                <a:latin typeface="Calibri"/>
                <a:ea typeface="Calibri"/>
                <a:cs typeface="Calibri"/>
                <a:sym typeface="Calibri"/>
              </a:rPr>
              <a:t>OBSERVER/READER</a:t>
            </a:r>
            <a:endParaRPr b="0" i="0" sz="4400" u="none" cap="none" strike="noStrike">
              <a:solidFill>
                <a:schemeClr val="dk1"/>
              </a:solidFill>
              <a:latin typeface="Calibri"/>
              <a:ea typeface="Calibri"/>
              <a:cs typeface="Calibri"/>
              <a:sym typeface="Calibri"/>
            </a:endParaRPr>
          </a:p>
        </p:txBody>
      </p:sp>
      <p:sp>
        <p:nvSpPr>
          <p:cNvPr id="237" name="Google Shape;237;p36"/>
          <p:cNvSpPr txBox="1"/>
          <p:nvPr>
            <p:ph idx="1" type="body"/>
          </p:nvPr>
        </p:nvSpPr>
        <p:spPr>
          <a:xfrm>
            <a:off x="3836988" y="1600200"/>
            <a:ext cx="4773612" cy="4522788"/>
          </a:xfrm>
          <a:prstGeom prst="rect">
            <a:avLst/>
          </a:prstGeom>
          <a:noFill/>
          <a:ln>
            <a:noFill/>
          </a:ln>
        </p:spPr>
        <p:txBody>
          <a:bodyPr anchorCtr="0" anchor="t" bIns="44450" lIns="90475" spcFirstLastPara="1" rIns="90475" wrap="square" tIns="44450">
            <a:noAutofit/>
          </a:bodyPr>
          <a:lstStyle/>
          <a:p>
            <a:pPr indent="-342900" lvl="0" marL="342900" marR="0" rtl="0" algn="l">
              <a:spcBef>
                <a:spcPts val="0"/>
              </a:spcBef>
              <a:spcAft>
                <a:spcPts val="0"/>
              </a:spcAft>
              <a:buClr>
                <a:schemeClr val="dk1"/>
              </a:buClr>
              <a:buSzPts val="2800"/>
              <a:buFont typeface="Arial"/>
              <a:buNone/>
            </a:pPr>
            <a:r>
              <a:rPr b="0" i="0" lang="en-US" sz="2800" u="none" cap="none" strike="noStrike">
                <a:solidFill>
                  <a:schemeClr val="dk1"/>
                </a:solidFill>
                <a:latin typeface="Calibri"/>
                <a:ea typeface="Calibri"/>
                <a:cs typeface="Calibri"/>
                <a:sym typeface="Calibri"/>
              </a:rPr>
              <a:t>-makes sure that everyone in the group is contributing (no sponges!)</a:t>
            </a:r>
            <a:endParaRPr/>
          </a:p>
          <a:p>
            <a:pPr indent="-342900" lvl="0" marL="342900" marR="0" rtl="0" algn="l">
              <a:spcBef>
                <a:spcPts val="560"/>
              </a:spcBef>
              <a:spcAft>
                <a:spcPts val="0"/>
              </a:spcAft>
              <a:buClr>
                <a:schemeClr val="dk1"/>
              </a:buClr>
              <a:buSzPts val="2800"/>
              <a:buFont typeface="Arial"/>
              <a:buNone/>
            </a:pPr>
            <a:r>
              <a:rPr b="0" i="0" lang="en-US" sz="2800" u="none" cap="none" strike="noStrike">
                <a:solidFill>
                  <a:schemeClr val="dk1"/>
                </a:solidFill>
                <a:latin typeface="Calibri"/>
                <a:ea typeface="Calibri"/>
                <a:cs typeface="Calibri"/>
                <a:sym typeface="Calibri"/>
              </a:rPr>
              <a:t>-ensures that everyone in the group has an equal opportunity to speak.</a:t>
            </a:r>
            <a:endParaRPr/>
          </a:p>
          <a:p>
            <a:pPr indent="-342900" lvl="0" marL="342900" marR="0" rtl="0" algn="l">
              <a:spcBef>
                <a:spcPts val="560"/>
              </a:spcBef>
              <a:spcAft>
                <a:spcPts val="0"/>
              </a:spcAft>
              <a:buClr>
                <a:schemeClr val="dk1"/>
              </a:buClr>
              <a:buSzPts val="2800"/>
              <a:buFont typeface="Arial"/>
              <a:buNone/>
            </a:pPr>
            <a:r>
              <a:rPr b="0" i="0" lang="en-US" sz="2800" u="none" cap="none" strike="noStrike">
                <a:solidFill>
                  <a:schemeClr val="dk1"/>
                </a:solidFill>
                <a:latin typeface="Calibri"/>
                <a:ea typeface="Calibri"/>
                <a:cs typeface="Calibri"/>
                <a:sym typeface="Calibri"/>
              </a:rPr>
              <a:t>-makes sure that all comments are positive.</a:t>
            </a:r>
            <a:endParaRPr/>
          </a:p>
          <a:p>
            <a:pPr indent="-342900" lvl="0" marL="342900" marR="0" rtl="0" algn="l">
              <a:spcBef>
                <a:spcPts val="560"/>
              </a:spcBef>
              <a:spcAft>
                <a:spcPts val="0"/>
              </a:spcAft>
              <a:buClr>
                <a:schemeClr val="dk1"/>
              </a:buClr>
              <a:buSzPts val="2800"/>
              <a:buFont typeface="Arial"/>
              <a:buNone/>
            </a:pPr>
            <a:r>
              <a:rPr b="0" i="0" lang="en-US" sz="2800" u="none" cap="none" strike="noStrike">
                <a:solidFill>
                  <a:schemeClr val="dk1"/>
                </a:solidFill>
                <a:latin typeface="Calibri"/>
                <a:ea typeface="Calibri"/>
                <a:cs typeface="Calibri"/>
                <a:sym typeface="Calibri"/>
              </a:rPr>
              <a:t>-reads material to the group. </a:t>
            </a:r>
            <a:endParaRPr/>
          </a:p>
        </p:txBody>
      </p:sp>
      <p:pic>
        <p:nvPicPr>
          <p:cNvPr id="238" name="Google Shape;238;p36"/>
          <p:cNvPicPr preferRelativeResize="0"/>
          <p:nvPr/>
        </p:nvPicPr>
        <p:blipFill rotWithShape="1">
          <a:blip r:embed="rId3">
            <a:alphaModFix/>
          </a:blip>
          <a:srcRect b="0" l="0" r="0" t="0"/>
          <a:stretch/>
        </p:blipFill>
        <p:spPr>
          <a:xfrm>
            <a:off x="233363" y="1995488"/>
            <a:ext cx="3389312" cy="3643312"/>
          </a:xfrm>
          <a:prstGeom prst="rect">
            <a:avLst/>
          </a:prstGeom>
          <a:noFill/>
          <a:ln>
            <a:noFill/>
          </a:ln>
        </p:spPr>
      </p:pic>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42" name="Shape 242"/>
        <p:cNvGrpSpPr/>
        <p:nvPr/>
      </p:nvGrpSpPr>
      <p:grpSpPr>
        <a:xfrm>
          <a:off x="0" y="0"/>
          <a:ext cx="0" cy="0"/>
          <a:chOff x="0" y="0"/>
          <a:chExt cx="0" cy="0"/>
        </a:xfrm>
      </p:grpSpPr>
      <p:sp>
        <p:nvSpPr>
          <p:cNvPr id="243" name="Google Shape;243;p3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chemeClr val="dk1"/>
              </a:buClr>
              <a:buSzPts val="4400"/>
              <a:buFont typeface="Calibri"/>
              <a:buNone/>
            </a:pPr>
            <a:r>
              <a:rPr b="0" i="0" lang="en-US" sz="4400" u="none" cap="none" strike="noStrike">
                <a:solidFill>
                  <a:schemeClr val="dk1"/>
                </a:solidFill>
                <a:latin typeface="Calibri"/>
                <a:ea typeface="Calibri"/>
                <a:cs typeface="Calibri"/>
                <a:sym typeface="Calibri"/>
              </a:rPr>
              <a:t>Types of CL</a:t>
            </a:r>
            <a:endParaRPr b="0" i="0" sz="4400" u="none" cap="none" strike="noStrike">
              <a:solidFill>
                <a:schemeClr val="dk1"/>
              </a:solidFill>
              <a:latin typeface="Calibri"/>
              <a:ea typeface="Calibri"/>
              <a:cs typeface="Calibri"/>
              <a:sym typeface="Calibri"/>
            </a:endParaRPr>
          </a:p>
        </p:txBody>
      </p:sp>
      <p:sp>
        <p:nvSpPr>
          <p:cNvPr id="244" name="Google Shape;244;p37"/>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dk1"/>
              </a:buClr>
              <a:buSzPts val="3200"/>
              <a:buFont typeface="Arial"/>
              <a:buChar char="•"/>
            </a:pPr>
            <a:r>
              <a:rPr b="1" i="0" lang="en-US" sz="3200" u="none" cap="none" strike="noStrike">
                <a:solidFill>
                  <a:schemeClr val="dk1"/>
                </a:solidFill>
                <a:latin typeface="Calibri"/>
                <a:ea typeface="Calibri"/>
                <a:cs typeface="Calibri"/>
                <a:sym typeface="Calibri"/>
              </a:rPr>
              <a:t>Formal CL </a:t>
            </a:r>
            <a:r>
              <a:rPr b="0" i="0" lang="en-US" sz="3200" u="none" cap="none" strike="noStrike">
                <a:solidFill>
                  <a:schemeClr val="dk1"/>
                </a:solidFill>
                <a:latin typeface="Calibri"/>
                <a:ea typeface="Calibri"/>
                <a:cs typeface="Calibri"/>
                <a:sym typeface="Calibri"/>
              </a:rPr>
              <a:t>is structured, facilitated and monitored by the educator over time and is used to achieve group goals in task.</a:t>
            </a:r>
            <a:endParaRPr/>
          </a:p>
          <a:p>
            <a:pPr indent="-285750" lvl="1" marL="742950" marR="0" rtl="0" algn="l">
              <a:spcBef>
                <a:spcPts val="560"/>
              </a:spcBef>
              <a:spcAft>
                <a:spcPts val="0"/>
              </a:spcAft>
              <a:buClr>
                <a:schemeClr val="dk1"/>
              </a:buClr>
              <a:buSzPts val="2800"/>
              <a:buFont typeface="Arial"/>
              <a:buChar char="–"/>
            </a:pPr>
            <a:r>
              <a:rPr b="0" i="0" lang="en-US" sz="2800" u="none" cap="none" strike="noStrike">
                <a:solidFill>
                  <a:schemeClr val="dk1"/>
                </a:solidFill>
                <a:latin typeface="Calibri"/>
                <a:ea typeface="Calibri"/>
                <a:cs typeface="Calibri"/>
                <a:sym typeface="Calibri"/>
              </a:rPr>
              <a:t>JIGSAW</a:t>
            </a:r>
            <a:endParaRPr/>
          </a:p>
          <a:p>
            <a:pPr indent="-285750" lvl="1" marL="742950" marR="0" rtl="0" algn="l">
              <a:spcBef>
                <a:spcPts val="560"/>
              </a:spcBef>
              <a:spcAft>
                <a:spcPts val="0"/>
              </a:spcAft>
              <a:buClr>
                <a:schemeClr val="dk1"/>
              </a:buClr>
              <a:buSzPts val="2800"/>
              <a:buFont typeface="Arial"/>
              <a:buChar char="–"/>
            </a:pPr>
            <a:r>
              <a:rPr b="0" i="0" lang="en-US" sz="2800" u="none" cap="none" strike="noStrike">
                <a:solidFill>
                  <a:schemeClr val="dk1"/>
                </a:solidFill>
                <a:latin typeface="Calibri"/>
                <a:ea typeface="Calibri"/>
                <a:cs typeface="Calibri"/>
                <a:sym typeface="Calibri"/>
              </a:rPr>
              <a:t>Assignment that involve group problem solving and decision making</a:t>
            </a:r>
            <a:endParaRPr/>
          </a:p>
          <a:p>
            <a:pPr indent="-285750" lvl="1" marL="742950" marR="0" rtl="0" algn="l">
              <a:spcBef>
                <a:spcPts val="560"/>
              </a:spcBef>
              <a:spcAft>
                <a:spcPts val="0"/>
              </a:spcAft>
              <a:buClr>
                <a:schemeClr val="dk1"/>
              </a:buClr>
              <a:buSzPts val="2800"/>
              <a:buFont typeface="Arial"/>
              <a:buChar char="–"/>
            </a:pPr>
            <a:r>
              <a:rPr b="0" i="0" lang="en-US" sz="2800" u="none" cap="none" strike="noStrike">
                <a:solidFill>
                  <a:schemeClr val="dk1"/>
                </a:solidFill>
                <a:latin typeface="Calibri"/>
                <a:ea typeface="Calibri"/>
                <a:cs typeface="Calibri"/>
                <a:sym typeface="Calibri"/>
              </a:rPr>
              <a:t>Laboratory assignment</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48" name="Shape 248"/>
        <p:cNvGrpSpPr/>
        <p:nvPr/>
      </p:nvGrpSpPr>
      <p:grpSpPr>
        <a:xfrm>
          <a:off x="0" y="0"/>
          <a:ext cx="0" cy="0"/>
          <a:chOff x="0" y="0"/>
          <a:chExt cx="0" cy="0"/>
        </a:xfrm>
      </p:grpSpPr>
      <p:sp>
        <p:nvSpPr>
          <p:cNvPr id="249" name="Google Shape;249;p3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chemeClr val="dk1"/>
              </a:buClr>
              <a:buSzPts val="4400"/>
              <a:buFont typeface="Calibri"/>
              <a:buNone/>
            </a:pPr>
            <a:r>
              <a:rPr b="1" i="0" lang="en-US" sz="4400" u="none" cap="none" strike="noStrike">
                <a:solidFill>
                  <a:schemeClr val="dk1"/>
                </a:solidFill>
                <a:latin typeface="Calibri"/>
                <a:ea typeface="Calibri"/>
                <a:cs typeface="Calibri"/>
                <a:sym typeface="Calibri"/>
              </a:rPr>
              <a:t>Formal CL</a:t>
            </a:r>
            <a:endParaRPr b="0" i="0" sz="4400" u="none" cap="none" strike="noStrike">
              <a:solidFill>
                <a:schemeClr val="dk1"/>
              </a:solidFill>
              <a:latin typeface="Calibri"/>
              <a:ea typeface="Calibri"/>
              <a:cs typeface="Calibri"/>
              <a:sym typeface="Calibri"/>
            </a:endParaRPr>
          </a:p>
        </p:txBody>
      </p:sp>
      <p:sp>
        <p:nvSpPr>
          <p:cNvPr id="250" name="Google Shape;250;p38"/>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lnSpc>
                <a:spcPct val="80000"/>
              </a:lnSpc>
              <a:spcBef>
                <a:spcPts val="0"/>
              </a:spcBef>
              <a:spcAft>
                <a:spcPts val="0"/>
              </a:spcAft>
              <a:buClr>
                <a:schemeClr val="dk1"/>
              </a:buClr>
              <a:buSzPts val="2960"/>
              <a:buFont typeface="Arial"/>
              <a:buNone/>
            </a:pPr>
            <a:r>
              <a:rPr b="0" i="0" lang="en-US" sz="2960" u="sng" cap="none" strike="noStrike">
                <a:solidFill>
                  <a:schemeClr val="dk1"/>
                </a:solidFill>
                <a:latin typeface="Calibri"/>
                <a:ea typeface="Calibri"/>
                <a:cs typeface="Calibri"/>
                <a:sym typeface="Calibri"/>
              </a:rPr>
              <a:t>Formal groups-</a:t>
            </a:r>
            <a:endParaRPr/>
          </a:p>
          <a:p>
            <a:pPr indent="-342900" lvl="0" marL="342900" marR="0" rtl="0" algn="l">
              <a:lnSpc>
                <a:spcPct val="80000"/>
              </a:lnSpc>
              <a:spcBef>
                <a:spcPts val="592"/>
              </a:spcBef>
              <a:spcAft>
                <a:spcPts val="0"/>
              </a:spcAft>
              <a:buClr>
                <a:schemeClr val="dk1"/>
              </a:buClr>
              <a:buSzPts val="2960"/>
              <a:buFont typeface="Arial"/>
              <a:buNone/>
            </a:pPr>
            <a:r>
              <a:rPr b="0" i="0" lang="en-US" sz="2960" u="none" cap="none" strike="noStrike">
                <a:solidFill>
                  <a:schemeClr val="dk1"/>
                </a:solidFill>
                <a:latin typeface="Calibri"/>
                <a:ea typeface="Calibri"/>
                <a:cs typeface="Calibri"/>
                <a:sym typeface="Calibri"/>
              </a:rPr>
              <a:t> -Designed for students to have enough time to</a:t>
            </a:r>
            <a:endParaRPr/>
          </a:p>
          <a:p>
            <a:pPr indent="-342900" lvl="0" marL="342900" marR="0" rtl="0" algn="l">
              <a:lnSpc>
                <a:spcPct val="80000"/>
              </a:lnSpc>
              <a:spcBef>
                <a:spcPts val="592"/>
              </a:spcBef>
              <a:spcAft>
                <a:spcPts val="0"/>
              </a:spcAft>
              <a:buClr>
                <a:schemeClr val="dk1"/>
              </a:buClr>
              <a:buSzPts val="2960"/>
              <a:buFont typeface="Arial"/>
              <a:buNone/>
            </a:pPr>
            <a:r>
              <a:rPr b="0" i="0" lang="en-US" sz="2960" u="none" cap="none" strike="noStrike">
                <a:solidFill>
                  <a:schemeClr val="dk1"/>
                </a:solidFill>
                <a:latin typeface="Calibri"/>
                <a:ea typeface="Calibri"/>
                <a:cs typeface="Calibri"/>
                <a:sym typeface="Calibri"/>
              </a:rPr>
              <a:t>thoroughly complete an academic assignment</a:t>
            </a:r>
            <a:endParaRPr/>
          </a:p>
          <a:p>
            <a:pPr indent="-342900" lvl="0" marL="342900" marR="0" rtl="0" algn="l">
              <a:lnSpc>
                <a:spcPct val="80000"/>
              </a:lnSpc>
              <a:spcBef>
                <a:spcPts val="592"/>
              </a:spcBef>
              <a:spcAft>
                <a:spcPts val="0"/>
              </a:spcAft>
              <a:buClr>
                <a:schemeClr val="dk1"/>
              </a:buClr>
              <a:buSzPts val="2960"/>
              <a:buFont typeface="Arial"/>
              <a:buNone/>
            </a:pPr>
            <a:r>
              <a:rPr b="0" i="0" lang="en-US" sz="2960" u="none" cap="none" strike="noStrike">
                <a:solidFill>
                  <a:schemeClr val="dk1"/>
                </a:solidFill>
                <a:latin typeface="Calibri"/>
                <a:ea typeface="Calibri"/>
                <a:cs typeface="Calibri"/>
                <a:sym typeface="Calibri"/>
              </a:rPr>
              <a:t> -May last several days or weeks.</a:t>
            </a:r>
            <a:endParaRPr/>
          </a:p>
          <a:p>
            <a:pPr indent="-342900" lvl="0" marL="342900" marR="0" rtl="0" algn="l">
              <a:lnSpc>
                <a:spcPct val="80000"/>
              </a:lnSpc>
              <a:spcBef>
                <a:spcPts val="592"/>
              </a:spcBef>
              <a:spcAft>
                <a:spcPts val="0"/>
              </a:spcAft>
              <a:buClr>
                <a:schemeClr val="dk1"/>
              </a:buClr>
              <a:buSzPts val="2960"/>
              <a:buFont typeface="Arial"/>
              <a:buNone/>
            </a:pPr>
            <a:r>
              <a:rPr b="0" i="0" lang="en-US" sz="2960" u="none" cap="none" strike="noStrike">
                <a:solidFill>
                  <a:schemeClr val="dk1"/>
                </a:solidFill>
                <a:latin typeface="Calibri"/>
                <a:ea typeface="Calibri"/>
                <a:cs typeface="Calibri"/>
                <a:sym typeface="Calibri"/>
              </a:rPr>
              <a:t>-Design tasks to include:</a:t>
            </a:r>
            <a:endParaRPr/>
          </a:p>
          <a:p>
            <a:pPr indent="-285750" lvl="1" marL="742950" marR="0" rtl="0" algn="l">
              <a:lnSpc>
                <a:spcPct val="80000"/>
              </a:lnSpc>
              <a:spcBef>
                <a:spcPts val="518"/>
              </a:spcBef>
              <a:spcAft>
                <a:spcPts val="0"/>
              </a:spcAft>
              <a:buClr>
                <a:schemeClr val="dk1"/>
              </a:buClr>
              <a:buSzPts val="2590"/>
              <a:buFont typeface="Arial"/>
              <a:buChar char="–"/>
            </a:pPr>
            <a:r>
              <a:rPr b="0" i="0" lang="en-US" sz="2590" u="none" cap="none" strike="noStrike">
                <a:solidFill>
                  <a:schemeClr val="dk1"/>
                </a:solidFill>
                <a:latin typeface="Calibri"/>
                <a:ea typeface="Calibri"/>
                <a:cs typeface="Calibri"/>
                <a:sym typeface="Calibri"/>
              </a:rPr>
              <a:t> Positive interdependence</a:t>
            </a:r>
            <a:endParaRPr/>
          </a:p>
          <a:p>
            <a:pPr indent="-285750" lvl="1" marL="742950" marR="0" rtl="0" algn="l">
              <a:lnSpc>
                <a:spcPct val="80000"/>
              </a:lnSpc>
              <a:spcBef>
                <a:spcPts val="518"/>
              </a:spcBef>
              <a:spcAft>
                <a:spcPts val="0"/>
              </a:spcAft>
              <a:buClr>
                <a:schemeClr val="dk1"/>
              </a:buClr>
              <a:buSzPts val="2590"/>
              <a:buFont typeface="Arial"/>
              <a:buChar char="–"/>
            </a:pPr>
            <a:r>
              <a:rPr b="0" i="0" lang="en-US" sz="2590" u="none" cap="none" strike="noStrike">
                <a:solidFill>
                  <a:schemeClr val="dk1"/>
                </a:solidFill>
                <a:latin typeface="Calibri"/>
                <a:ea typeface="Calibri"/>
                <a:cs typeface="Calibri"/>
                <a:sym typeface="Calibri"/>
              </a:rPr>
              <a:t> Group processing</a:t>
            </a:r>
            <a:endParaRPr/>
          </a:p>
          <a:p>
            <a:pPr indent="-285750" lvl="1" marL="742950" marR="0" rtl="0" algn="l">
              <a:lnSpc>
                <a:spcPct val="80000"/>
              </a:lnSpc>
              <a:spcBef>
                <a:spcPts val="518"/>
              </a:spcBef>
              <a:spcAft>
                <a:spcPts val="0"/>
              </a:spcAft>
              <a:buClr>
                <a:schemeClr val="dk1"/>
              </a:buClr>
              <a:buSzPts val="2590"/>
              <a:buFont typeface="Arial"/>
              <a:buChar char="–"/>
            </a:pPr>
            <a:r>
              <a:rPr b="0" i="0" lang="en-US" sz="2590" u="none" cap="none" strike="noStrike">
                <a:solidFill>
                  <a:schemeClr val="dk1"/>
                </a:solidFill>
                <a:latin typeface="Calibri"/>
                <a:ea typeface="Calibri"/>
                <a:cs typeface="Calibri"/>
                <a:sym typeface="Calibri"/>
              </a:rPr>
              <a:t> Face to face promotive interaction</a:t>
            </a:r>
            <a:endParaRPr/>
          </a:p>
          <a:p>
            <a:pPr indent="-285750" lvl="1" marL="742950" marR="0" rtl="0" algn="l">
              <a:lnSpc>
                <a:spcPct val="80000"/>
              </a:lnSpc>
              <a:spcBef>
                <a:spcPts val="518"/>
              </a:spcBef>
              <a:spcAft>
                <a:spcPts val="0"/>
              </a:spcAft>
              <a:buClr>
                <a:schemeClr val="dk1"/>
              </a:buClr>
              <a:buSzPts val="2590"/>
              <a:buFont typeface="Arial"/>
              <a:buChar char="–"/>
            </a:pPr>
            <a:r>
              <a:rPr b="0" i="0" lang="en-US" sz="2590" u="none" cap="none" strike="noStrike">
                <a:solidFill>
                  <a:schemeClr val="dk1"/>
                </a:solidFill>
                <a:latin typeface="Calibri"/>
                <a:ea typeface="Calibri"/>
                <a:cs typeface="Calibri"/>
                <a:sym typeface="Calibri"/>
              </a:rPr>
              <a:t> Individual and group accountability</a:t>
            </a:r>
            <a:endParaRPr/>
          </a:p>
          <a:p>
            <a:pPr indent="-285750" lvl="1" marL="742950" marR="0" rtl="0" algn="l">
              <a:lnSpc>
                <a:spcPct val="80000"/>
              </a:lnSpc>
              <a:spcBef>
                <a:spcPts val="518"/>
              </a:spcBef>
              <a:spcAft>
                <a:spcPts val="0"/>
              </a:spcAft>
              <a:buClr>
                <a:schemeClr val="dk1"/>
              </a:buClr>
              <a:buSzPts val="2590"/>
              <a:buFont typeface="Arial"/>
              <a:buChar char="–"/>
            </a:pPr>
            <a:r>
              <a:rPr b="0" i="0" lang="en-US" sz="2590" u="none" cap="none" strike="noStrike">
                <a:solidFill>
                  <a:schemeClr val="dk1"/>
                </a:solidFill>
                <a:latin typeface="Calibri"/>
                <a:ea typeface="Calibri"/>
                <a:cs typeface="Calibri"/>
                <a:sym typeface="Calibri"/>
              </a:rPr>
              <a:t>Social  and Interpersonal Skills</a:t>
            </a:r>
            <a:endParaRPr/>
          </a:p>
          <a:p>
            <a:pPr indent="-154940" lvl="0" marL="342900" marR="0" rtl="0" algn="l">
              <a:lnSpc>
                <a:spcPct val="90000"/>
              </a:lnSpc>
              <a:spcBef>
                <a:spcPts val="592"/>
              </a:spcBef>
              <a:spcAft>
                <a:spcPts val="0"/>
              </a:spcAft>
              <a:buClr>
                <a:schemeClr val="dk1"/>
              </a:buClr>
              <a:buSzPts val="2960"/>
              <a:buFont typeface="Arial"/>
              <a:buNone/>
            </a:pPr>
            <a:r>
              <a:t/>
            </a:r>
            <a:endParaRPr b="0" i="0" sz="2960" u="none" cap="none" strike="noStrike">
              <a:solidFill>
                <a:schemeClr val="dk1"/>
              </a:solidFill>
              <a:latin typeface="Calibri"/>
              <a:ea typeface="Calibri"/>
              <a:cs typeface="Calibri"/>
              <a:sym typeface="Calibri"/>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54" name="Shape 254"/>
        <p:cNvGrpSpPr/>
        <p:nvPr/>
      </p:nvGrpSpPr>
      <p:grpSpPr>
        <a:xfrm>
          <a:off x="0" y="0"/>
          <a:ext cx="0" cy="0"/>
          <a:chOff x="0" y="0"/>
          <a:chExt cx="0" cy="0"/>
        </a:xfrm>
      </p:grpSpPr>
      <p:sp>
        <p:nvSpPr>
          <p:cNvPr id="255" name="Google Shape;255;p3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chemeClr val="dk1"/>
              </a:buClr>
              <a:buSzPts val="4400"/>
              <a:buFont typeface="Calibri"/>
              <a:buNone/>
            </a:pPr>
            <a:r>
              <a:rPr b="1" i="0" lang="en-US" sz="4400" u="none" cap="none" strike="noStrike">
                <a:solidFill>
                  <a:schemeClr val="dk1"/>
                </a:solidFill>
                <a:latin typeface="Calibri"/>
                <a:ea typeface="Calibri"/>
                <a:cs typeface="Calibri"/>
                <a:sym typeface="Calibri"/>
              </a:rPr>
              <a:t>Informal CL</a:t>
            </a:r>
            <a:endParaRPr b="0" i="0" sz="4400" u="none" cap="none" strike="noStrike">
              <a:solidFill>
                <a:schemeClr val="dk1"/>
              </a:solidFill>
              <a:latin typeface="Calibri"/>
              <a:ea typeface="Calibri"/>
              <a:cs typeface="Calibri"/>
              <a:sym typeface="Calibri"/>
            </a:endParaRPr>
          </a:p>
        </p:txBody>
      </p:sp>
      <p:sp>
        <p:nvSpPr>
          <p:cNvPr id="256" name="Google Shape;256;p39"/>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lnSpc>
                <a:spcPct val="90000"/>
              </a:lnSpc>
              <a:spcBef>
                <a:spcPts val="0"/>
              </a:spcBef>
              <a:spcAft>
                <a:spcPts val="0"/>
              </a:spcAft>
              <a:buClr>
                <a:schemeClr val="dk1"/>
              </a:buClr>
              <a:buSzPts val="3200"/>
              <a:buFont typeface="Arial"/>
              <a:buChar char="•"/>
            </a:pPr>
            <a:r>
              <a:rPr b="1" i="0" lang="en-US" sz="3200" u="none" cap="none" strike="noStrike">
                <a:solidFill>
                  <a:schemeClr val="dk1"/>
                </a:solidFill>
                <a:latin typeface="Calibri"/>
                <a:ea typeface="Calibri"/>
                <a:cs typeface="Calibri"/>
                <a:sym typeface="Calibri"/>
              </a:rPr>
              <a:t>Informal CL </a:t>
            </a:r>
            <a:r>
              <a:rPr b="0" i="0" lang="en-US" sz="3200" u="none" cap="none" strike="noStrike">
                <a:solidFill>
                  <a:schemeClr val="dk1"/>
                </a:solidFill>
                <a:latin typeface="Calibri"/>
                <a:ea typeface="Calibri"/>
                <a:cs typeface="Calibri"/>
                <a:sym typeface="Calibri"/>
              </a:rPr>
              <a:t>incorporate group learning with passive teaching by drawing attention to material through small groups throughout the lesson or by discussion at the end of lesson and typically involves group of two (Eg turn to your partner discussion)facilitated and monitored by the educator over time and is used to achieve group goals in task.</a:t>
            </a:r>
            <a:endParaRPr/>
          </a:p>
          <a:p>
            <a:pPr indent="-342900" lvl="0" marL="342900" marR="0" rtl="0" algn="l">
              <a:lnSpc>
                <a:spcPct val="90000"/>
              </a:lnSpc>
              <a:spcBef>
                <a:spcPts val="640"/>
              </a:spcBef>
              <a:spcAft>
                <a:spcPts val="0"/>
              </a:spcAft>
              <a:buClr>
                <a:schemeClr val="dk1"/>
              </a:buClr>
              <a:buSzPts val="3200"/>
              <a:buFont typeface="Arial"/>
              <a:buChar char="•"/>
            </a:pPr>
            <a:r>
              <a:rPr b="0" i="0" lang="en-US" sz="3200" u="none" cap="none" strike="noStrike">
                <a:solidFill>
                  <a:schemeClr val="dk1"/>
                </a:solidFill>
                <a:latin typeface="Calibri"/>
                <a:ea typeface="Calibri"/>
                <a:cs typeface="Calibri"/>
                <a:sym typeface="Calibri"/>
              </a:rPr>
              <a:t>Eg Think-pair-share</a:t>
            </a:r>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60" name="Shape 260"/>
        <p:cNvGrpSpPr/>
        <p:nvPr/>
      </p:nvGrpSpPr>
      <p:grpSpPr>
        <a:xfrm>
          <a:off x="0" y="0"/>
          <a:ext cx="0" cy="0"/>
          <a:chOff x="0" y="0"/>
          <a:chExt cx="0" cy="0"/>
        </a:xfrm>
      </p:grpSpPr>
      <p:sp>
        <p:nvSpPr>
          <p:cNvPr id="261" name="Google Shape;261;p4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chemeClr val="dk1"/>
              </a:buClr>
              <a:buSzPts val="4400"/>
              <a:buFont typeface="Calibri"/>
              <a:buNone/>
            </a:pPr>
            <a:r>
              <a:rPr b="1" i="0" lang="en-US" sz="4400" u="none" cap="none" strike="noStrike">
                <a:solidFill>
                  <a:schemeClr val="dk1"/>
                </a:solidFill>
                <a:latin typeface="Calibri"/>
                <a:ea typeface="Calibri"/>
                <a:cs typeface="Calibri"/>
                <a:sym typeface="Calibri"/>
              </a:rPr>
              <a:t>Informal CL</a:t>
            </a:r>
            <a:endParaRPr b="0" i="0" sz="4400" u="none" cap="none" strike="noStrike">
              <a:solidFill>
                <a:schemeClr val="dk1"/>
              </a:solidFill>
              <a:latin typeface="Calibri"/>
              <a:ea typeface="Calibri"/>
              <a:cs typeface="Calibri"/>
              <a:sym typeface="Calibri"/>
            </a:endParaRPr>
          </a:p>
        </p:txBody>
      </p:sp>
      <p:sp>
        <p:nvSpPr>
          <p:cNvPr id="262" name="Google Shape;262;p40"/>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lnSpc>
                <a:spcPct val="60000"/>
              </a:lnSpc>
              <a:spcBef>
                <a:spcPts val="0"/>
              </a:spcBef>
              <a:spcAft>
                <a:spcPts val="0"/>
              </a:spcAft>
              <a:buClr>
                <a:schemeClr val="dk1"/>
              </a:buClr>
              <a:buSzPts val="2250"/>
              <a:buFont typeface="Arial"/>
              <a:buNone/>
            </a:pPr>
            <a:r>
              <a:rPr b="1" i="0" lang="en-US" sz="2250" u="none" cap="none" strike="noStrike">
                <a:solidFill>
                  <a:schemeClr val="dk1"/>
                </a:solidFill>
                <a:latin typeface="Calibri"/>
                <a:ea typeface="Calibri"/>
                <a:cs typeface="Calibri"/>
                <a:sym typeface="Calibri"/>
              </a:rPr>
              <a:t>Informal groups:</a:t>
            </a:r>
            <a:endParaRPr/>
          </a:p>
          <a:p>
            <a:pPr indent="-342900" lvl="0" marL="342900" marR="0" rtl="0" algn="l">
              <a:lnSpc>
                <a:spcPct val="60000"/>
              </a:lnSpc>
              <a:spcBef>
                <a:spcPts val="450"/>
              </a:spcBef>
              <a:spcAft>
                <a:spcPts val="0"/>
              </a:spcAft>
              <a:buClr>
                <a:schemeClr val="dk1"/>
              </a:buClr>
              <a:buSzPts val="2250"/>
              <a:buFont typeface="Arial"/>
              <a:buNone/>
            </a:pPr>
            <a:r>
              <a:t/>
            </a:r>
            <a:endParaRPr b="1" i="0" sz="2250" u="sng" cap="none" strike="noStrike">
              <a:solidFill>
                <a:schemeClr val="dk1"/>
              </a:solidFill>
              <a:latin typeface="Calibri"/>
              <a:ea typeface="Calibri"/>
              <a:cs typeface="Calibri"/>
              <a:sym typeface="Calibri"/>
            </a:endParaRPr>
          </a:p>
          <a:p>
            <a:pPr indent="-342900" lvl="0" marL="342900" marR="0" rtl="0" algn="l">
              <a:lnSpc>
                <a:spcPct val="60000"/>
              </a:lnSpc>
              <a:spcBef>
                <a:spcPts val="450"/>
              </a:spcBef>
              <a:spcAft>
                <a:spcPts val="0"/>
              </a:spcAft>
              <a:buClr>
                <a:schemeClr val="dk1"/>
              </a:buClr>
              <a:buSzPts val="2250"/>
              <a:buFont typeface="Arial"/>
              <a:buNone/>
            </a:pPr>
            <a:r>
              <a:rPr b="0" i="0" lang="en-US" sz="2250" u="none" cap="none" strike="noStrike">
                <a:solidFill>
                  <a:schemeClr val="dk1"/>
                </a:solidFill>
                <a:latin typeface="Calibri"/>
                <a:ea typeface="Calibri"/>
                <a:cs typeface="Calibri"/>
                <a:sym typeface="Calibri"/>
              </a:rPr>
              <a:t>They </a:t>
            </a:r>
            <a:r>
              <a:rPr b="0" i="0" lang="en-US" sz="2000" u="none" cap="none" strike="noStrike">
                <a:solidFill>
                  <a:schemeClr val="dk1"/>
                </a:solidFill>
                <a:latin typeface="Calibri"/>
                <a:ea typeface="Calibri"/>
                <a:cs typeface="Calibri"/>
                <a:sym typeface="Calibri"/>
              </a:rPr>
              <a:t>are temporary groups that last for only one discussion or one class period. Their purposes are to focus student’s attention on the material to be learned, set a mood conducive to learning, help organize in advance the material to be covered in a class session, ensure that students cognitively process the material being taught, and provide closure to an instructional session. They may be used at any time, but are especially useful during a lecture or direct teaching ,Can last a few minutes or class period .</a:t>
            </a:r>
            <a:endParaRPr/>
          </a:p>
          <a:p>
            <a:pPr indent="-342900" lvl="0" marL="342900" marR="0" rtl="0" algn="l">
              <a:lnSpc>
                <a:spcPct val="60000"/>
              </a:lnSpc>
              <a:spcBef>
                <a:spcPts val="400"/>
              </a:spcBef>
              <a:spcAft>
                <a:spcPts val="0"/>
              </a:spcAft>
              <a:buClr>
                <a:schemeClr val="dk1"/>
              </a:buClr>
              <a:buSzPts val="2000"/>
              <a:buFont typeface="Arial"/>
              <a:buNone/>
            </a:pPr>
            <a:br>
              <a:rPr b="0" i="0" lang="en-US" sz="2000" u="none" cap="none" strike="noStrike">
                <a:solidFill>
                  <a:schemeClr val="dk1"/>
                </a:solidFill>
                <a:latin typeface="Calibri"/>
                <a:ea typeface="Calibri"/>
                <a:cs typeface="Calibri"/>
                <a:sym typeface="Calibri"/>
              </a:rPr>
            </a:br>
            <a:r>
              <a:rPr b="0" i="0" lang="en-US" sz="2000" u="none" cap="none" strike="noStrike">
                <a:solidFill>
                  <a:schemeClr val="dk1"/>
                </a:solidFill>
                <a:latin typeface="Calibri"/>
                <a:ea typeface="Calibri"/>
                <a:cs typeface="Calibri"/>
                <a:sym typeface="Calibri"/>
              </a:rPr>
              <a:t>Examples:</a:t>
            </a:r>
            <a:endParaRPr/>
          </a:p>
          <a:p>
            <a:pPr indent="-342900" lvl="0" marL="342900" marR="0" rtl="0" algn="l">
              <a:lnSpc>
                <a:spcPct val="60000"/>
              </a:lnSpc>
              <a:spcBef>
                <a:spcPts val="400"/>
              </a:spcBef>
              <a:spcAft>
                <a:spcPts val="0"/>
              </a:spcAft>
              <a:buClr>
                <a:schemeClr val="dk1"/>
              </a:buClr>
              <a:buSzPts val="2000"/>
              <a:buFont typeface="Arial"/>
              <a:buNone/>
            </a:pPr>
            <a:r>
              <a:rPr b="0" i="0" lang="en-US" sz="2000" u="none" cap="none" strike="noStrike">
                <a:solidFill>
                  <a:schemeClr val="dk1"/>
                </a:solidFill>
                <a:latin typeface="Calibri"/>
                <a:ea typeface="Calibri"/>
                <a:cs typeface="Calibri"/>
                <a:sym typeface="Calibri"/>
              </a:rPr>
              <a:t>A-Summarize the answer to the question being discussed. </a:t>
            </a:r>
            <a:br>
              <a:rPr b="0" i="0" lang="en-US" sz="2000" u="none" cap="none" strike="noStrike">
                <a:solidFill>
                  <a:schemeClr val="dk1"/>
                </a:solidFill>
                <a:latin typeface="Calibri"/>
                <a:ea typeface="Calibri"/>
                <a:cs typeface="Calibri"/>
                <a:sym typeface="Calibri"/>
              </a:rPr>
            </a:br>
            <a:r>
              <a:rPr b="0" i="0" lang="en-US" sz="2000" u="none" cap="none" strike="noStrike">
                <a:solidFill>
                  <a:schemeClr val="dk1"/>
                </a:solidFill>
                <a:latin typeface="Calibri"/>
                <a:ea typeface="Calibri"/>
                <a:cs typeface="Calibri"/>
                <a:sym typeface="Calibri"/>
              </a:rPr>
              <a:t>b. Solve a problem. </a:t>
            </a:r>
            <a:br>
              <a:rPr b="0" i="0" lang="en-US" sz="2000" u="none" cap="none" strike="noStrike">
                <a:solidFill>
                  <a:schemeClr val="dk1"/>
                </a:solidFill>
                <a:latin typeface="Calibri"/>
                <a:ea typeface="Calibri"/>
                <a:cs typeface="Calibri"/>
                <a:sym typeface="Calibri"/>
              </a:rPr>
            </a:br>
            <a:r>
              <a:rPr b="0" i="0" lang="en-US" sz="2000" u="none" cap="none" strike="noStrike">
                <a:solidFill>
                  <a:schemeClr val="dk1"/>
                </a:solidFill>
                <a:latin typeface="Calibri"/>
                <a:ea typeface="Calibri"/>
                <a:cs typeface="Calibri"/>
                <a:sym typeface="Calibri"/>
              </a:rPr>
              <a:t>c. Give a reaction to a  theory, a concept, or information being presented. </a:t>
            </a:r>
            <a:br>
              <a:rPr b="0" i="0" lang="en-US" sz="2000" u="none" cap="none" strike="noStrike">
                <a:solidFill>
                  <a:schemeClr val="dk1"/>
                </a:solidFill>
                <a:latin typeface="Calibri"/>
                <a:ea typeface="Calibri"/>
                <a:cs typeface="Calibri"/>
                <a:sym typeface="Calibri"/>
              </a:rPr>
            </a:br>
            <a:r>
              <a:rPr b="0" i="0" lang="en-US" sz="2000" u="none" cap="none" strike="noStrike">
                <a:solidFill>
                  <a:schemeClr val="dk1"/>
                </a:solidFill>
                <a:latin typeface="Calibri"/>
                <a:ea typeface="Calibri"/>
                <a:cs typeface="Calibri"/>
                <a:sym typeface="Calibri"/>
              </a:rPr>
              <a:t>d. Elaborate (relate material to past learning so that it gets integrated into existing conceptual frameworks) the material being presented. </a:t>
            </a:r>
            <a:br>
              <a:rPr b="0" i="0" lang="en-US" sz="2000" u="none" cap="none" strike="noStrike">
                <a:solidFill>
                  <a:schemeClr val="dk1"/>
                </a:solidFill>
                <a:latin typeface="Calibri"/>
                <a:ea typeface="Calibri"/>
                <a:cs typeface="Calibri"/>
                <a:sym typeface="Calibri"/>
              </a:rPr>
            </a:br>
            <a:r>
              <a:rPr b="0" i="0" lang="en-US" sz="2000" u="none" cap="none" strike="noStrike">
                <a:solidFill>
                  <a:schemeClr val="dk1"/>
                </a:solidFill>
                <a:latin typeface="Calibri"/>
                <a:ea typeface="Calibri"/>
                <a:cs typeface="Calibri"/>
                <a:sym typeface="Calibri"/>
              </a:rPr>
              <a:t>e. Predict or explain. </a:t>
            </a:r>
            <a:br>
              <a:rPr b="0" i="0" lang="en-US" sz="2000" u="none" cap="none" strike="noStrike">
                <a:solidFill>
                  <a:schemeClr val="dk1"/>
                </a:solidFill>
                <a:latin typeface="Calibri"/>
                <a:ea typeface="Calibri"/>
                <a:cs typeface="Calibri"/>
                <a:sym typeface="Calibri"/>
              </a:rPr>
            </a:br>
            <a:r>
              <a:rPr b="0" i="0" lang="en-US" sz="2000" u="none" cap="none" strike="noStrike">
                <a:solidFill>
                  <a:schemeClr val="dk1"/>
                </a:solidFill>
                <a:latin typeface="Calibri"/>
                <a:ea typeface="Calibri"/>
                <a:cs typeface="Calibri"/>
                <a:sym typeface="Calibri"/>
              </a:rPr>
              <a:t>f. Attempt to resolve the conceptual conflict the presentation has aroused. </a:t>
            </a:r>
            <a:br>
              <a:rPr b="0" i="0" lang="en-US" sz="2000" u="none" cap="none" strike="noStrike">
                <a:solidFill>
                  <a:schemeClr val="dk1"/>
                </a:solidFill>
                <a:latin typeface="Calibri"/>
                <a:ea typeface="Calibri"/>
                <a:cs typeface="Calibri"/>
                <a:sym typeface="Calibri"/>
              </a:rPr>
            </a:br>
            <a:r>
              <a:rPr b="0" i="0" lang="en-US" sz="2000" u="none" cap="none" strike="noStrike">
                <a:solidFill>
                  <a:schemeClr val="dk1"/>
                </a:solidFill>
                <a:latin typeface="Calibri"/>
                <a:ea typeface="Calibri"/>
                <a:cs typeface="Calibri"/>
                <a:sym typeface="Calibri"/>
              </a:rPr>
              <a:t>g. Hypothesize answers to the question being posed.</a:t>
            </a:r>
            <a:endParaRPr/>
          </a:p>
          <a:p>
            <a:pPr indent="-215900" lvl="0" marL="342900" marR="0" rtl="0" algn="l">
              <a:lnSpc>
                <a:spcPct val="80000"/>
              </a:lnSpc>
              <a:spcBef>
                <a:spcPts val="400"/>
              </a:spcBef>
              <a:spcAft>
                <a:spcPts val="0"/>
              </a:spcAft>
              <a:buClr>
                <a:schemeClr val="dk1"/>
              </a:buClr>
              <a:buSzPts val="2000"/>
              <a:buFont typeface="Arial"/>
              <a:buNone/>
            </a:pPr>
            <a:r>
              <a:t/>
            </a:r>
            <a:endParaRPr b="0" i="0" sz="2000" u="none" cap="none" strike="noStrike">
              <a:solidFill>
                <a:schemeClr val="dk1"/>
              </a:solidFill>
              <a:latin typeface="Calibri"/>
              <a:ea typeface="Calibri"/>
              <a:cs typeface="Calibri"/>
              <a:sym typeface="Calibri"/>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66" name="Shape 266"/>
        <p:cNvGrpSpPr/>
        <p:nvPr/>
      </p:nvGrpSpPr>
      <p:grpSpPr>
        <a:xfrm>
          <a:off x="0" y="0"/>
          <a:ext cx="0" cy="0"/>
          <a:chOff x="0" y="0"/>
          <a:chExt cx="0" cy="0"/>
        </a:xfrm>
      </p:grpSpPr>
      <p:sp>
        <p:nvSpPr>
          <p:cNvPr id="267" name="Google Shape;267;p4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chemeClr val="dk1"/>
              </a:buClr>
              <a:buSzPts val="4400"/>
              <a:buFont typeface="Calibri"/>
              <a:buNone/>
            </a:pPr>
            <a:r>
              <a:rPr b="0" i="0" lang="en-US" sz="4400" u="none" cap="none" strike="noStrike">
                <a:solidFill>
                  <a:schemeClr val="dk1"/>
                </a:solidFill>
                <a:latin typeface="Calibri"/>
                <a:ea typeface="Calibri"/>
                <a:cs typeface="Calibri"/>
                <a:sym typeface="Calibri"/>
              </a:rPr>
              <a:t>Types</a:t>
            </a:r>
            <a:endParaRPr b="0" i="0" sz="4400" u="none" cap="none" strike="noStrike">
              <a:solidFill>
                <a:schemeClr val="dk1"/>
              </a:solidFill>
              <a:latin typeface="Calibri"/>
              <a:ea typeface="Calibri"/>
              <a:cs typeface="Calibri"/>
              <a:sym typeface="Calibri"/>
            </a:endParaRPr>
          </a:p>
        </p:txBody>
      </p:sp>
      <p:sp>
        <p:nvSpPr>
          <p:cNvPr id="268" name="Google Shape;268;p4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lnSpc>
                <a:spcPct val="90000"/>
              </a:lnSpc>
              <a:spcBef>
                <a:spcPts val="0"/>
              </a:spcBef>
              <a:spcAft>
                <a:spcPts val="0"/>
              </a:spcAft>
              <a:buClr>
                <a:schemeClr val="dk1"/>
              </a:buClr>
              <a:buSzPts val="2720"/>
              <a:buFont typeface="Arial"/>
              <a:buChar char="•"/>
            </a:pPr>
            <a:r>
              <a:rPr b="1" i="0" lang="en-US" sz="2720" u="none" cap="none" strike="noStrike">
                <a:solidFill>
                  <a:schemeClr val="dk1"/>
                </a:solidFill>
                <a:latin typeface="Calibri"/>
                <a:ea typeface="Calibri"/>
                <a:cs typeface="Calibri"/>
                <a:sym typeface="Calibri"/>
              </a:rPr>
              <a:t>Based group learning(eg long term study group):</a:t>
            </a:r>
            <a:endParaRPr/>
          </a:p>
          <a:p>
            <a:pPr indent="-342900" lvl="0" marL="342900" marR="0" rtl="0" algn="l">
              <a:lnSpc>
                <a:spcPct val="90000"/>
              </a:lnSpc>
              <a:spcBef>
                <a:spcPts val="544"/>
              </a:spcBef>
              <a:spcAft>
                <a:spcPts val="0"/>
              </a:spcAft>
              <a:buClr>
                <a:schemeClr val="dk1"/>
              </a:buClr>
              <a:buSzPts val="2720"/>
              <a:buFont typeface="Arial"/>
              <a:buChar char="•"/>
            </a:pPr>
            <a:r>
              <a:rPr b="0" i="0" lang="en-US" sz="2720" u="none" cap="none" strike="noStrike">
                <a:solidFill>
                  <a:schemeClr val="dk1"/>
                </a:solidFill>
                <a:latin typeface="Calibri"/>
                <a:ea typeface="Calibri"/>
                <a:cs typeface="Calibri"/>
                <a:sym typeface="Calibri"/>
              </a:rPr>
              <a:t>Is effective for learning complex subject matter over the course, term or semester and established caring, supportive peer relationships, which in turn motivates and strengthens the student’s commitment to the group’s education while increasing self-esteem and self-worth.</a:t>
            </a:r>
            <a:endParaRPr/>
          </a:p>
          <a:p>
            <a:pPr indent="-342900" lvl="0" marL="342900" marR="0" rtl="0" algn="l">
              <a:lnSpc>
                <a:spcPct val="90000"/>
              </a:lnSpc>
              <a:spcBef>
                <a:spcPts val="544"/>
              </a:spcBef>
              <a:spcAft>
                <a:spcPts val="0"/>
              </a:spcAft>
              <a:buClr>
                <a:schemeClr val="dk1"/>
              </a:buClr>
              <a:buSzPts val="2720"/>
              <a:buFont typeface="Arial"/>
              <a:buChar char="•"/>
            </a:pPr>
            <a:r>
              <a:rPr b="0" i="0" lang="en-US" sz="2720" u="none" cap="none" strike="noStrike">
                <a:solidFill>
                  <a:schemeClr val="dk1"/>
                </a:solidFill>
                <a:latin typeface="Calibri"/>
                <a:ea typeface="Calibri"/>
                <a:cs typeface="Calibri"/>
                <a:sym typeface="Calibri"/>
              </a:rPr>
              <a:t>Based group approaches also make the students accountable to educating their peer group in the event that a member was absent for a lesson. This is effective both individual learning as well as social support.</a:t>
            </a:r>
            <a:endParaRPr b="0" i="0" sz="2720" u="none" cap="none" strike="noStrike">
              <a:solidFill>
                <a:schemeClr val="dk1"/>
              </a:solidFill>
              <a:latin typeface="Calibri"/>
              <a:ea typeface="Calibri"/>
              <a:cs typeface="Calibri"/>
              <a:sym typeface="Calibri"/>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72" name="Shape 272"/>
        <p:cNvGrpSpPr/>
        <p:nvPr/>
      </p:nvGrpSpPr>
      <p:grpSpPr>
        <a:xfrm>
          <a:off x="0" y="0"/>
          <a:ext cx="0" cy="0"/>
          <a:chOff x="0" y="0"/>
          <a:chExt cx="0" cy="0"/>
        </a:xfrm>
      </p:grpSpPr>
      <p:sp>
        <p:nvSpPr>
          <p:cNvPr id="273" name="Google Shape;273;p42"/>
          <p:cNvSpPr txBox="1"/>
          <p:nvPr>
            <p:ph type="title"/>
          </p:nvPr>
        </p:nvSpPr>
        <p:spPr>
          <a:xfrm>
            <a:off x="457200" y="274638"/>
            <a:ext cx="8229600" cy="639762"/>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chemeClr val="dk1"/>
              </a:buClr>
              <a:buSzPts val="3600"/>
              <a:buFont typeface="Calibri"/>
              <a:buNone/>
            </a:pPr>
            <a:br>
              <a:rPr b="0" i="0" lang="en-US" sz="3600" u="none" cap="none" strike="noStrike">
                <a:solidFill>
                  <a:schemeClr val="dk1"/>
                </a:solidFill>
                <a:latin typeface="Calibri"/>
                <a:ea typeface="Calibri"/>
                <a:cs typeface="Calibri"/>
                <a:sym typeface="Calibri"/>
              </a:rPr>
            </a:br>
            <a:br>
              <a:rPr b="0" i="0" lang="en-US" sz="3600" u="none" cap="none" strike="noStrike">
                <a:solidFill>
                  <a:schemeClr val="dk1"/>
                </a:solidFill>
                <a:latin typeface="Calibri"/>
                <a:ea typeface="Calibri"/>
                <a:cs typeface="Calibri"/>
                <a:sym typeface="Calibri"/>
              </a:rPr>
            </a:br>
            <a:endParaRPr b="0" i="0" sz="3600" u="none" cap="none" strike="noStrike">
              <a:solidFill>
                <a:schemeClr val="dk1"/>
              </a:solidFill>
              <a:latin typeface="Calibri"/>
              <a:ea typeface="Calibri"/>
              <a:cs typeface="Calibri"/>
              <a:sym typeface="Calibri"/>
            </a:endParaRPr>
          </a:p>
        </p:txBody>
      </p:sp>
      <p:sp>
        <p:nvSpPr>
          <p:cNvPr id="274" name="Google Shape;274;p42"/>
          <p:cNvSpPr txBox="1"/>
          <p:nvPr>
            <p:ph idx="1" type="body"/>
          </p:nvPr>
        </p:nvSpPr>
        <p:spPr>
          <a:xfrm>
            <a:off x="457200" y="228600"/>
            <a:ext cx="8229600" cy="6629400"/>
          </a:xfrm>
          <a:prstGeom prst="rect">
            <a:avLst/>
          </a:prstGeom>
          <a:noFill/>
          <a:ln>
            <a:noFill/>
          </a:ln>
        </p:spPr>
        <p:txBody>
          <a:bodyPr anchorCtr="0" anchor="t" bIns="45700" lIns="91425" spcFirstLastPara="1" rIns="91425" wrap="square" tIns="45700">
            <a:noAutofit/>
          </a:bodyPr>
          <a:lstStyle/>
          <a:p>
            <a:pPr indent="-609600" lvl="0" marL="609600" marR="0" rtl="0" algn="l">
              <a:lnSpc>
                <a:spcPct val="80000"/>
              </a:lnSpc>
              <a:spcBef>
                <a:spcPts val="0"/>
              </a:spcBef>
              <a:spcAft>
                <a:spcPts val="0"/>
              </a:spcAft>
              <a:buClr>
                <a:schemeClr val="dk1"/>
              </a:buClr>
              <a:buSzPts val="2800"/>
              <a:buFont typeface="Arial"/>
              <a:buNone/>
            </a:pPr>
            <a:r>
              <a:rPr b="1" i="0" lang="en-US" sz="2800" u="sng" cap="none" strike="noStrike">
                <a:solidFill>
                  <a:schemeClr val="dk1"/>
                </a:solidFill>
                <a:latin typeface="Calibri"/>
                <a:ea typeface="Calibri"/>
                <a:cs typeface="Calibri"/>
                <a:sym typeface="Calibri"/>
              </a:rPr>
              <a:t>Base groups</a:t>
            </a:r>
            <a:endParaRPr b="1" i="0" sz="2800" u="sng" cap="none" strike="noStrike">
              <a:solidFill>
                <a:schemeClr val="dk1"/>
              </a:solidFill>
              <a:latin typeface="Calibri"/>
              <a:ea typeface="Calibri"/>
              <a:cs typeface="Calibri"/>
              <a:sym typeface="Calibri"/>
            </a:endParaRPr>
          </a:p>
          <a:p>
            <a:pPr indent="-609600" lvl="0" marL="609600" marR="0" rtl="0" algn="l">
              <a:lnSpc>
                <a:spcPct val="80000"/>
              </a:lnSpc>
              <a:spcBef>
                <a:spcPts val="400"/>
              </a:spcBef>
              <a:spcAft>
                <a:spcPts val="0"/>
              </a:spcAft>
              <a:buClr>
                <a:schemeClr val="dk1"/>
              </a:buClr>
              <a:buSzPts val="2000"/>
              <a:buFont typeface="Arial"/>
              <a:buNone/>
            </a:pPr>
            <a:r>
              <a:rPr b="0" i="0" lang="en-US" sz="2000" u="none" cap="none" strike="noStrike">
                <a:solidFill>
                  <a:schemeClr val="dk1"/>
                </a:solidFill>
                <a:latin typeface="Calibri"/>
                <a:ea typeface="Calibri"/>
                <a:cs typeface="Calibri"/>
                <a:sym typeface="Calibri"/>
              </a:rPr>
              <a:t> </a:t>
            </a:r>
            <a:r>
              <a:rPr b="0" i="0" lang="en-US" sz="1800" u="none" cap="none" strike="noStrike">
                <a:solidFill>
                  <a:schemeClr val="dk1"/>
                </a:solidFill>
                <a:latin typeface="Calibri"/>
                <a:ea typeface="Calibri"/>
                <a:cs typeface="Calibri"/>
                <a:sym typeface="Calibri"/>
              </a:rPr>
              <a:t>Created to provide students support throughout a semester or academic year</a:t>
            </a:r>
            <a:endParaRPr/>
          </a:p>
          <a:p>
            <a:pPr indent="-609600" lvl="0" marL="609600" marR="0" rtl="0" algn="l">
              <a:lnSpc>
                <a:spcPct val="80000"/>
              </a:lnSpc>
              <a:spcBef>
                <a:spcPts val="360"/>
              </a:spcBef>
              <a:spcAft>
                <a:spcPts val="0"/>
              </a:spcAft>
              <a:buClr>
                <a:schemeClr val="dk1"/>
              </a:buClr>
              <a:buSzPts val="1800"/>
              <a:buFont typeface="Arial"/>
              <a:buNone/>
            </a:pPr>
            <a:r>
              <a:t/>
            </a:r>
            <a:endParaRPr b="1" i="0" sz="1800" u="none" cap="none" strike="noStrike">
              <a:solidFill>
                <a:schemeClr val="dk1"/>
              </a:solidFill>
              <a:latin typeface="Calibri"/>
              <a:ea typeface="Calibri"/>
              <a:cs typeface="Calibri"/>
              <a:sym typeface="Calibri"/>
            </a:endParaRPr>
          </a:p>
          <a:p>
            <a:pPr indent="-609600" lvl="0" marL="609600" marR="0" rtl="0" algn="l">
              <a:lnSpc>
                <a:spcPct val="80000"/>
              </a:lnSpc>
              <a:spcBef>
                <a:spcPts val="360"/>
              </a:spcBef>
              <a:spcAft>
                <a:spcPts val="0"/>
              </a:spcAft>
              <a:buClr>
                <a:schemeClr val="dk1"/>
              </a:buClr>
              <a:buSzPts val="1800"/>
              <a:buFont typeface="Arial"/>
              <a:buNone/>
            </a:pPr>
            <a:r>
              <a:rPr b="1" i="0" lang="en-US" sz="1800" u="none" cap="none" strike="noStrike">
                <a:solidFill>
                  <a:schemeClr val="dk1"/>
                </a:solidFill>
                <a:latin typeface="Calibri"/>
                <a:ea typeface="Calibri"/>
                <a:cs typeface="Calibri"/>
                <a:sym typeface="Calibri"/>
              </a:rPr>
              <a:t>Results: general sense of belonging to class</a:t>
            </a:r>
            <a:endParaRPr/>
          </a:p>
          <a:p>
            <a:pPr indent="-609600" lvl="0" marL="609600" marR="0" rtl="0" algn="l">
              <a:lnSpc>
                <a:spcPct val="80000"/>
              </a:lnSpc>
              <a:spcBef>
                <a:spcPts val="360"/>
              </a:spcBef>
              <a:spcAft>
                <a:spcPts val="0"/>
              </a:spcAft>
              <a:buClr>
                <a:schemeClr val="dk1"/>
              </a:buClr>
              <a:buSzPts val="1800"/>
              <a:buFont typeface="Arial"/>
              <a:buNone/>
            </a:pPr>
            <a:r>
              <a:t/>
            </a:r>
            <a:endParaRPr b="1" i="0" sz="1800" u="none" cap="none" strike="noStrike">
              <a:solidFill>
                <a:schemeClr val="dk1"/>
              </a:solidFill>
              <a:latin typeface="Calibri"/>
              <a:ea typeface="Calibri"/>
              <a:cs typeface="Calibri"/>
              <a:sym typeface="Calibri"/>
            </a:endParaRPr>
          </a:p>
          <a:p>
            <a:pPr indent="-609600" lvl="0" marL="609600" marR="0" rtl="0" algn="l">
              <a:lnSpc>
                <a:spcPct val="80000"/>
              </a:lnSpc>
              <a:spcBef>
                <a:spcPts val="400"/>
              </a:spcBef>
              <a:spcAft>
                <a:spcPts val="0"/>
              </a:spcAft>
              <a:buClr>
                <a:schemeClr val="dk1"/>
              </a:buClr>
              <a:buSzPts val="2000"/>
              <a:buFont typeface="Arial"/>
              <a:buNone/>
            </a:pPr>
            <a:r>
              <a:rPr b="1" i="0" lang="en-US" sz="2000" u="none" cap="none" strike="noStrike">
                <a:solidFill>
                  <a:schemeClr val="dk1"/>
                </a:solidFill>
                <a:latin typeface="Calibri"/>
                <a:ea typeface="Calibri"/>
                <a:cs typeface="Calibri"/>
                <a:sym typeface="Calibri"/>
              </a:rPr>
              <a:t>The base group functions as a support group for its members that:</a:t>
            </a:r>
            <a:r>
              <a:rPr b="0" i="0" lang="en-US" sz="2000" u="none" cap="none" strike="noStrike">
                <a:solidFill>
                  <a:schemeClr val="dk1"/>
                </a:solidFill>
                <a:latin typeface="Calibri"/>
                <a:ea typeface="Calibri"/>
                <a:cs typeface="Calibri"/>
                <a:sym typeface="Calibri"/>
              </a:rPr>
              <a:t> </a:t>
            </a:r>
            <a:endParaRPr/>
          </a:p>
          <a:p>
            <a:pPr indent="-342900" lvl="0" marL="342900" marR="0" rtl="0" algn="l">
              <a:lnSpc>
                <a:spcPct val="80000"/>
              </a:lnSpc>
              <a:spcBef>
                <a:spcPts val="400"/>
              </a:spcBef>
              <a:spcAft>
                <a:spcPts val="0"/>
              </a:spcAft>
              <a:buClr>
                <a:schemeClr val="dk1"/>
              </a:buClr>
              <a:buSzPts val="2000"/>
              <a:buFont typeface="Arial"/>
              <a:buChar char="•"/>
            </a:pPr>
            <a:r>
              <a:rPr b="0" i="0" lang="en-US" sz="2000" u="none" cap="none" strike="noStrike">
                <a:solidFill>
                  <a:schemeClr val="dk1"/>
                </a:solidFill>
                <a:latin typeface="Calibri"/>
                <a:ea typeface="Calibri"/>
                <a:cs typeface="Calibri"/>
                <a:sym typeface="Calibri"/>
              </a:rPr>
              <a:t>Gives assistance, support, and encouragement for mastering the course content and skills and provides feedback on how well the content and skills are being learned.</a:t>
            </a:r>
            <a:br>
              <a:rPr b="0" i="0" lang="en-US" sz="2000" u="none" cap="none" strike="noStrike">
                <a:solidFill>
                  <a:schemeClr val="dk1"/>
                </a:solidFill>
                <a:latin typeface="Calibri"/>
                <a:ea typeface="Calibri"/>
                <a:cs typeface="Calibri"/>
                <a:sym typeface="Calibri"/>
              </a:rPr>
            </a:br>
            <a:endParaRPr b="0" i="0" sz="2000" u="none" cap="none" strike="noStrike">
              <a:solidFill>
                <a:schemeClr val="dk1"/>
              </a:solidFill>
              <a:latin typeface="Calibri"/>
              <a:ea typeface="Calibri"/>
              <a:cs typeface="Calibri"/>
              <a:sym typeface="Calibri"/>
            </a:endParaRPr>
          </a:p>
          <a:p>
            <a:pPr indent="-342900" lvl="0" marL="342900" marR="0" rtl="0" algn="l">
              <a:lnSpc>
                <a:spcPct val="80000"/>
              </a:lnSpc>
              <a:spcBef>
                <a:spcPts val="400"/>
              </a:spcBef>
              <a:spcAft>
                <a:spcPts val="0"/>
              </a:spcAft>
              <a:buClr>
                <a:schemeClr val="dk1"/>
              </a:buClr>
              <a:buSzPts val="2000"/>
              <a:buFont typeface="Arial"/>
              <a:buChar char="•"/>
            </a:pPr>
            <a:r>
              <a:rPr b="0" i="0" lang="en-US" sz="2000" u="none" cap="none" strike="noStrike">
                <a:solidFill>
                  <a:schemeClr val="dk1"/>
                </a:solidFill>
                <a:latin typeface="Calibri"/>
                <a:ea typeface="Calibri"/>
                <a:cs typeface="Calibri"/>
                <a:sym typeface="Calibri"/>
              </a:rPr>
              <a:t>Gives assistance, support, and encouragement for thinking critically about the course content, explaining precisely what one learns, engaging in intellectual controversy, getting the work done on time, and applying what is learned to one's own life.</a:t>
            </a:r>
            <a:br>
              <a:rPr b="0" i="0" lang="en-US" sz="2000" u="none" cap="none" strike="noStrike">
                <a:solidFill>
                  <a:schemeClr val="dk1"/>
                </a:solidFill>
                <a:latin typeface="Calibri"/>
                <a:ea typeface="Calibri"/>
                <a:cs typeface="Calibri"/>
                <a:sym typeface="Calibri"/>
              </a:rPr>
            </a:br>
            <a:br>
              <a:rPr b="0" i="0" lang="en-US" sz="2000" u="none" cap="none" strike="noStrike">
                <a:solidFill>
                  <a:schemeClr val="dk1"/>
                </a:solidFill>
                <a:latin typeface="Calibri"/>
                <a:ea typeface="Calibri"/>
                <a:cs typeface="Calibri"/>
                <a:sym typeface="Calibri"/>
              </a:rPr>
            </a:br>
            <a:endParaRPr b="0" i="0" sz="2000" u="none" cap="none" strike="noStrike">
              <a:solidFill>
                <a:schemeClr val="dk1"/>
              </a:solidFill>
              <a:latin typeface="Calibri"/>
              <a:ea typeface="Calibri"/>
              <a:cs typeface="Calibri"/>
              <a:sym typeface="Calibri"/>
            </a:endParaRPr>
          </a:p>
          <a:p>
            <a:pPr indent="-342900" lvl="0" marL="342900" marR="0" rtl="0" algn="l">
              <a:lnSpc>
                <a:spcPct val="80000"/>
              </a:lnSpc>
              <a:spcBef>
                <a:spcPts val="400"/>
              </a:spcBef>
              <a:spcAft>
                <a:spcPts val="0"/>
              </a:spcAft>
              <a:buClr>
                <a:schemeClr val="dk1"/>
              </a:buClr>
              <a:buSzPts val="2000"/>
              <a:buFont typeface="Arial"/>
              <a:buChar char="•"/>
            </a:pPr>
            <a:r>
              <a:rPr b="0" i="0" lang="en-US" sz="2000" u="none" cap="none" strike="noStrike">
                <a:solidFill>
                  <a:schemeClr val="dk1"/>
                </a:solidFill>
                <a:latin typeface="Calibri"/>
                <a:ea typeface="Calibri"/>
                <a:cs typeface="Calibri"/>
                <a:sym typeface="Calibri"/>
              </a:rPr>
              <a:t>Provides a set of interpersonal relationships to personalize the course and to try out the cooperative learning procedures and skills emphasized within the course.</a:t>
            </a:r>
            <a:br>
              <a:rPr b="0" i="0" lang="en-US" sz="2000" u="none" cap="none" strike="noStrike">
                <a:solidFill>
                  <a:schemeClr val="dk1"/>
                </a:solidFill>
                <a:latin typeface="Calibri"/>
                <a:ea typeface="Calibri"/>
                <a:cs typeface="Calibri"/>
                <a:sym typeface="Calibri"/>
              </a:rPr>
            </a:br>
            <a:endParaRPr b="0" i="0" sz="2000" u="none" cap="none" strike="noStrike">
              <a:solidFill>
                <a:schemeClr val="dk1"/>
              </a:solidFill>
              <a:latin typeface="Calibri"/>
              <a:ea typeface="Calibri"/>
              <a:cs typeface="Calibri"/>
              <a:sym typeface="Calibri"/>
            </a:endParaRPr>
          </a:p>
          <a:p>
            <a:pPr indent="-342900" lvl="0" marL="342900" marR="0" rtl="0" algn="l">
              <a:lnSpc>
                <a:spcPct val="80000"/>
              </a:lnSpc>
              <a:spcBef>
                <a:spcPts val="400"/>
              </a:spcBef>
              <a:spcAft>
                <a:spcPts val="0"/>
              </a:spcAft>
              <a:buClr>
                <a:schemeClr val="dk1"/>
              </a:buClr>
              <a:buSzPts val="2000"/>
              <a:buFont typeface="Arial"/>
              <a:buChar char="•"/>
            </a:pPr>
            <a:r>
              <a:rPr b="0" i="0" lang="en-US" sz="2000" u="none" cap="none" strike="noStrike">
                <a:solidFill>
                  <a:schemeClr val="dk1"/>
                </a:solidFill>
                <a:latin typeface="Calibri"/>
                <a:ea typeface="Calibri"/>
                <a:cs typeface="Calibri"/>
                <a:sym typeface="Calibri"/>
              </a:rPr>
              <a:t>Provides a structure for managing course evaluation</a:t>
            </a:r>
            <a:endParaRPr/>
          </a:p>
          <a:p>
            <a:pPr indent="-609600" lvl="0" marL="609600" marR="0" rtl="0" algn="l">
              <a:lnSpc>
                <a:spcPct val="80000"/>
              </a:lnSpc>
              <a:spcBef>
                <a:spcPts val="360"/>
              </a:spcBef>
              <a:spcAft>
                <a:spcPts val="0"/>
              </a:spcAft>
              <a:buClr>
                <a:schemeClr val="dk1"/>
              </a:buClr>
              <a:buSzPts val="1800"/>
              <a:buFont typeface="Arial"/>
              <a:buNone/>
            </a:pPr>
            <a:r>
              <a:t/>
            </a:r>
            <a:endParaRPr b="0" i="0" sz="1800" u="none" cap="none" strike="noStrike">
              <a:solidFill>
                <a:schemeClr val="dk1"/>
              </a:solidFill>
              <a:latin typeface="Calibri"/>
              <a:ea typeface="Calibri"/>
              <a:cs typeface="Calibri"/>
              <a:sym typeface="Calibri"/>
            </a:endParaRPr>
          </a:p>
          <a:p>
            <a:pPr indent="-609600" lvl="0" marL="609600" marR="0" rtl="0" algn="l">
              <a:lnSpc>
                <a:spcPct val="80000"/>
              </a:lnSpc>
              <a:spcBef>
                <a:spcPts val="360"/>
              </a:spcBef>
              <a:spcAft>
                <a:spcPts val="0"/>
              </a:spcAft>
              <a:buClr>
                <a:schemeClr val="dk1"/>
              </a:buClr>
              <a:buSzPts val="1800"/>
              <a:buFont typeface="Arial"/>
              <a:buNone/>
            </a:pPr>
            <a:r>
              <a:t/>
            </a:r>
            <a:endParaRPr b="0" i="0" sz="1800" u="none" cap="none" strike="noStrike">
              <a:solidFill>
                <a:schemeClr val="dk1"/>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6" name="Shape 106"/>
        <p:cNvGrpSpPr/>
        <p:nvPr/>
      </p:nvGrpSpPr>
      <p:grpSpPr>
        <a:xfrm>
          <a:off x="0" y="0"/>
          <a:ext cx="0" cy="0"/>
          <a:chOff x="0" y="0"/>
          <a:chExt cx="0" cy="0"/>
        </a:xfrm>
      </p:grpSpPr>
      <p:sp>
        <p:nvSpPr>
          <p:cNvPr id="107" name="Google Shape;107;p1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chemeClr val="dk1"/>
              </a:buClr>
              <a:buSzPts val="4400"/>
              <a:buFont typeface="Calibri"/>
              <a:buNone/>
            </a:pPr>
            <a:r>
              <a:rPr b="0" i="0" lang="en-US" sz="4400" u="none" cap="none" strike="noStrike">
                <a:solidFill>
                  <a:schemeClr val="dk1"/>
                </a:solidFill>
                <a:latin typeface="Calibri"/>
                <a:ea typeface="Calibri"/>
                <a:cs typeface="Calibri"/>
                <a:sym typeface="Calibri"/>
              </a:rPr>
              <a:t>Characteristics of Good teaching</a:t>
            </a:r>
            <a:endParaRPr b="0" i="0" sz="4400" u="none" cap="none" strike="noStrike">
              <a:solidFill>
                <a:schemeClr val="dk1"/>
              </a:solidFill>
              <a:latin typeface="Calibri"/>
              <a:ea typeface="Calibri"/>
              <a:cs typeface="Calibri"/>
              <a:sym typeface="Calibri"/>
            </a:endParaRPr>
          </a:p>
        </p:txBody>
      </p:sp>
      <p:sp>
        <p:nvSpPr>
          <p:cNvPr id="108" name="Google Shape;108;p16"/>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285750" lvl="1" marL="742950" marR="0" rtl="0" algn="l">
              <a:lnSpc>
                <a:spcPct val="80000"/>
              </a:lnSpc>
              <a:spcBef>
                <a:spcPts val="0"/>
              </a:spcBef>
              <a:spcAft>
                <a:spcPts val="0"/>
              </a:spcAft>
              <a:buClr>
                <a:schemeClr val="dk1"/>
              </a:buClr>
              <a:buSzPts val="2590"/>
              <a:buFont typeface="Arial"/>
              <a:buChar char="–"/>
            </a:pPr>
            <a:r>
              <a:rPr b="1" i="0" lang="en-US" sz="2590" u="none" cap="none" strike="noStrike">
                <a:solidFill>
                  <a:schemeClr val="dk1"/>
                </a:solidFill>
                <a:latin typeface="Calibri"/>
                <a:ea typeface="Calibri"/>
                <a:cs typeface="Calibri"/>
                <a:sym typeface="Calibri"/>
              </a:rPr>
              <a:t>Teaching method: </a:t>
            </a:r>
            <a:r>
              <a:rPr b="0" i="0" lang="en-US" sz="2590" u="none" cap="none" strike="noStrike">
                <a:solidFill>
                  <a:schemeClr val="dk1"/>
                </a:solidFill>
                <a:latin typeface="Calibri"/>
                <a:ea typeface="Calibri"/>
                <a:cs typeface="Calibri"/>
                <a:sym typeface="Calibri"/>
              </a:rPr>
              <a:t>You should develop teaching method that:</a:t>
            </a:r>
            <a:endParaRPr/>
          </a:p>
          <a:p>
            <a:pPr indent="-228600" lvl="2" marL="1143000" marR="0" rtl="0" algn="l">
              <a:lnSpc>
                <a:spcPct val="80000"/>
              </a:lnSpc>
              <a:spcBef>
                <a:spcPts val="444"/>
              </a:spcBef>
              <a:spcAft>
                <a:spcPts val="0"/>
              </a:spcAft>
              <a:buClr>
                <a:schemeClr val="dk1"/>
              </a:buClr>
              <a:buSzPts val="2220"/>
              <a:buFont typeface="Arial"/>
              <a:buChar char="•"/>
            </a:pPr>
            <a:r>
              <a:rPr b="0" i="0" lang="en-US" sz="2220" u="none" cap="none" strike="noStrike">
                <a:solidFill>
                  <a:schemeClr val="dk1"/>
                </a:solidFill>
                <a:latin typeface="Calibri"/>
                <a:ea typeface="Calibri"/>
                <a:cs typeface="Calibri"/>
                <a:sym typeface="Calibri"/>
              </a:rPr>
              <a:t>Build on foundation of knowledge already possessed by students</a:t>
            </a:r>
            <a:endParaRPr b="0" i="0" sz="2220" u="none" cap="none" strike="noStrike">
              <a:solidFill>
                <a:schemeClr val="dk1"/>
              </a:solidFill>
              <a:latin typeface="Calibri"/>
              <a:ea typeface="Calibri"/>
              <a:cs typeface="Calibri"/>
              <a:sym typeface="Calibri"/>
            </a:endParaRPr>
          </a:p>
          <a:p>
            <a:pPr indent="-228600" lvl="2" marL="1143000" marR="0" rtl="0" algn="l">
              <a:lnSpc>
                <a:spcPct val="80000"/>
              </a:lnSpc>
              <a:spcBef>
                <a:spcPts val="444"/>
              </a:spcBef>
              <a:spcAft>
                <a:spcPts val="0"/>
              </a:spcAft>
              <a:buClr>
                <a:schemeClr val="dk1"/>
              </a:buClr>
              <a:buSzPts val="2220"/>
              <a:buFont typeface="Arial"/>
              <a:buChar char="•"/>
            </a:pPr>
            <a:r>
              <a:rPr b="0" i="0" lang="en-US" sz="2220" u="none" cap="none" strike="noStrike">
                <a:solidFill>
                  <a:schemeClr val="dk1"/>
                </a:solidFill>
                <a:latin typeface="Calibri"/>
                <a:ea typeface="Calibri"/>
                <a:cs typeface="Calibri"/>
                <a:sym typeface="Calibri"/>
              </a:rPr>
              <a:t>Encourage students to learn by doing</a:t>
            </a:r>
            <a:endParaRPr/>
          </a:p>
          <a:p>
            <a:pPr indent="-228600" lvl="2" marL="1143000" marR="0" rtl="0" algn="l">
              <a:lnSpc>
                <a:spcPct val="80000"/>
              </a:lnSpc>
              <a:spcBef>
                <a:spcPts val="444"/>
              </a:spcBef>
              <a:spcAft>
                <a:spcPts val="0"/>
              </a:spcAft>
              <a:buClr>
                <a:schemeClr val="dk1"/>
              </a:buClr>
              <a:buSzPts val="2220"/>
              <a:buFont typeface="Arial"/>
              <a:buChar char="•"/>
            </a:pPr>
            <a:r>
              <a:rPr b="0" i="0" lang="en-US" sz="2220" u="none" cap="none" strike="noStrike">
                <a:solidFill>
                  <a:schemeClr val="dk1"/>
                </a:solidFill>
                <a:latin typeface="Calibri"/>
                <a:ea typeface="Calibri"/>
                <a:cs typeface="Calibri"/>
                <a:sym typeface="Calibri"/>
              </a:rPr>
              <a:t>Ensure that learning grows out of useful experience and experimentation</a:t>
            </a:r>
            <a:endParaRPr/>
          </a:p>
          <a:p>
            <a:pPr indent="-228600" lvl="2" marL="1143000" marR="0" rtl="0" algn="l">
              <a:lnSpc>
                <a:spcPct val="80000"/>
              </a:lnSpc>
              <a:spcBef>
                <a:spcPts val="444"/>
              </a:spcBef>
              <a:spcAft>
                <a:spcPts val="0"/>
              </a:spcAft>
              <a:buClr>
                <a:schemeClr val="dk1"/>
              </a:buClr>
              <a:buSzPts val="2220"/>
              <a:buFont typeface="Arial"/>
              <a:buChar char="•"/>
            </a:pPr>
            <a:r>
              <a:rPr b="0" i="0" lang="en-US" sz="2220" u="none" cap="none" strike="noStrike">
                <a:solidFill>
                  <a:schemeClr val="dk1"/>
                </a:solidFill>
                <a:latin typeface="Calibri"/>
                <a:ea typeface="Calibri"/>
                <a:cs typeface="Calibri"/>
                <a:sym typeface="Calibri"/>
              </a:rPr>
              <a:t>Using teaching aid effectively</a:t>
            </a:r>
            <a:endParaRPr/>
          </a:p>
          <a:p>
            <a:pPr indent="-228600" lvl="2" marL="1143000" marR="0" rtl="0" algn="l">
              <a:lnSpc>
                <a:spcPct val="80000"/>
              </a:lnSpc>
              <a:spcBef>
                <a:spcPts val="444"/>
              </a:spcBef>
              <a:spcAft>
                <a:spcPts val="0"/>
              </a:spcAft>
              <a:buClr>
                <a:schemeClr val="dk1"/>
              </a:buClr>
              <a:buSzPts val="2220"/>
              <a:buFont typeface="Arial"/>
              <a:buChar char="•"/>
            </a:pPr>
            <a:r>
              <a:rPr b="0" i="0" lang="en-US" sz="2220" u="none" cap="none" strike="noStrike">
                <a:solidFill>
                  <a:schemeClr val="dk1"/>
                </a:solidFill>
                <a:latin typeface="Calibri"/>
                <a:ea typeface="Calibri"/>
                <a:cs typeface="Calibri"/>
                <a:sym typeface="Calibri"/>
              </a:rPr>
              <a:t>Vary grouping of students so as to get the most efficient learning</a:t>
            </a:r>
            <a:endParaRPr/>
          </a:p>
          <a:p>
            <a:pPr indent="-228600" lvl="2" marL="1143000" marR="0" rtl="0" algn="l">
              <a:lnSpc>
                <a:spcPct val="80000"/>
              </a:lnSpc>
              <a:spcBef>
                <a:spcPts val="444"/>
              </a:spcBef>
              <a:spcAft>
                <a:spcPts val="0"/>
              </a:spcAft>
              <a:buClr>
                <a:schemeClr val="dk1"/>
              </a:buClr>
              <a:buSzPts val="2220"/>
              <a:buFont typeface="Arial"/>
              <a:buChar char="•"/>
            </a:pPr>
            <a:r>
              <a:rPr b="0" i="0" lang="en-US" sz="2220" u="none" cap="none" strike="noStrike">
                <a:solidFill>
                  <a:schemeClr val="dk1"/>
                </a:solidFill>
                <a:latin typeface="Calibri"/>
                <a:ea typeface="Calibri"/>
                <a:cs typeface="Calibri"/>
                <a:sym typeface="Calibri"/>
              </a:rPr>
              <a:t>Stimulate appreciation as well as cognitive development (How children learn at different stages and therefore, how the need to be taught, how to select teaching materials and methods appropriate to the age and ability of students</a:t>
            </a:r>
            <a:endParaRPr b="0" i="0" sz="2220" u="none" cap="none" strike="noStrike">
              <a:solidFill>
                <a:schemeClr val="dk1"/>
              </a:solidFill>
              <a:latin typeface="Calibri"/>
              <a:ea typeface="Calibri"/>
              <a:cs typeface="Calibri"/>
              <a:sym typeface="Calibri"/>
            </a:endParaRPr>
          </a:p>
          <a:p>
            <a:pPr indent="0" lvl="2" marL="914400" marR="0" rtl="0" algn="l">
              <a:lnSpc>
                <a:spcPct val="80000"/>
              </a:lnSpc>
              <a:spcBef>
                <a:spcPts val="444"/>
              </a:spcBef>
              <a:spcAft>
                <a:spcPts val="0"/>
              </a:spcAft>
              <a:buClr>
                <a:schemeClr val="dk1"/>
              </a:buClr>
              <a:buSzPts val="2220"/>
              <a:buFont typeface="Arial"/>
              <a:buNone/>
            </a:pPr>
            <a:r>
              <a:t/>
            </a:r>
            <a:endParaRPr b="0" i="0" sz="2220" u="none" cap="none" strike="noStrike">
              <a:solidFill>
                <a:schemeClr val="dk1"/>
              </a:solidFill>
              <a:latin typeface="Calibri"/>
              <a:ea typeface="Calibri"/>
              <a:cs typeface="Calibri"/>
              <a:sym typeface="Calibri"/>
            </a:endParaRPr>
          </a:p>
          <a:p>
            <a:pPr indent="-87630" lvl="2" marL="1143000" marR="0" rtl="0" algn="l">
              <a:lnSpc>
                <a:spcPct val="80000"/>
              </a:lnSpc>
              <a:spcBef>
                <a:spcPts val="444"/>
              </a:spcBef>
              <a:spcAft>
                <a:spcPts val="0"/>
              </a:spcAft>
              <a:buClr>
                <a:schemeClr val="dk1"/>
              </a:buClr>
              <a:buSzPts val="2220"/>
              <a:buFont typeface="Arial"/>
              <a:buNone/>
            </a:pPr>
            <a:r>
              <a:t/>
            </a:r>
            <a:endParaRPr b="0" i="0" sz="2220" u="none" cap="none" strike="noStrike">
              <a:solidFill>
                <a:schemeClr val="dk1"/>
              </a:solidFill>
              <a:latin typeface="Calibri"/>
              <a:ea typeface="Calibri"/>
              <a:cs typeface="Calibri"/>
              <a:sym typeface="Calibri"/>
            </a:endParaRPr>
          </a:p>
          <a:p>
            <a:pPr indent="-121284" lvl="1" marL="742950" marR="0" rtl="0" algn="l">
              <a:lnSpc>
                <a:spcPct val="80000"/>
              </a:lnSpc>
              <a:spcBef>
                <a:spcPts val="518"/>
              </a:spcBef>
              <a:spcAft>
                <a:spcPts val="0"/>
              </a:spcAft>
              <a:buClr>
                <a:schemeClr val="dk1"/>
              </a:buClr>
              <a:buSzPts val="2590"/>
              <a:buFont typeface="Arial"/>
              <a:buNone/>
            </a:pPr>
            <a:r>
              <a:t/>
            </a:r>
            <a:endParaRPr b="0" i="0" sz="2590" u="none" cap="none" strike="noStrike">
              <a:solidFill>
                <a:schemeClr val="dk1"/>
              </a:solidFill>
              <a:latin typeface="Calibri"/>
              <a:ea typeface="Calibri"/>
              <a:cs typeface="Calibri"/>
              <a:sym typeface="Calibri"/>
            </a:endParaRPr>
          </a:p>
          <a:p>
            <a:pPr indent="-121284" lvl="1" marL="742950" marR="0" rtl="0" algn="l">
              <a:lnSpc>
                <a:spcPct val="80000"/>
              </a:lnSpc>
              <a:spcBef>
                <a:spcPts val="518"/>
              </a:spcBef>
              <a:spcAft>
                <a:spcPts val="0"/>
              </a:spcAft>
              <a:buClr>
                <a:schemeClr val="dk1"/>
              </a:buClr>
              <a:buSzPts val="2590"/>
              <a:buFont typeface="Arial"/>
              <a:buNone/>
            </a:pPr>
            <a:r>
              <a:t/>
            </a:r>
            <a:endParaRPr b="0" i="0" sz="2590" u="none" cap="none" strike="noStrike">
              <a:solidFill>
                <a:schemeClr val="dk1"/>
              </a:solidFill>
              <a:latin typeface="Calibri"/>
              <a:ea typeface="Calibri"/>
              <a:cs typeface="Calibri"/>
              <a:sym typeface="Calibri"/>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78" name="Shape 278"/>
        <p:cNvGrpSpPr/>
        <p:nvPr/>
      </p:nvGrpSpPr>
      <p:grpSpPr>
        <a:xfrm>
          <a:off x="0" y="0"/>
          <a:ext cx="0" cy="0"/>
          <a:chOff x="0" y="0"/>
          <a:chExt cx="0" cy="0"/>
        </a:xfrm>
      </p:grpSpPr>
      <p:sp>
        <p:nvSpPr>
          <p:cNvPr id="279" name="Google Shape;279;p4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chemeClr val="dk1"/>
              </a:buClr>
              <a:buSzPts val="4400"/>
              <a:buFont typeface="Calibri"/>
              <a:buNone/>
            </a:pPr>
            <a:r>
              <a:rPr b="0" i="0" lang="en-US" sz="4400" u="none" cap="none" strike="noStrike">
                <a:solidFill>
                  <a:schemeClr val="dk1"/>
                </a:solidFill>
                <a:latin typeface="Calibri"/>
                <a:ea typeface="Calibri"/>
                <a:cs typeface="Calibri"/>
                <a:sym typeface="Calibri"/>
              </a:rPr>
              <a:t>Cooperative learning techniques</a:t>
            </a:r>
            <a:endParaRPr b="0" i="0" sz="4400" u="none" cap="none" strike="noStrike">
              <a:solidFill>
                <a:schemeClr val="dk1"/>
              </a:solidFill>
              <a:latin typeface="Calibri"/>
              <a:ea typeface="Calibri"/>
              <a:cs typeface="Calibri"/>
              <a:sym typeface="Calibri"/>
            </a:endParaRPr>
          </a:p>
        </p:txBody>
      </p:sp>
      <p:sp>
        <p:nvSpPr>
          <p:cNvPr id="280" name="Google Shape;280;p43"/>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dk1"/>
              </a:buClr>
              <a:buSzPts val="3200"/>
              <a:buFont typeface="Arial"/>
              <a:buChar char="•"/>
            </a:pPr>
            <a:r>
              <a:rPr b="0" i="0" lang="en-US" sz="3200" u="none" cap="none" strike="noStrike">
                <a:solidFill>
                  <a:schemeClr val="dk1"/>
                </a:solidFill>
                <a:latin typeface="Calibri"/>
                <a:ea typeface="Calibri"/>
                <a:cs typeface="Calibri"/>
                <a:sym typeface="Calibri"/>
              </a:rPr>
              <a:t>Think-pair-share</a:t>
            </a:r>
            <a:endParaRPr/>
          </a:p>
          <a:p>
            <a:pPr indent="-342900" lvl="0" marL="342900" marR="0" rtl="0" algn="l">
              <a:spcBef>
                <a:spcPts val="640"/>
              </a:spcBef>
              <a:spcAft>
                <a:spcPts val="0"/>
              </a:spcAft>
              <a:buClr>
                <a:schemeClr val="dk1"/>
              </a:buClr>
              <a:buSzPts val="3200"/>
              <a:buFont typeface="Arial"/>
              <a:buChar char="•"/>
            </a:pPr>
            <a:r>
              <a:rPr b="0" i="0" lang="en-US" sz="3200" u="none" cap="none" strike="noStrike">
                <a:solidFill>
                  <a:schemeClr val="dk1"/>
                </a:solidFill>
                <a:latin typeface="Calibri"/>
                <a:ea typeface="Calibri"/>
                <a:cs typeface="Calibri"/>
                <a:sym typeface="Calibri"/>
              </a:rPr>
              <a:t>Jigsaw</a:t>
            </a:r>
            <a:endParaRPr/>
          </a:p>
          <a:p>
            <a:pPr indent="-342900" lvl="0" marL="342900" marR="0" rtl="0" algn="l">
              <a:spcBef>
                <a:spcPts val="640"/>
              </a:spcBef>
              <a:spcAft>
                <a:spcPts val="0"/>
              </a:spcAft>
              <a:buClr>
                <a:schemeClr val="dk1"/>
              </a:buClr>
              <a:buSzPts val="3200"/>
              <a:buFont typeface="Arial"/>
              <a:buChar char="•"/>
            </a:pPr>
            <a:r>
              <a:rPr b="0" i="0" lang="en-US" sz="3200" u="none" cap="none" strike="noStrike">
                <a:solidFill>
                  <a:schemeClr val="dk1"/>
                </a:solidFill>
                <a:latin typeface="Calibri"/>
                <a:ea typeface="Calibri"/>
                <a:cs typeface="Calibri"/>
                <a:sym typeface="Calibri"/>
              </a:rPr>
              <a:t>Jigsaw II</a:t>
            </a:r>
            <a:endParaRPr/>
          </a:p>
          <a:p>
            <a:pPr indent="-342900" lvl="0" marL="342900" marR="0" rtl="0" algn="l">
              <a:spcBef>
                <a:spcPts val="640"/>
              </a:spcBef>
              <a:spcAft>
                <a:spcPts val="0"/>
              </a:spcAft>
              <a:buClr>
                <a:schemeClr val="dk1"/>
              </a:buClr>
              <a:buSzPts val="3200"/>
              <a:buFont typeface="Arial"/>
              <a:buChar char="•"/>
            </a:pPr>
            <a:r>
              <a:rPr b="0" i="0" lang="en-US" sz="3200" u="none" cap="none" strike="noStrike">
                <a:solidFill>
                  <a:schemeClr val="dk1"/>
                </a:solidFill>
                <a:latin typeface="Calibri"/>
                <a:ea typeface="Calibri"/>
                <a:cs typeface="Calibri"/>
                <a:sym typeface="Calibri"/>
              </a:rPr>
              <a:t>Reverse Jigsaw</a:t>
            </a:r>
            <a:endParaRPr/>
          </a:p>
          <a:p>
            <a:pPr indent="-342900" lvl="0" marL="342900" marR="0" rtl="0" algn="l">
              <a:spcBef>
                <a:spcPts val="640"/>
              </a:spcBef>
              <a:spcAft>
                <a:spcPts val="0"/>
              </a:spcAft>
              <a:buClr>
                <a:schemeClr val="dk1"/>
              </a:buClr>
              <a:buSzPts val="3200"/>
              <a:buFont typeface="Arial"/>
              <a:buChar char="•"/>
            </a:pPr>
            <a:r>
              <a:rPr b="0" i="0" lang="en-US" sz="3200" u="none" cap="none" strike="noStrike">
                <a:solidFill>
                  <a:schemeClr val="dk1"/>
                </a:solidFill>
                <a:latin typeface="Calibri"/>
                <a:ea typeface="Calibri"/>
                <a:cs typeface="Calibri"/>
                <a:sym typeface="Calibri"/>
              </a:rPr>
              <a:t>Inside-outside circle</a:t>
            </a:r>
            <a:endParaRPr/>
          </a:p>
          <a:p>
            <a:pPr indent="-342900" lvl="0" marL="342900" marR="0" rtl="0" algn="l">
              <a:spcBef>
                <a:spcPts val="640"/>
              </a:spcBef>
              <a:spcAft>
                <a:spcPts val="0"/>
              </a:spcAft>
              <a:buClr>
                <a:schemeClr val="dk1"/>
              </a:buClr>
              <a:buSzPts val="3200"/>
              <a:buFont typeface="Arial"/>
              <a:buChar char="•"/>
            </a:pPr>
            <a:r>
              <a:rPr b="0" i="0" lang="en-US" sz="3200" u="none" cap="none" strike="noStrike">
                <a:solidFill>
                  <a:schemeClr val="dk1"/>
                </a:solidFill>
                <a:latin typeface="Calibri"/>
                <a:ea typeface="Calibri"/>
                <a:cs typeface="Calibri"/>
                <a:sym typeface="Calibri"/>
              </a:rPr>
              <a:t>etc</a:t>
            </a:r>
            <a:endParaRPr b="0" i="0" sz="3200" u="none" cap="none" strike="noStrike">
              <a:solidFill>
                <a:schemeClr val="dk1"/>
              </a:solidFill>
              <a:latin typeface="Calibri"/>
              <a:ea typeface="Calibri"/>
              <a:cs typeface="Calibri"/>
              <a:sym typeface="Calibri"/>
            </a:endParaRPr>
          </a:p>
          <a:p>
            <a:pPr indent="-139700" lvl="0" marL="342900" marR="0" rtl="0" algn="l">
              <a:spcBef>
                <a:spcPts val="640"/>
              </a:spcBef>
              <a:spcAft>
                <a:spcPts val="0"/>
              </a:spcAft>
              <a:buClr>
                <a:schemeClr val="dk1"/>
              </a:buClr>
              <a:buSzPts val="3200"/>
              <a:buFont typeface="Arial"/>
              <a:buNone/>
            </a:pPr>
            <a:r>
              <a:t/>
            </a:r>
            <a:endParaRPr b="0" i="0" sz="3200" u="none" cap="none" strike="noStrike">
              <a:solidFill>
                <a:schemeClr val="dk1"/>
              </a:solidFill>
              <a:latin typeface="Calibri"/>
              <a:ea typeface="Calibri"/>
              <a:cs typeface="Calibri"/>
              <a:sym typeface="Calibri"/>
            </a:endParaRPr>
          </a:p>
          <a:p>
            <a:pPr indent="-139700" lvl="0" marL="342900" marR="0" rtl="0" algn="l">
              <a:spcBef>
                <a:spcPts val="640"/>
              </a:spcBef>
              <a:spcAft>
                <a:spcPts val="0"/>
              </a:spcAft>
              <a:buClr>
                <a:schemeClr val="dk1"/>
              </a:buClr>
              <a:buSzPts val="3200"/>
              <a:buFont typeface="Arial"/>
              <a:buNone/>
            </a:pPr>
            <a:r>
              <a:t/>
            </a:r>
            <a:endParaRPr b="0" i="0" sz="3200" u="none" cap="none" strike="noStrike">
              <a:solidFill>
                <a:schemeClr val="dk1"/>
              </a:solidFill>
              <a:latin typeface="Calibri"/>
              <a:ea typeface="Calibri"/>
              <a:cs typeface="Calibri"/>
              <a:sym typeface="Calibri"/>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84" name="Shape 284"/>
        <p:cNvGrpSpPr/>
        <p:nvPr/>
      </p:nvGrpSpPr>
      <p:grpSpPr>
        <a:xfrm>
          <a:off x="0" y="0"/>
          <a:ext cx="0" cy="0"/>
          <a:chOff x="0" y="0"/>
          <a:chExt cx="0" cy="0"/>
        </a:xfrm>
      </p:grpSpPr>
      <p:sp>
        <p:nvSpPr>
          <p:cNvPr id="285" name="Google Shape;285;p4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chemeClr val="dk1"/>
              </a:buClr>
              <a:buSzPts val="3600"/>
              <a:buFont typeface="Calibri"/>
              <a:buNone/>
            </a:pPr>
            <a:r>
              <a:rPr b="1" i="0" lang="en-US" sz="3600" u="none" cap="none" strike="noStrike">
                <a:solidFill>
                  <a:schemeClr val="dk1"/>
                </a:solidFill>
                <a:latin typeface="Calibri"/>
                <a:ea typeface="Calibri"/>
                <a:cs typeface="Calibri"/>
                <a:sym typeface="Calibri"/>
              </a:rPr>
              <a:t>More Examples of cooperative learning</a:t>
            </a:r>
            <a:endParaRPr b="0" i="0" sz="3600" u="none" cap="none" strike="noStrike">
              <a:solidFill>
                <a:schemeClr val="dk1"/>
              </a:solidFill>
              <a:latin typeface="Calibri"/>
              <a:ea typeface="Calibri"/>
              <a:cs typeface="Calibri"/>
              <a:sym typeface="Calibri"/>
            </a:endParaRPr>
          </a:p>
        </p:txBody>
      </p:sp>
      <p:sp>
        <p:nvSpPr>
          <p:cNvPr id="286" name="Google Shape;286;p44"/>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dk1"/>
              </a:buClr>
              <a:buSzPts val="3200"/>
              <a:buFont typeface="Arial"/>
              <a:buNone/>
            </a:pPr>
            <a:r>
              <a:rPr b="0" i="0" lang="en-US" sz="3200" u="none" cap="none" strike="noStrike">
                <a:solidFill>
                  <a:schemeClr val="dk1"/>
                </a:solidFill>
                <a:latin typeface="Calibri"/>
                <a:ea typeface="Calibri"/>
                <a:cs typeface="Calibri"/>
                <a:sym typeface="Calibri"/>
              </a:rPr>
              <a:t>Peer tutoring, Conversation cards, Think-pair-share, Role-plays</a:t>
            </a:r>
            <a:endParaRPr b="0" i="0" sz="3200" u="none" cap="none" strike="noStrike">
              <a:solidFill>
                <a:schemeClr val="dk1"/>
              </a:solidFill>
              <a:latin typeface="Calibri"/>
              <a:ea typeface="Calibri"/>
              <a:cs typeface="Calibri"/>
              <a:sym typeface="Calibri"/>
            </a:endParaRPr>
          </a:p>
          <a:p>
            <a:pPr indent="0" lvl="0" marL="0" marR="0" rtl="0" algn="l">
              <a:lnSpc>
                <a:spcPct val="90000"/>
              </a:lnSpc>
              <a:spcBef>
                <a:spcPts val="640"/>
              </a:spcBef>
              <a:spcAft>
                <a:spcPts val="0"/>
              </a:spcAft>
              <a:buClr>
                <a:schemeClr val="dk1"/>
              </a:buClr>
              <a:buSzPts val="3200"/>
              <a:buFont typeface="Arial"/>
              <a:buNone/>
            </a:pPr>
            <a:r>
              <a:rPr b="0" i="0" lang="en-US" sz="3200" u="none" cap="none" strike="noStrike">
                <a:solidFill>
                  <a:schemeClr val="dk1"/>
                </a:solidFill>
                <a:latin typeface="Calibri"/>
                <a:ea typeface="Calibri"/>
                <a:cs typeface="Calibri"/>
                <a:sym typeface="Calibri"/>
              </a:rPr>
              <a:t>Jigsaw, Open-ended free conversations , Information-gap activities, Problem solving, Storytelling, Cooperative projects,</a:t>
            </a:r>
            <a:endParaRPr/>
          </a:p>
          <a:p>
            <a:pPr indent="0" lvl="0" marL="0" marR="0" rtl="0" algn="l">
              <a:lnSpc>
                <a:spcPct val="90000"/>
              </a:lnSpc>
              <a:spcBef>
                <a:spcPts val="640"/>
              </a:spcBef>
              <a:spcAft>
                <a:spcPts val="0"/>
              </a:spcAft>
              <a:buClr>
                <a:schemeClr val="dk1"/>
              </a:buClr>
              <a:buSzPts val="3200"/>
              <a:buFont typeface="Arial"/>
              <a:buNone/>
            </a:pPr>
            <a:r>
              <a:rPr b="0" i="0" lang="en-US" sz="3200" u="none" cap="none" strike="noStrike">
                <a:solidFill>
                  <a:schemeClr val="dk1"/>
                </a:solidFill>
                <a:latin typeface="Calibri"/>
                <a:ea typeface="Calibri"/>
                <a:cs typeface="Calibri"/>
                <a:sym typeface="Calibri"/>
              </a:rPr>
              <a:t>Paired interviews, Sharing opinions, debating, narrating, describing, and explaining.</a:t>
            </a:r>
            <a:endParaRPr b="0" i="0" sz="3200" u="none" cap="none" strike="noStrike">
              <a:solidFill>
                <a:schemeClr val="dk1"/>
              </a:solidFill>
              <a:latin typeface="Calibri"/>
              <a:ea typeface="Calibri"/>
              <a:cs typeface="Calibri"/>
              <a:sym typeface="Calibri"/>
            </a:endParaRP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90" name="Shape 290"/>
        <p:cNvGrpSpPr/>
        <p:nvPr/>
      </p:nvGrpSpPr>
      <p:grpSpPr>
        <a:xfrm>
          <a:off x="0" y="0"/>
          <a:ext cx="0" cy="0"/>
          <a:chOff x="0" y="0"/>
          <a:chExt cx="0" cy="0"/>
        </a:xfrm>
      </p:grpSpPr>
      <p:sp>
        <p:nvSpPr>
          <p:cNvPr id="291" name="Google Shape;291;p45"/>
          <p:cNvSpPr txBox="1"/>
          <p:nvPr>
            <p:ph type="title"/>
          </p:nvPr>
        </p:nvSpPr>
        <p:spPr>
          <a:xfrm>
            <a:off x="457200" y="274638"/>
            <a:ext cx="8229600" cy="6202362"/>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chemeClr val="dk1"/>
              </a:buClr>
              <a:buSzPts val="3600"/>
              <a:buFont typeface="Calibri"/>
              <a:buNone/>
            </a:pPr>
            <a:br>
              <a:rPr b="1" i="0" lang="en-US" sz="3600" u="none" cap="none" strike="noStrike">
                <a:solidFill>
                  <a:schemeClr val="dk1"/>
                </a:solidFill>
                <a:latin typeface="Calibri"/>
                <a:ea typeface="Calibri"/>
                <a:cs typeface="Calibri"/>
                <a:sym typeface="Calibri"/>
              </a:rPr>
            </a:br>
            <a:r>
              <a:rPr b="1" i="0" lang="en-US" sz="3600" u="none" cap="none" strike="noStrike">
                <a:solidFill>
                  <a:schemeClr val="dk1"/>
                </a:solidFill>
                <a:latin typeface="Calibri"/>
                <a:ea typeface="Calibri"/>
                <a:cs typeface="Calibri"/>
                <a:sym typeface="Calibri"/>
              </a:rPr>
              <a:t>Why use Cooperative Learning in classes?</a:t>
            </a:r>
            <a:br>
              <a:rPr b="1" i="0" lang="en-US" sz="3600" u="none" cap="none" strike="noStrike">
                <a:solidFill>
                  <a:schemeClr val="dk1"/>
                </a:solidFill>
                <a:latin typeface="Calibri"/>
                <a:ea typeface="Calibri"/>
                <a:cs typeface="Calibri"/>
                <a:sym typeface="Calibri"/>
              </a:rPr>
            </a:br>
            <a:endParaRPr b="1" i="0" sz="3600" u="none" cap="none" strike="noStrike">
              <a:solidFill>
                <a:schemeClr val="dk1"/>
              </a:solidFill>
              <a:latin typeface="Calibri"/>
              <a:ea typeface="Calibri"/>
              <a:cs typeface="Calibri"/>
              <a:sym typeface="Calibri"/>
            </a:endParaRP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95" name="Shape 295"/>
        <p:cNvGrpSpPr/>
        <p:nvPr/>
      </p:nvGrpSpPr>
      <p:grpSpPr>
        <a:xfrm>
          <a:off x="0" y="0"/>
          <a:ext cx="0" cy="0"/>
          <a:chOff x="0" y="0"/>
          <a:chExt cx="0" cy="0"/>
        </a:xfrm>
      </p:grpSpPr>
      <p:sp>
        <p:nvSpPr>
          <p:cNvPr id="296" name="Google Shape;296;p46"/>
          <p:cNvSpPr txBox="1"/>
          <p:nvPr>
            <p:ph idx="1" type="body"/>
          </p:nvPr>
        </p:nvSpPr>
        <p:spPr>
          <a:xfrm>
            <a:off x="457200" y="304800"/>
            <a:ext cx="8229600" cy="5821363"/>
          </a:xfrm>
          <a:prstGeom prst="rect">
            <a:avLst/>
          </a:prstGeom>
          <a:noFill/>
          <a:ln>
            <a:noFill/>
          </a:ln>
        </p:spPr>
        <p:txBody>
          <a:bodyPr anchorCtr="0" anchor="t" bIns="45700" lIns="91425" spcFirstLastPara="1" rIns="91425" wrap="square" tIns="45700">
            <a:noAutofit/>
          </a:bodyPr>
          <a:lstStyle/>
          <a:p>
            <a:pPr indent="-342900" lvl="0" marL="342900" marR="0" rtl="0" algn="l">
              <a:lnSpc>
                <a:spcPct val="80000"/>
              </a:lnSpc>
              <a:spcBef>
                <a:spcPts val="0"/>
              </a:spcBef>
              <a:spcAft>
                <a:spcPts val="0"/>
              </a:spcAft>
              <a:buClr>
                <a:schemeClr val="dk1"/>
              </a:buClr>
              <a:buSzPts val="2800"/>
              <a:buFont typeface="Arial"/>
              <a:buChar char="•"/>
            </a:pPr>
            <a:r>
              <a:rPr b="1" i="0" lang="en-US" sz="2800" u="none" cap="none" strike="noStrike">
                <a:solidFill>
                  <a:schemeClr val="dk1"/>
                </a:solidFill>
                <a:latin typeface="Calibri"/>
                <a:ea typeface="Calibri"/>
                <a:cs typeface="Calibri"/>
                <a:sym typeface="Calibri"/>
              </a:rPr>
              <a:t>The more students work in cooperative learning groups:</a:t>
            </a:r>
            <a:endParaRPr/>
          </a:p>
          <a:p>
            <a:pPr indent="-285750" lvl="1" marL="742950" marR="0" rtl="0" algn="l">
              <a:lnSpc>
                <a:spcPct val="80000"/>
              </a:lnSpc>
              <a:spcBef>
                <a:spcPts val="48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The more they will learn</a:t>
            </a:r>
            <a:endParaRPr/>
          </a:p>
          <a:p>
            <a:pPr indent="-285750" lvl="1" marL="742950" marR="0" rtl="0" algn="l">
              <a:lnSpc>
                <a:spcPct val="80000"/>
              </a:lnSpc>
              <a:spcBef>
                <a:spcPts val="48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The better they will understand what they are learning</a:t>
            </a:r>
            <a:endParaRPr/>
          </a:p>
          <a:p>
            <a:pPr indent="-285750" lvl="1" marL="742950" marR="0" rtl="0" algn="l">
              <a:lnSpc>
                <a:spcPct val="80000"/>
              </a:lnSpc>
              <a:spcBef>
                <a:spcPts val="48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The easier it will be to remember what they learn</a:t>
            </a:r>
            <a:endParaRPr/>
          </a:p>
          <a:p>
            <a:pPr indent="-285750" lvl="1" marL="742950" marR="0" rtl="0" algn="l">
              <a:lnSpc>
                <a:spcPct val="80000"/>
              </a:lnSpc>
              <a:spcBef>
                <a:spcPts val="48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The better they will feel about themselves, the class and their classmates.</a:t>
            </a:r>
            <a:endParaRPr b="0" i="0" sz="2400" u="none" cap="none" strike="noStrike">
              <a:solidFill>
                <a:schemeClr val="dk1"/>
              </a:solidFill>
              <a:latin typeface="Calibri"/>
              <a:ea typeface="Calibri"/>
              <a:cs typeface="Calibri"/>
              <a:sym typeface="Calibri"/>
            </a:endParaRPr>
          </a:p>
          <a:p>
            <a:pPr indent="-342900" lvl="0" marL="342900" marR="0" rtl="0" algn="l">
              <a:lnSpc>
                <a:spcPct val="80000"/>
              </a:lnSpc>
              <a:spcBef>
                <a:spcPts val="560"/>
              </a:spcBef>
              <a:spcAft>
                <a:spcPts val="0"/>
              </a:spcAft>
              <a:buClr>
                <a:schemeClr val="dk1"/>
              </a:buClr>
              <a:buSzPts val="2800"/>
              <a:buFont typeface="Arial"/>
              <a:buChar char="•"/>
            </a:pPr>
            <a:r>
              <a:rPr b="1" i="0" lang="en-US" sz="2800" u="none" cap="none" strike="noStrike">
                <a:solidFill>
                  <a:schemeClr val="dk1"/>
                </a:solidFill>
                <a:latin typeface="Calibri"/>
                <a:ea typeface="Calibri"/>
                <a:cs typeface="Calibri"/>
                <a:sym typeface="Calibri"/>
              </a:rPr>
              <a:t>Other outcomes </a:t>
            </a:r>
            <a:endParaRPr b="1" i="0" sz="2800" u="none" cap="none" strike="noStrike">
              <a:solidFill>
                <a:schemeClr val="dk1"/>
              </a:solidFill>
              <a:latin typeface="Calibri"/>
              <a:ea typeface="Calibri"/>
              <a:cs typeface="Calibri"/>
              <a:sym typeface="Calibri"/>
            </a:endParaRPr>
          </a:p>
          <a:p>
            <a:pPr indent="-285750" lvl="1" marL="742950" marR="0" rtl="0" algn="l">
              <a:lnSpc>
                <a:spcPct val="80000"/>
              </a:lnSpc>
              <a:spcBef>
                <a:spcPts val="48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Positive relationships, and psychological health. </a:t>
            </a:r>
            <a:endParaRPr/>
          </a:p>
          <a:p>
            <a:pPr indent="-285750" lvl="1" marL="742950" marR="0" rtl="0" algn="l">
              <a:lnSpc>
                <a:spcPct val="80000"/>
              </a:lnSpc>
              <a:spcBef>
                <a:spcPts val="48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Higher achievement and greater productivity</a:t>
            </a:r>
            <a:endParaRPr/>
          </a:p>
          <a:p>
            <a:pPr indent="-285750" lvl="1" marL="742950" marR="0" rtl="0" algn="l">
              <a:lnSpc>
                <a:spcPct val="80000"/>
              </a:lnSpc>
              <a:spcBef>
                <a:spcPts val="48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More caring, supportive, and committed relationships </a:t>
            </a:r>
            <a:endParaRPr/>
          </a:p>
          <a:p>
            <a:pPr indent="-285750" lvl="1" marL="742950" marR="0" rtl="0" algn="l">
              <a:lnSpc>
                <a:spcPct val="80000"/>
              </a:lnSpc>
              <a:spcBef>
                <a:spcPts val="48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Greater psychological health, social competence, and self esteem. </a:t>
            </a:r>
            <a:endParaRPr b="0" i="0" sz="2400" u="none" cap="none" strike="noStrike">
              <a:solidFill>
                <a:schemeClr val="dk1"/>
              </a:solidFill>
              <a:latin typeface="Calibri"/>
              <a:ea typeface="Calibri"/>
              <a:cs typeface="Calibri"/>
              <a:sym typeface="Calibri"/>
            </a:endParaRPr>
          </a:p>
          <a:p>
            <a:pPr indent="-285750" lvl="1" marL="742950" marR="0" rtl="0" algn="l">
              <a:lnSpc>
                <a:spcPct val="80000"/>
              </a:lnSpc>
              <a:spcBef>
                <a:spcPts val="48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Acknowledgment of individual differences </a:t>
            </a:r>
            <a:endParaRPr b="0" i="0" sz="2400" u="none" cap="none" strike="noStrike">
              <a:solidFill>
                <a:schemeClr val="dk1"/>
              </a:solidFill>
              <a:latin typeface="Calibri"/>
              <a:ea typeface="Calibri"/>
              <a:cs typeface="Calibri"/>
              <a:sym typeface="Calibri"/>
            </a:endParaRPr>
          </a:p>
          <a:p>
            <a:pPr indent="-285750" lvl="1" marL="742950" marR="0" rtl="0" algn="l">
              <a:lnSpc>
                <a:spcPct val="80000"/>
              </a:lnSpc>
              <a:spcBef>
                <a:spcPts val="48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Interpersonal development </a:t>
            </a:r>
            <a:endParaRPr b="0" i="0" sz="2400" u="none" cap="none" strike="noStrike">
              <a:solidFill>
                <a:schemeClr val="dk1"/>
              </a:solidFill>
              <a:latin typeface="Calibri"/>
              <a:ea typeface="Calibri"/>
              <a:cs typeface="Calibri"/>
              <a:sym typeface="Calibri"/>
            </a:endParaRPr>
          </a:p>
          <a:p>
            <a:pPr indent="-285750" lvl="1" marL="742950" marR="0" rtl="0" algn="l">
              <a:lnSpc>
                <a:spcPct val="80000"/>
              </a:lnSpc>
              <a:spcBef>
                <a:spcPts val="48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Active involvement in learning </a:t>
            </a:r>
            <a:endParaRPr b="0" i="0" sz="2400" u="none" cap="none" strike="noStrike">
              <a:solidFill>
                <a:schemeClr val="dk1"/>
              </a:solidFill>
              <a:latin typeface="Calibri"/>
              <a:ea typeface="Calibri"/>
              <a:cs typeface="Calibri"/>
              <a:sym typeface="Calibri"/>
            </a:endParaRPr>
          </a:p>
          <a:p>
            <a:pPr indent="-285750" lvl="1" marL="742950" marR="0" rtl="0" algn="l">
              <a:lnSpc>
                <a:spcPct val="80000"/>
              </a:lnSpc>
              <a:spcBef>
                <a:spcPts val="48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More opportunities for personal feedback </a:t>
            </a:r>
            <a:endParaRPr/>
          </a:p>
          <a:p>
            <a:pPr indent="-133350" lvl="1" marL="742950" marR="0" rtl="0" algn="l">
              <a:lnSpc>
                <a:spcPct val="80000"/>
              </a:lnSpc>
              <a:spcBef>
                <a:spcPts val="480"/>
              </a:spcBef>
              <a:spcAft>
                <a:spcPts val="0"/>
              </a:spcAft>
              <a:buClr>
                <a:schemeClr val="dk1"/>
              </a:buClr>
              <a:buSzPts val="2400"/>
              <a:buFont typeface="Arial"/>
              <a:buNone/>
            </a:pPr>
            <a:r>
              <a:t/>
            </a:r>
            <a:endParaRPr b="0" i="0" sz="2400" u="none" cap="none" strike="noStrike">
              <a:solidFill>
                <a:schemeClr val="dk1"/>
              </a:solidFill>
              <a:latin typeface="Calibri"/>
              <a:ea typeface="Calibri"/>
              <a:cs typeface="Calibri"/>
              <a:sym typeface="Calibri"/>
            </a:endParaRPr>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00" name="Shape 300"/>
        <p:cNvGrpSpPr/>
        <p:nvPr/>
      </p:nvGrpSpPr>
      <p:grpSpPr>
        <a:xfrm>
          <a:off x="0" y="0"/>
          <a:ext cx="0" cy="0"/>
          <a:chOff x="0" y="0"/>
          <a:chExt cx="0" cy="0"/>
        </a:xfrm>
      </p:grpSpPr>
      <p:sp>
        <p:nvSpPr>
          <p:cNvPr id="301" name="Google Shape;301;p4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chemeClr val="dk1"/>
              </a:buClr>
              <a:buSzPts val="3240"/>
              <a:buFont typeface="Calibri"/>
              <a:buNone/>
            </a:pPr>
            <a:br>
              <a:rPr b="1" i="0" lang="en-US" sz="3240" u="none" cap="none" strike="noStrike">
                <a:solidFill>
                  <a:schemeClr val="dk1"/>
                </a:solidFill>
                <a:latin typeface="Calibri"/>
                <a:ea typeface="Calibri"/>
                <a:cs typeface="Calibri"/>
                <a:sym typeface="Calibri"/>
              </a:rPr>
            </a:br>
            <a:br>
              <a:rPr b="1" i="0" lang="en-US" sz="3600" u="none" cap="none" strike="noStrike">
                <a:solidFill>
                  <a:schemeClr val="dk1"/>
                </a:solidFill>
                <a:latin typeface="Calibri"/>
                <a:ea typeface="Calibri"/>
                <a:cs typeface="Calibri"/>
                <a:sym typeface="Calibri"/>
              </a:rPr>
            </a:br>
            <a:br>
              <a:rPr b="1" i="0" lang="en-US" sz="3600" u="none" cap="none" strike="noStrike">
                <a:solidFill>
                  <a:schemeClr val="dk1"/>
                </a:solidFill>
                <a:latin typeface="Calibri"/>
                <a:ea typeface="Calibri"/>
                <a:cs typeface="Calibri"/>
                <a:sym typeface="Calibri"/>
              </a:rPr>
            </a:br>
            <a:endParaRPr b="1" i="0" sz="3600" u="none" cap="none" strike="noStrike">
              <a:solidFill>
                <a:schemeClr val="dk1"/>
              </a:solidFill>
              <a:latin typeface="Calibri"/>
              <a:ea typeface="Calibri"/>
              <a:cs typeface="Calibri"/>
              <a:sym typeface="Calibri"/>
            </a:endParaRPr>
          </a:p>
        </p:txBody>
      </p:sp>
      <p:sp>
        <p:nvSpPr>
          <p:cNvPr id="302" name="Google Shape;302;p47"/>
          <p:cNvSpPr txBox="1"/>
          <p:nvPr>
            <p:ph idx="1" type="body"/>
          </p:nvPr>
        </p:nvSpPr>
        <p:spPr>
          <a:xfrm>
            <a:off x="457200" y="228600"/>
            <a:ext cx="8229600" cy="6019800"/>
          </a:xfrm>
          <a:prstGeom prst="rect">
            <a:avLst/>
          </a:prstGeom>
          <a:noFill/>
          <a:ln>
            <a:noFill/>
          </a:ln>
        </p:spPr>
        <p:txBody>
          <a:bodyPr anchorCtr="0" anchor="t" bIns="45700" lIns="91425" spcFirstLastPara="1" rIns="91425" wrap="square" tIns="45700">
            <a:noAutofit/>
          </a:bodyPr>
          <a:lstStyle/>
          <a:p>
            <a:pPr indent="-285750" lvl="1" marL="742950" marR="0" rtl="0" algn="l">
              <a:lnSpc>
                <a:spcPct val="80000"/>
              </a:lnSpc>
              <a:spcBef>
                <a:spcPts val="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Deeper understanding of content</a:t>
            </a:r>
            <a:endParaRPr/>
          </a:p>
          <a:p>
            <a:pPr indent="-285750" lvl="1" marL="742950" marR="0" rtl="0" algn="l">
              <a:lnSpc>
                <a:spcPct val="80000"/>
              </a:lnSpc>
              <a:spcBef>
                <a:spcPts val="48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Increased overall achievement in grades</a:t>
            </a:r>
            <a:endParaRPr/>
          </a:p>
          <a:p>
            <a:pPr indent="-285750" lvl="1" marL="742950" marR="0" rtl="0" algn="l">
              <a:lnSpc>
                <a:spcPct val="80000"/>
              </a:lnSpc>
              <a:spcBef>
                <a:spcPts val="48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Improved self-esteem </a:t>
            </a:r>
            <a:endParaRPr/>
          </a:p>
          <a:p>
            <a:pPr indent="-285750" lvl="1" marL="742950" marR="0" rtl="0" algn="l">
              <a:lnSpc>
                <a:spcPct val="80000"/>
              </a:lnSpc>
              <a:spcBef>
                <a:spcPts val="48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Higher motivation to remain on task </a:t>
            </a:r>
            <a:endParaRPr/>
          </a:p>
          <a:p>
            <a:pPr indent="-285750" lvl="1" marL="742950" marR="0" rtl="0" algn="l">
              <a:lnSpc>
                <a:spcPct val="80000"/>
              </a:lnSpc>
              <a:spcBef>
                <a:spcPts val="48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Active and constructive involvement in content </a:t>
            </a:r>
            <a:endParaRPr/>
          </a:p>
          <a:p>
            <a:pPr indent="-285750" lvl="1" marL="742950" marR="0" rtl="0" algn="l">
              <a:lnSpc>
                <a:spcPct val="80000"/>
              </a:lnSpc>
              <a:spcBef>
                <a:spcPts val="48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Ownership of their own learning </a:t>
            </a:r>
            <a:endParaRPr/>
          </a:p>
          <a:p>
            <a:pPr indent="-285750" lvl="1" marL="742950" marR="0" rtl="0" algn="l">
              <a:lnSpc>
                <a:spcPct val="80000"/>
              </a:lnSpc>
              <a:spcBef>
                <a:spcPts val="48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Solving group conflicts </a:t>
            </a:r>
            <a:endParaRPr/>
          </a:p>
          <a:p>
            <a:pPr indent="-285750" lvl="1" marL="742950" marR="0" rtl="0" algn="l">
              <a:lnSpc>
                <a:spcPct val="80000"/>
              </a:lnSpc>
              <a:spcBef>
                <a:spcPts val="48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Improvement of  teamwork skills </a:t>
            </a:r>
            <a:endParaRPr/>
          </a:p>
          <a:p>
            <a:pPr indent="-285750" lvl="1" marL="742950" marR="0" rtl="0" algn="l">
              <a:lnSpc>
                <a:spcPct val="80000"/>
              </a:lnSpc>
              <a:spcBef>
                <a:spcPts val="48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Increased student retention </a:t>
            </a:r>
            <a:endParaRPr/>
          </a:p>
          <a:p>
            <a:pPr indent="-285750" lvl="1" marL="742950" marR="0" rtl="0" algn="l">
              <a:lnSpc>
                <a:spcPct val="80000"/>
              </a:lnSpc>
              <a:spcBef>
                <a:spcPts val="48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Enhancement of student satisfaction with their learning experience </a:t>
            </a:r>
            <a:endParaRPr/>
          </a:p>
          <a:p>
            <a:pPr indent="-285750" lvl="1" marL="742950" marR="0" rtl="0" algn="l">
              <a:lnSpc>
                <a:spcPct val="80000"/>
              </a:lnSpc>
              <a:spcBef>
                <a:spcPts val="48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Development of  skills in oral communication </a:t>
            </a:r>
            <a:endParaRPr/>
          </a:p>
          <a:p>
            <a:pPr indent="-285750" lvl="1" marL="742950" marR="0" rtl="0" algn="l">
              <a:lnSpc>
                <a:spcPct val="80000"/>
              </a:lnSpc>
              <a:spcBef>
                <a:spcPts val="48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Development of students' social skills </a:t>
            </a:r>
            <a:endParaRPr/>
          </a:p>
          <a:p>
            <a:pPr indent="-342900" lvl="0" marL="342900" marR="0" rtl="0" algn="l">
              <a:lnSpc>
                <a:spcPct val="80000"/>
              </a:lnSpc>
              <a:spcBef>
                <a:spcPts val="480"/>
              </a:spcBef>
              <a:spcAft>
                <a:spcPts val="0"/>
              </a:spcAft>
              <a:buClr>
                <a:schemeClr val="dk1"/>
              </a:buClr>
              <a:buSzPts val="2400"/>
              <a:buFont typeface="Arial"/>
              <a:buNone/>
            </a:pPr>
            <a:r>
              <a:t/>
            </a:r>
            <a:endParaRPr b="0" i="0" sz="2400" u="none" cap="none" strike="noStrike">
              <a:solidFill>
                <a:schemeClr val="dk1"/>
              </a:solidFill>
              <a:latin typeface="Calibri"/>
              <a:ea typeface="Calibri"/>
              <a:cs typeface="Calibri"/>
              <a:sym typeface="Calibri"/>
            </a:endParaRPr>
          </a:p>
          <a:p>
            <a:pPr indent="-190500" lvl="0" marL="342900" marR="0" rtl="0" algn="l">
              <a:lnSpc>
                <a:spcPct val="80000"/>
              </a:lnSpc>
              <a:spcBef>
                <a:spcPts val="480"/>
              </a:spcBef>
              <a:spcAft>
                <a:spcPts val="0"/>
              </a:spcAft>
              <a:buClr>
                <a:schemeClr val="dk1"/>
              </a:buClr>
              <a:buSzPts val="2400"/>
              <a:buFont typeface="Arial"/>
              <a:buNone/>
            </a:pPr>
            <a:r>
              <a:t/>
            </a:r>
            <a:endParaRPr b="1" i="0" sz="2400" u="none" cap="none" strike="noStrike">
              <a:solidFill>
                <a:schemeClr val="dk1"/>
              </a:solidFill>
              <a:latin typeface="Calibri"/>
              <a:ea typeface="Calibri"/>
              <a:cs typeface="Calibri"/>
              <a:sym typeface="Calibri"/>
            </a:endParaRPr>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06" name="Shape 306"/>
        <p:cNvGrpSpPr/>
        <p:nvPr/>
      </p:nvGrpSpPr>
      <p:grpSpPr>
        <a:xfrm>
          <a:off x="0" y="0"/>
          <a:ext cx="0" cy="0"/>
          <a:chOff x="0" y="0"/>
          <a:chExt cx="0" cy="0"/>
        </a:xfrm>
      </p:grpSpPr>
      <p:sp>
        <p:nvSpPr>
          <p:cNvPr id="307" name="Google Shape;307;p4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chemeClr val="dk1"/>
              </a:buClr>
              <a:buSzPts val="4400"/>
              <a:buFont typeface="Calibri"/>
              <a:buNone/>
            </a:pPr>
            <a:r>
              <a:rPr b="0" i="0" lang="en-US" sz="4400" u="none" cap="none" strike="noStrike">
                <a:solidFill>
                  <a:schemeClr val="dk1"/>
                </a:solidFill>
                <a:latin typeface="Calibri"/>
                <a:ea typeface="Calibri"/>
                <a:cs typeface="Calibri"/>
                <a:sym typeface="Calibri"/>
              </a:rPr>
              <a:t>Jigsaw</a:t>
            </a:r>
            <a:endParaRPr b="0" i="0" sz="4400" u="none" cap="none" strike="noStrike">
              <a:solidFill>
                <a:schemeClr val="dk1"/>
              </a:solidFill>
              <a:latin typeface="Calibri"/>
              <a:ea typeface="Calibri"/>
              <a:cs typeface="Calibri"/>
              <a:sym typeface="Calibri"/>
            </a:endParaRPr>
          </a:p>
        </p:txBody>
      </p:sp>
      <p:sp>
        <p:nvSpPr>
          <p:cNvPr id="308" name="Google Shape;308;p48"/>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lnSpc>
                <a:spcPct val="80000"/>
              </a:lnSpc>
              <a:spcBef>
                <a:spcPts val="0"/>
              </a:spcBef>
              <a:spcAft>
                <a:spcPts val="0"/>
              </a:spcAft>
              <a:buClr>
                <a:schemeClr val="dk1"/>
              </a:buClr>
              <a:buSzPts val="2720"/>
              <a:buFont typeface="Arial"/>
              <a:buChar char="•"/>
            </a:pPr>
            <a:r>
              <a:rPr b="0" i="0" lang="en-US" sz="2720" u="none" cap="none" strike="noStrike">
                <a:solidFill>
                  <a:schemeClr val="dk1"/>
                </a:solidFill>
                <a:latin typeface="Calibri"/>
                <a:ea typeface="Calibri"/>
                <a:cs typeface="Calibri"/>
                <a:sym typeface="Calibri"/>
              </a:rPr>
              <a:t>The cooperative learning strategy known as the "jigsaw" technique helps students create their own learning. Teachers arrange students in groups. Each group member is assigned a different piece of information. Group members then join with members of other groups assigned the same piece of information, and research and/or share ideas about the information. Eventually, students return to their original groups to try to "piece together" a clear picture of the topic at hand. That's the simple overview. The resources below will fill in the details and provide examples of the technique in action.</a:t>
            </a:r>
            <a:endParaRPr/>
          </a:p>
          <a:p>
            <a:pPr indent="-170180" lvl="0" marL="342900" marR="0" rtl="0" algn="l">
              <a:lnSpc>
                <a:spcPct val="80000"/>
              </a:lnSpc>
              <a:spcBef>
                <a:spcPts val="544"/>
              </a:spcBef>
              <a:spcAft>
                <a:spcPts val="0"/>
              </a:spcAft>
              <a:buClr>
                <a:schemeClr val="dk1"/>
              </a:buClr>
              <a:buSzPts val="2720"/>
              <a:buFont typeface="Arial"/>
              <a:buNone/>
            </a:pPr>
            <a:r>
              <a:t/>
            </a:r>
            <a:endParaRPr b="0" i="0" sz="2720" u="none" cap="none" strike="noStrike">
              <a:solidFill>
                <a:schemeClr val="dk1"/>
              </a:solidFill>
              <a:latin typeface="Calibri"/>
              <a:ea typeface="Calibri"/>
              <a:cs typeface="Calibri"/>
              <a:sym typeface="Calibri"/>
            </a:endParaRPr>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12" name="Shape 312"/>
        <p:cNvGrpSpPr/>
        <p:nvPr/>
      </p:nvGrpSpPr>
      <p:grpSpPr>
        <a:xfrm>
          <a:off x="0" y="0"/>
          <a:ext cx="0" cy="0"/>
          <a:chOff x="0" y="0"/>
          <a:chExt cx="0" cy="0"/>
        </a:xfrm>
      </p:grpSpPr>
      <p:sp>
        <p:nvSpPr>
          <p:cNvPr id="313" name="Google Shape;313;p4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chemeClr val="dk1"/>
              </a:buClr>
              <a:buSzPts val="4400"/>
              <a:buFont typeface="Calibri"/>
              <a:buNone/>
            </a:pPr>
            <a:r>
              <a:rPr b="0" i="0" lang="en-US" sz="4400" u="none" cap="none" strike="noStrike">
                <a:solidFill>
                  <a:schemeClr val="dk1"/>
                </a:solidFill>
                <a:latin typeface="Calibri"/>
                <a:ea typeface="Calibri"/>
                <a:cs typeface="Calibri"/>
                <a:sym typeface="Calibri"/>
              </a:rPr>
              <a:t>Jigsaw</a:t>
            </a:r>
            <a:endParaRPr b="0" i="0" sz="4400" u="none" cap="none" strike="noStrike">
              <a:solidFill>
                <a:schemeClr val="dk1"/>
              </a:solidFill>
              <a:latin typeface="Calibri"/>
              <a:ea typeface="Calibri"/>
              <a:cs typeface="Calibri"/>
              <a:sym typeface="Calibri"/>
            </a:endParaRPr>
          </a:p>
        </p:txBody>
      </p:sp>
      <p:sp>
        <p:nvSpPr>
          <p:cNvPr id="314" name="Google Shape;314;p49"/>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lnSpc>
                <a:spcPct val="90000"/>
              </a:lnSpc>
              <a:spcBef>
                <a:spcPts val="0"/>
              </a:spcBef>
              <a:spcAft>
                <a:spcPts val="0"/>
              </a:spcAft>
              <a:buClr>
                <a:schemeClr val="dk1"/>
              </a:buClr>
              <a:buSzPts val="2720"/>
              <a:buFont typeface="Arial"/>
              <a:buChar char="•"/>
            </a:pPr>
            <a:r>
              <a:rPr b="0" i="0" lang="en-US" sz="2720" u="none" cap="none" strike="noStrike">
                <a:solidFill>
                  <a:schemeClr val="dk1"/>
                </a:solidFill>
                <a:latin typeface="Calibri"/>
                <a:ea typeface="Calibri"/>
                <a:cs typeface="Calibri"/>
                <a:sym typeface="Calibri"/>
              </a:rPr>
              <a:t>The jigsaw classroom is a research-based cooperative learning technique invented and developed in the early 1970s by Elliot Aronson and his students at the University of Texas and the University of California. Since 1971, thousands of classrooms have used jigsaw with great success. </a:t>
            </a:r>
            <a:endParaRPr/>
          </a:p>
          <a:p>
            <a:pPr indent="-342900" lvl="0" marL="342900" marR="0" rtl="0" algn="l">
              <a:lnSpc>
                <a:spcPct val="90000"/>
              </a:lnSpc>
              <a:spcBef>
                <a:spcPts val="544"/>
              </a:spcBef>
              <a:spcAft>
                <a:spcPts val="0"/>
              </a:spcAft>
              <a:buClr>
                <a:schemeClr val="dk1"/>
              </a:buClr>
              <a:buSzPts val="2720"/>
              <a:buFont typeface="Arial"/>
              <a:buChar char="•"/>
            </a:pPr>
            <a:r>
              <a:rPr b="0" i="0" lang="en-US" sz="2720" u="none" cap="none" strike="noStrike">
                <a:solidFill>
                  <a:schemeClr val="dk1"/>
                </a:solidFill>
                <a:latin typeface="Calibri"/>
                <a:ea typeface="Calibri"/>
                <a:cs typeface="Calibri"/>
                <a:sym typeface="Calibri"/>
              </a:rPr>
              <a:t>The Jigsaw Classroom is a cooperative learning technique that reduces racial conflict among school children, promotes better learning, improves student motivation, and increases enjoyment of the learning experience.</a:t>
            </a:r>
            <a:endParaRPr/>
          </a:p>
        </p:txBody>
      </p:sp>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18" name="Shape 318"/>
        <p:cNvGrpSpPr/>
        <p:nvPr/>
      </p:nvGrpSpPr>
      <p:grpSpPr>
        <a:xfrm>
          <a:off x="0" y="0"/>
          <a:ext cx="0" cy="0"/>
          <a:chOff x="0" y="0"/>
          <a:chExt cx="0" cy="0"/>
        </a:xfrm>
      </p:grpSpPr>
      <p:sp>
        <p:nvSpPr>
          <p:cNvPr id="319" name="Google Shape;319;p50"/>
          <p:cNvSpPr txBox="1"/>
          <p:nvPr>
            <p:ph type="title"/>
          </p:nvPr>
        </p:nvSpPr>
        <p:spPr>
          <a:xfrm>
            <a:off x="468313" y="0"/>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chemeClr val="dk1"/>
              </a:buClr>
              <a:buSzPts val="4400"/>
              <a:buFont typeface="Calibri"/>
              <a:buNone/>
            </a:pPr>
            <a:r>
              <a:rPr b="0" i="0" lang="en-US" sz="4400" u="none" cap="none" strike="noStrike">
                <a:solidFill>
                  <a:schemeClr val="dk1"/>
                </a:solidFill>
                <a:latin typeface="Calibri"/>
                <a:ea typeface="Calibri"/>
                <a:cs typeface="Calibri"/>
                <a:sym typeface="Calibri"/>
              </a:rPr>
              <a:t>Jigsaw classroom in 10 Easy Steps:</a:t>
            </a:r>
            <a:endParaRPr b="0" i="0" sz="4400" u="none" cap="none" strike="noStrike">
              <a:solidFill>
                <a:schemeClr val="dk1"/>
              </a:solidFill>
              <a:latin typeface="Calibri"/>
              <a:ea typeface="Calibri"/>
              <a:cs typeface="Calibri"/>
              <a:sym typeface="Calibri"/>
            </a:endParaRPr>
          </a:p>
        </p:txBody>
      </p:sp>
      <p:sp>
        <p:nvSpPr>
          <p:cNvPr id="320" name="Google Shape;320;p50"/>
          <p:cNvSpPr txBox="1"/>
          <p:nvPr>
            <p:ph idx="1" type="body"/>
          </p:nvPr>
        </p:nvSpPr>
        <p:spPr>
          <a:xfrm>
            <a:off x="228600" y="1143000"/>
            <a:ext cx="8355013" cy="5067300"/>
          </a:xfrm>
          <a:prstGeom prst="rect">
            <a:avLst/>
          </a:prstGeom>
          <a:noFill/>
          <a:ln>
            <a:noFill/>
          </a:ln>
        </p:spPr>
        <p:txBody>
          <a:bodyPr anchorCtr="0" anchor="t" bIns="45700" lIns="91425" spcFirstLastPara="1" rIns="91425" wrap="square" tIns="45700">
            <a:noAutofit/>
          </a:bodyPr>
          <a:lstStyle/>
          <a:p>
            <a:pPr indent="-342900" lvl="0" marL="342900" marR="0" rtl="0" algn="just">
              <a:spcBef>
                <a:spcPts val="0"/>
              </a:spcBef>
              <a:spcAft>
                <a:spcPts val="0"/>
              </a:spcAft>
              <a:buClr>
                <a:schemeClr val="dk1"/>
              </a:buClr>
              <a:buSzPts val="2800"/>
              <a:buFont typeface="Arial"/>
              <a:buChar char="•"/>
            </a:pPr>
            <a:r>
              <a:rPr b="0" i="0" lang="en-US" sz="2800" u="none" cap="none" strike="noStrike">
                <a:solidFill>
                  <a:schemeClr val="dk1"/>
                </a:solidFill>
                <a:latin typeface="Calibri"/>
                <a:ea typeface="Calibri"/>
                <a:cs typeface="Calibri"/>
                <a:sym typeface="Calibri"/>
              </a:rPr>
              <a:t>Divide students into 5- or 6-person jigsaw groups (home groups). The groups should be diverse in terms of gender, ethnicity, race, and ability.</a:t>
            </a:r>
            <a:endParaRPr b="0" i="0" sz="2800" u="none" cap="none" strike="noStrike">
              <a:solidFill>
                <a:schemeClr val="dk1"/>
              </a:solidFill>
              <a:latin typeface="Calibri"/>
              <a:ea typeface="Calibri"/>
              <a:cs typeface="Calibri"/>
              <a:sym typeface="Calibri"/>
            </a:endParaRPr>
          </a:p>
          <a:p>
            <a:pPr indent="-342900" lvl="0" marL="342900" marR="0" rtl="0" algn="just">
              <a:spcBef>
                <a:spcPts val="560"/>
              </a:spcBef>
              <a:spcAft>
                <a:spcPts val="0"/>
              </a:spcAft>
              <a:buClr>
                <a:schemeClr val="dk1"/>
              </a:buClr>
              <a:buSzPts val="2800"/>
              <a:buFont typeface="Arial"/>
              <a:buChar char="•"/>
            </a:pPr>
            <a:r>
              <a:rPr b="0" i="0" lang="en-US" sz="2800" u="none" cap="none" strike="noStrike">
                <a:solidFill>
                  <a:schemeClr val="dk1"/>
                </a:solidFill>
                <a:latin typeface="Calibri"/>
                <a:ea typeface="Calibri"/>
                <a:cs typeface="Calibri"/>
                <a:sym typeface="Calibri"/>
              </a:rPr>
              <a:t>Appoint one student from each group as the leader.</a:t>
            </a:r>
            <a:endParaRPr b="0" i="0" sz="2800" u="none" cap="none" strike="noStrike">
              <a:solidFill>
                <a:schemeClr val="dk1"/>
              </a:solidFill>
              <a:latin typeface="Calibri"/>
              <a:ea typeface="Calibri"/>
              <a:cs typeface="Calibri"/>
              <a:sym typeface="Calibri"/>
            </a:endParaRPr>
          </a:p>
          <a:p>
            <a:pPr indent="-342900" lvl="0" marL="342900" marR="0" rtl="0" algn="just">
              <a:spcBef>
                <a:spcPts val="560"/>
              </a:spcBef>
              <a:spcAft>
                <a:spcPts val="0"/>
              </a:spcAft>
              <a:buClr>
                <a:schemeClr val="dk1"/>
              </a:buClr>
              <a:buSzPts val="2800"/>
              <a:buFont typeface="Arial"/>
              <a:buChar char="•"/>
            </a:pPr>
            <a:r>
              <a:rPr b="0" i="0" lang="en-US" sz="2800" u="none" cap="none" strike="noStrike">
                <a:solidFill>
                  <a:schemeClr val="dk1"/>
                </a:solidFill>
                <a:latin typeface="Calibri"/>
                <a:ea typeface="Calibri"/>
                <a:cs typeface="Calibri"/>
                <a:sym typeface="Calibri"/>
              </a:rPr>
              <a:t>Divide the day's lesson into 5-6 segments. For example, if you want ICT students to learn about Computer evolution, </a:t>
            </a:r>
            <a:endParaRPr/>
          </a:p>
          <a:p>
            <a:pPr indent="-342900" lvl="0" marL="342900" marR="0" rtl="0" algn="just">
              <a:spcBef>
                <a:spcPts val="560"/>
              </a:spcBef>
              <a:spcAft>
                <a:spcPts val="0"/>
              </a:spcAft>
              <a:buClr>
                <a:schemeClr val="dk1"/>
              </a:buClr>
              <a:buSzPts val="2800"/>
              <a:buFont typeface="Arial"/>
              <a:buChar char="•"/>
            </a:pPr>
            <a:r>
              <a:rPr b="0" i="0" lang="en-US" sz="2800" u="none" cap="none" strike="noStrike">
                <a:solidFill>
                  <a:schemeClr val="dk1"/>
                </a:solidFill>
                <a:latin typeface="Calibri"/>
                <a:ea typeface="Calibri"/>
                <a:cs typeface="Calibri"/>
                <a:sym typeface="Calibri"/>
              </a:rPr>
              <a:t>Then, students will move from jigsaw groups (home groups) to expert groups, depending on the segment they work.</a:t>
            </a:r>
            <a:endParaRPr/>
          </a:p>
          <a:p>
            <a:pPr indent="-342900" lvl="0" marL="342900" marR="0" rtl="0" algn="just">
              <a:spcBef>
                <a:spcPts val="560"/>
              </a:spcBef>
              <a:spcAft>
                <a:spcPts val="0"/>
              </a:spcAft>
              <a:buClr>
                <a:schemeClr val="dk1"/>
              </a:buClr>
              <a:buSzPts val="2800"/>
              <a:buFont typeface="Arial"/>
              <a:buChar char="•"/>
            </a:pPr>
            <a:r>
              <a:rPr b="0" i="0" lang="en-US" sz="2800" u="none" cap="none" strike="noStrike">
                <a:solidFill>
                  <a:schemeClr val="dk1"/>
                </a:solidFill>
                <a:latin typeface="Calibri"/>
                <a:ea typeface="Calibri"/>
                <a:cs typeface="Calibri"/>
                <a:sym typeface="Calibri"/>
              </a:rPr>
              <a:t>Students spend time to read over their segment at least twice and become familiar with it.</a:t>
            </a:r>
            <a:endParaRPr/>
          </a:p>
          <a:p>
            <a:pPr indent="-165100" lvl="0" marL="342900" marR="0" rtl="0" algn="just">
              <a:spcBef>
                <a:spcPts val="560"/>
              </a:spcBef>
              <a:spcAft>
                <a:spcPts val="0"/>
              </a:spcAft>
              <a:buClr>
                <a:schemeClr val="dk1"/>
              </a:buClr>
              <a:buSzPts val="2800"/>
              <a:buFont typeface="Arial"/>
              <a:buNone/>
            </a:pPr>
            <a:r>
              <a:t/>
            </a:r>
            <a:endParaRPr b="0" i="0" sz="2800" u="none" cap="none" strike="noStrike">
              <a:solidFill>
                <a:schemeClr val="dk1"/>
              </a:solidFill>
              <a:latin typeface="Calibri"/>
              <a:ea typeface="Calibri"/>
              <a:cs typeface="Calibri"/>
              <a:sym typeface="Calibri"/>
            </a:endParaRPr>
          </a:p>
          <a:p>
            <a:pPr indent="-165100" lvl="0" marL="342900" marR="0" rtl="0" algn="l">
              <a:spcBef>
                <a:spcPts val="560"/>
              </a:spcBef>
              <a:spcAft>
                <a:spcPts val="0"/>
              </a:spcAft>
              <a:buClr>
                <a:schemeClr val="dk1"/>
              </a:buClr>
              <a:buSzPts val="2800"/>
              <a:buFont typeface="Arial"/>
              <a:buNone/>
            </a:pPr>
            <a:r>
              <a:t/>
            </a:r>
            <a:endParaRPr b="0" i="0" sz="2800" u="none" cap="none" strike="noStrike">
              <a:solidFill>
                <a:schemeClr val="dk1"/>
              </a:solidFill>
              <a:latin typeface="Calibri"/>
              <a:ea typeface="Calibri"/>
              <a:cs typeface="Calibri"/>
              <a:sym typeface="Calibri"/>
            </a:endParaRPr>
          </a:p>
          <a:p>
            <a:pPr indent="-165100" lvl="0" marL="342900" marR="0" rtl="0" algn="l">
              <a:spcBef>
                <a:spcPts val="560"/>
              </a:spcBef>
              <a:spcAft>
                <a:spcPts val="0"/>
              </a:spcAft>
              <a:buClr>
                <a:schemeClr val="dk1"/>
              </a:buClr>
              <a:buSzPts val="2800"/>
              <a:buFont typeface="Arial"/>
              <a:buNone/>
            </a:pPr>
            <a:r>
              <a:t/>
            </a:r>
            <a:endParaRPr b="0" i="0" sz="2800" u="none" cap="none" strike="noStrike">
              <a:solidFill>
                <a:schemeClr val="dk1"/>
              </a:solidFill>
              <a:latin typeface="Calibri"/>
              <a:ea typeface="Calibri"/>
              <a:cs typeface="Calibri"/>
              <a:sym typeface="Calibri"/>
            </a:endParaRPr>
          </a:p>
        </p:txBody>
      </p:sp>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24" name="Shape 324"/>
        <p:cNvGrpSpPr/>
        <p:nvPr/>
      </p:nvGrpSpPr>
      <p:grpSpPr>
        <a:xfrm>
          <a:off x="0" y="0"/>
          <a:ext cx="0" cy="0"/>
          <a:chOff x="0" y="0"/>
          <a:chExt cx="0" cy="0"/>
        </a:xfrm>
      </p:grpSpPr>
      <p:sp>
        <p:nvSpPr>
          <p:cNvPr id="325" name="Google Shape;325;p51"/>
          <p:cNvSpPr txBox="1"/>
          <p:nvPr>
            <p:ph type="title"/>
          </p:nvPr>
        </p:nvSpPr>
        <p:spPr>
          <a:xfrm>
            <a:off x="468313" y="0"/>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chemeClr val="dk1"/>
              </a:buClr>
              <a:buSzPts val="4400"/>
              <a:buFont typeface="Calibri"/>
              <a:buNone/>
            </a:pPr>
            <a:r>
              <a:rPr b="0" i="0" lang="en-US" sz="4400" u="none" cap="none" strike="noStrike">
                <a:solidFill>
                  <a:schemeClr val="dk1"/>
                </a:solidFill>
                <a:latin typeface="Calibri"/>
                <a:ea typeface="Calibri"/>
                <a:cs typeface="Calibri"/>
                <a:sym typeface="Calibri"/>
              </a:rPr>
              <a:t>Jigsaw classroom in 10 Easy Steps:</a:t>
            </a:r>
            <a:endParaRPr b="0" i="0" sz="4400" u="none" cap="none" strike="noStrike">
              <a:solidFill>
                <a:schemeClr val="dk1"/>
              </a:solidFill>
              <a:latin typeface="Calibri"/>
              <a:ea typeface="Calibri"/>
              <a:cs typeface="Calibri"/>
              <a:sym typeface="Calibri"/>
            </a:endParaRPr>
          </a:p>
        </p:txBody>
      </p:sp>
      <p:sp>
        <p:nvSpPr>
          <p:cNvPr id="326" name="Google Shape;326;p51"/>
          <p:cNvSpPr txBox="1"/>
          <p:nvPr>
            <p:ph idx="1" type="body"/>
          </p:nvPr>
        </p:nvSpPr>
        <p:spPr>
          <a:xfrm>
            <a:off x="228600" y="1143000"/>
            <a:ext cx="8355013" cy="5067300"/>
          </a:xfrm>
          <a:prstGeom prst="rect">
            <a:avLst/>
          </a:prstGeom>
          <a:noFill/>
          <a:ln>
            <a:noFill/>
          </a:ln>
        </p:spPr>
        <p:txBody>
          <a:bodyPr anchorCtr="0" anchor="t" bIns="45700" lIns="91425" spcFirstLastPara="1" rIns="91425" wrap="square" tIns="45700">
            <a:noAutofit/>
          </a:bodyPr>
          <a:lstStyle/>
          <a:p>
            <a:pPr indent="-342900" lvl="0" marL="342900" marR="0" rtl="0" algn="just">
              <a:spcBef>
                <a:spcPts val="0"/>
              </a:spcBef>
              <a:spcAft>
                <a:spcPts val="0"/>
              </a:spcAft>
              <a:buClr>
                <a:schemeClr val="dk1"/>
              </a:buClr>
              <a:buSzPts val="2800"/>
              <a:buFont typeface="Arial"/>
              <a:buChar char="•"/>
            </a:pPr>
            <a:r>
              <a:rPr b="0" i="0" lang="en-US" sz="2800" u="none" cap="none" strike="noStrike">
                <a:solidFill>
                  <a:schemeClr val="dk1"/>
                </a:solidFill>
                <a:latin typeface="Calibri"/>
                <a:ea typeface="Calibri"/>
                <a:cs typeface="Calibri"/>
                <a:sym typeface="Calibri"/>
              </a:rPr>
              <a:t>Give students in these expert groups time to discuss the main points of their segment and to rehearse the presentations they will make to their jigsaw group (home group). </a:t>
            </a:r>
            <a:endParaRPr/>
          </a:p>
          <a:p>
            <a:pPr indent="-342900" lvl="0" marL="342900" marR="0" rtl="0" algn="just">
              <a:spcBef>
                <a:spcPts val="560"/>
              </a:spcBef>
              <a:spcAft>
                <a:spcPts val="0"/>
              </a:spcAft>
              <a:buClr>
                <a:schemeClr val="dk1"/>
              </a:buClr>
              <a:buSzPts val="2800"/>
              <a:buFont typeface="Arial"/>
              <a:buChar char="•"/>
            </a:pPr>
            <a:r>
              <a:rPr b="0" i="0" lang="en-US" sz="2800" u="none" cap="none" strike="noStrike">
                <a:solidFill>
                  <a:schemeClr val="dk1"/>
                </a:solidFill>
                <a:latin typeface="Calibri"/>
                <a:ea typeface="Calibri"/>
                <a:cs typeface="Calibri"/>
                <a:sym typeface="Calibri"/>
              </a:rPr>
              <a:t> Bring the students back into their jigsaw groups.</a:t>
            </a:r>
            <a:endParaRPr/>
          </a:p>
          <a:p>
            <a:pPr indent="-342900" lvl="0" marL="342900" marR="0" rtl="0" algn="just">
              <a:spcBef>
                <a:spcPts val="560"/>
              </a:spcBef>
              <a:spcAft>
                <a:spcPts val="0"/>
              </a:spcAft>
              <a:buClr>
                <a:schemeClr val="dk1"/>
              </a:buClr>
              <a:buSzPts val="2800"/>
              <a:buFont typeface="Arial"/>
              <a:buChar char="•"/>
            </a:pPr>
            <a:r>
              <a:rPr b="0" i="0" lang="en-US" sz="2800" u="none" cap="none" strike="noStrike">
                <a:solidFill>
                  <a:schemeClr val="dk1"/>
                </a:solidFill>
                <a:latin typeface="Calibri"/>
                <a:ea typeface="Calibri"/>
                <a:cs typeface="Calibri"/>
                <a:sym typeface="Calibri"/>
              </a:rPr>
              <a:t> Ask each student to present her or his segment to the group.</a:t>
            </a:r>
            <a:endParaRPr/>
          </a:p>
          <a:p>
            <a:pPr indent="-342900" lvl="0" marL="342900" marR="0" rtl="0" algn="just">
              <a:spcBef>
                <a:spcPts val="560"/>
              </a:spcBef>
              <a:spcAft>
                <a:spcPts val="0"/>
              </a:spcAft>
              <a:buClr>
                <a:schemeClr val="dk1"/>
              </a:buClr>
              <a:buSzPts val="2800"/>
              <a:buFont typeface="Arial"/>
              <a:buChar char="•"/>
            </a:pPr>
            <a:r>
              <a:rPr b="0" i="0" lang="en-US" sz="2800" u="none" cap="none" strike="noStrike">
                <a:solidFill>
                  <a:schemeClr val="dk1"/>
                </a:solidFill>
                <a:latin typeface="Calibri"/>
                <a:ea typeface="Calibri"/>
                <a:cs typeface="Calibri"/>
                <a:sym typeface="Calibri"/>
              </a:rPr>
              <a:t>Encourage others in the group to ask questions for clarification.</a:t>
            </a:r>
            <a:endParaRPr/>
          </a:p>
          <a:p>
            <a:pPr indent="-342900" lvl="0" marL="342900" marR="0" rtl="0" algn="just">
              <a:spcBef>
                <a:spcPts val="560"/>
              </a:spcBef>
              <a:spcAft>
                <a:spcPts val="0"/>
              </a:spcAft>
              <a:buClr>
                <a:schemeClr val="dk1"/>
              </a:buClr>
              <a:buSzPts val="2800"/>
              <a:buFont typeface="Arial"/>
              <a:buChar char="•"/>
            </a:pPr>
            <a:r>
              <a:rPr b="0" i="0" lang="en-US" sz="2800" u="none" cap="none" strike="noStrike">
                <a:solidFill>
                  <a:schemeClr val="dk1"/>
                </a:solidFill>
                <a:latin typeface="Calibri"/>
                <a:ea typeface="Calibri"/>
                <a:cs typeface="Calibri"/>
                <a:sym typeface="Calibri"/>
              </a:rPr>
              <a:t>Each home group make a presentation about the topic.</a:t>
            </a:r>
            <a:endParaRPr/>
          </a:p>
          <a:p>
            <a:pPr indent="-165100" lvl="0" marL="342900" marR="0" rtl="0" algn="just">
              <a:spcBef>
                <a:spcPts val="560"/>
              </a:spcBef>
              <a:spcAft>
                <a:spcPts val="0"/>
              </a:spcAft>
              <a:buClr>
                <a:schemeClr val="dk1"/>
              </a:buClr>
              <a:buSzPts val="2800"/>
              <a:buFont typeface="Arial"/>
              <a:buNone/>
            </a:pPr>
            <a:r>
              <a:t/>
            </a:r>
            <a:endParaRPr b="0" i="0" sz="2800" u="none" cap="none" strike="noStrike">
              <a:solidFill>
                <a:schemeClr val="dk1"/>
              </a:solidFill>
              <a:latin typeface="Calibri"/>
              <a:ea typeface="Calibri"/>
              <a:cs typeface="Calibri"/>
              <a:sym typeface="Calibri"/>
            </a:endParaRPr>
          </a:p>
          <a:p>
            <a:pPr indent="-165100" lvl="0" marL="342900" marR="0" rtl="0" algn="l">
              <a:spcBef>
                <a:spcPts val="560"/>
              </a:spcBef>
              <a:spcAft>
                <a:spcPts val="0"/>
              </a:spcAft>
              <a:buClr>
                <a:schemeClr val="dk1"/>
              </a:buClr>
              <a:buSzPts val="2800"/>
              <a:buFont typeface="Arial"/>
              <a:buNone/>
            </a:pPr>
            <a:r>
              <a:t/>
            </a:r>
            <a:endParaRPr b="0" i="0" sz="2800" u="none" cap="none" strike="noStrike">
              <a:solidFill>
                <a:schemeClr val="dk1"/>
              </a:solidFill>
              <a:latin typeface="Calibri"/>
              <a:ea typeface="Calibri"/>
              <a:cs typeface="Calibri"/>
              <a:sym typeface="Calibri"/>
            </a:endParaRPr>
          </a:p>
          <a:p>
            <a:pPr indent="-165100" lvl="0" marL="342900" marR="0" rtl="0" algn="l">
              <a:spcBef>
                <a:spcPts val="560"/>
              </a:spcBef>
              <a:spcAft>
                <a:spcPts val="0"/>
              </a:spcAft>
              <a:buClr>
                <a:schemeClr val="dk1"/>
              </a:buClr>
              <a:buSzPts val="2800"/>
              <a:buFont typeface="Arial"/>
              <a:buNone/>
            </a:pPr>
            <a:r>
              <a:t/>
            </a:r>
            <a:endParaRPr b="0" i="0" sz="2800" u="none" cap="none" strike="noStrike">
              <a:solidFill>
                <a:schemeClr val="dk1"/>
              </a:solidFill>
              <a:latin typeface="Calibri"/>
              <a:ea typeface="Calibri"/>
              <a:cs typeface="Calibri"/>
              <a:sym typeface="Calibri"/>
            </a:endParaRPr>
          </a:p>
        </p:txBody>
      </p:sp>
    </p:spTree>
  </p:cSld>
  <p:clrMapOvr>
    <a:masterClrMapping/>
  </p:clrMapOvr>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30" name="Shape 330"/>
        <p:cNvGrpSpPr/>
        <p:nvPr/>
      </p:nvGrpSpPr>
      <p:grpSpPr>
        <a:xfrm>
          <a:off x="0" y="0"/>
          <a:ext cx="0" cy="0"/>
          <a:chOff x="0" y="0"/>
          <a:chExt cx="0" cy="0"/>
        </a:xfrm>
      </p:grpSpPr>
      <p:pic>
        <p:nvPicPr>
          <p:cNvPr id="331" name="Google Shape;331;p52"/>
          <p:cNvPicPr preferRelativeResize="0"/>
          <p:nvPr>
            <p:ph idx="1" type="body"/>
          </p:nvPr>
        </p:nvPicPr>
        <p:blipFill rotWithShape="1">
          <a:blip r:embed="rId3">
            <a:alphaModFix/>
          </a:blip>
          <a:srcRect b="0" l="0" r="0" t="0"/>
          <a:stretch/>
        </p:blipFill>
        <p:spPr>
          <a:xfrm>
            <a:off x="684213" y="1125538"/>
            <a:ext cx="3516312" cy="5140325"/>
          </a:xfrm>
          <a:prstGeom prst="rect">
            <a:avLst/>
          </a:prstGeom>
          <a:noFill/>
          <a:ln>
            <a:noFill/>
          </a:ln>
        </p:spPr>
      </p:pic>
      <p:pic>
        <p:nvPicPr>
          <p:cNvPr id="332" name="Google Shape;332;p52"/>
          <p:cNvPicPr preferRelativeResize="0"/>
          <p:nvPr/>
        </p:nvPicPr>
        <p:blipFill rotWithShape="1">
          <a:blip r:embed="rId4">
            <a:alphaModFix/>
          </a:blip>
          <a:srcRect b="0" l="0" r="0" t="0"/>
          <a:stretch/>
        </p:blipFill>
        <p:spPr>
          <a:xfrm>
            <a:off x="4932363" y="1125538"/>
            <a:ext cx="3671887" cy="512445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2" name="Shape 112"/>
        <p:cNvGrpSpPr/>
        <p:nvPr/>
      </p:nvGrpSpPr>
      <p:grpSpPr>
        <a:xfrm>
          <a:off x="0" y="0"/>
          <a:ext cx="0" cy="0"/>
          <a:chOff x="0" y="0"/>
          <a:chExt cx="0" cy="0"/>
        </a:xfrm>
      </p:grpSpPr>
      <p:sp>
        <p:nvSpPr>
          <p:cNvPr id="113" name="Google Shape;113;p1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chemeClr val="dk1"/>
              </a:buClr>
              <a:buSzPts val="4400"/>
              <a:buFont typeface="Calibri"/>
              <a:buNone/>
            </a:pPr>
            <a:r>
              <a:rPr b="0" i="0" lang="en-US" sz="4400" u="none" cap="none" strike="noStrike">
                <a:solidFill>
                  <a:schemeClr val="dk1"/>
                </a:solidFill>
                <a:latin typeface="Calibri"/>
                <a:ea typeface="Calibri"/>
                <a:cs typeface="Calibri"/>
                <a:sym typeface="Calibri"/>
              </a:rPr>
              <a:t>Terminologies</a:t>
            </a:r>
            <a:endParaRPr b="0" i="0" sz="4400" u="none" cap="none" strike="noStrike">
              <a:solidFill>
                <a:schemeClr val="dk1"/>
              </a:solidFill>
              <a:latin typeface="Calibri"/>
              <a:ea typeface="Calibri"/>
              <a:cs typeface="Calibri"/>
              <a:sym typeface="Calibri"/>
            </a:endParaRPr>
          </a:p>
        </p:txBody>
      </p:sp>
      <p:sp>
        <p:nvSpPr>
          <p:cNvPr id="114" name="Google Shape;114;p17"/>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Teaching approach: It is set of principles, beliefs, or idea about the nature of learning which is translated into the classroom</a:t>
            </a:r>
            <a:endParaRPr/>
          </a:p>
          <a:p>
            <a:pPr indent="-342900" lvl="0" marL="342900" marR="0" rtl="0" algn="l">
              <a:spcBef>
                <a:spcPts val="48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Teaching strategy: Is a long term plan of action designed to achieve a particular goal</a:t>
            </a:r>
            <a:endParaRPr/>
          </a:p>
          <a:p>
            <a:pPr indent="-342900" lvl="0" marL="342900" marR="0" rtl="0" algn="l">
              <a:spcBef>
                <a:spcPts val="48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Teaching method: It is a systematic way of doing something. Implies on orderly logical arrangement of steps. It more procedural. Can be classified as interactive and less interactive</a:t>
            </a:r>
            <a:endParaRPr/>
          </a:p>
          <a:p>
            <a:pPr indent="-342900" lvl="0" marL="342900" marR="0" rtl="0" algn="l">
              <a:spcBef>
                <a:spcPts val="480"/>
              </a:spcBef>
              <a:spcAft>
                <a:spcPts val="0"/>
              </a:spcAft>
              <a:buClr>
                <a:schemeClr val="dk1"/>
              </a:buClr>
              <a:buSzPts val="2400"/>
              <a:buFont typeface="Arial"/>
              <a:buChar char="•"/>
            </a:pPr>
            <a:r>
              <a:rPr b="1" i="0" lang="en-US" sz="2400" u="none" cap="none" strike="noStrike">
                <a:solidFill>
                  <a:schemeClr val="dk1"/>
                </a:solidFill>
                <a:latin typeface="Calibri"/>
                <a:ea typeface="Calibri"/>
                <a:cs typeface="Calibri"/>
                <a:sym typeface="Calibri"/>
              </a:rPr>
              <a:t>Interactive teaching</a:t>
            </a:r>
            <a:r>
              <a:rPr b="0" i="0" lang="en-US" sz="2400" u="none" cap="none" strike="noStrike">
                <a:solidFill>
                  <a:schemeClr val="dk1"/>
                </a:solidFill>
                <a:latin typeface="Calibri"/>
                <a:ea typeface="Calibri"/>
                <a:cs typeface="Calibri"/>
                <a:sym typeface="Calibri"/>
              </a:rPr>
              <a:t> is a </a:t>
            </a:r>
            <a:r>
              <a:rPr b="1" i="0" lang="en-US" sz="2400" u="none" cap="none" strike="noStrike">
                <a:solidFill>
                  <a:schemeClr val="dk1"/>
                </a:solidFill>
                <a:latin typeface="Calibri"/>
                <a:ea typeface="Calibri"/>
                <a:cs typeface="Calibri"/>
                <a:sym typeface="Calibri"/>
              </a:rPr>
              <a:t>means</a:t>
            </a:r>
            <a:r>
              <a:rPr b="0" i="0" lang="en-US" sz="2400" u="none" cap="none" strike="noStrike">
                <a:solidFill>
                  <a:schemeClr val="dk1"/>
                </a:solidFill>
                <a:latin typeface="Calibri"/>
                <a:ea typeface="Calibri"/>
                <a:cs typeface="Calibri"/>
                <a:sym typeface="Calibri"/>
              </a:rPr>
              <a:t> of instructing whereby the </a:t>
            </a:r>
            <a:r>
              <a:rPr b="1" i="0" lang="en-US" sz="2400" u="none" cap="none" strike="noStrike">
                <a:solidFill>
                  <a:schemeClr val="dk1"/>
                </a:solidFill>
                <a:latin typeface="Calibri"/>
                <a:ea typeface="Calibri"/>
                <a:cs typeface="Calibri"/>
                <a:sym typeface="Calibri"/>
              </a:rPr>
              <a:t>teachers</a:t>
            </a:r>
            <a:r>
              <a:rPr b="0" i="0" lang="en-US" sz="2400" u="none" cap="none" strike="noStrike">
                <a:solidFill>
                  <a:schemeClr val="dk1"/>
                </a:solidFill>
                <a:latin typeface="Calibri"/>
                <a:ea typeface="Calibri"/>
                <a:cs typeface="Calibri"/>
                <a:sym typeface="Calibri"/>
              </a:rPr>
              <a:t> actively involve the students in their learning process by way of regular </a:t>
            </a:r>
            <a:r>
              <a:rPr b="1" i="0" lang="en-US" sz="2400" u="none" cap="none" strike="noStrike">
                <a:solidFill>
                  <a:schemeClr val="dk1"/>
                </a:solidFill>
                <a:latin typeface="Calibri"/>
                <a:ea typeface="Calibri"/>
                <a:cs typeface="Calibri"/>
                <a:sym typeface="Calibri"/>
              </a:rPr>
              <a:t>teacher</a:t>
            </a:r>
            <a:r>
              <a:rPr b="0" i="0" lang="en-US" sz="2400" u="none" cap="none" strike="noStrike">
                <a:solidFill>
                  <a:schemeClr val="dk1"/>
                </a:solidFill>
                <a:latin typeface="Calibri"/>
                <a:ea typeface="Calibri"/>
                <a:cs typeface="Calibri"/>
                <a:sym typeface="Calibri"/>
              </a:rPr>
              <a:t>-student interaction, student-student interaction, use of audio-visuals, and hands-on demonstrations. The students are constantly encouraged to be active participants</a:t>
            </a:r>
            <a:endParaRPr/>
          </a:p>
        </p:txBody>
      </p:sp>
    </p:spTree>
  </p:cSld>
  <p:clrMapOvr>
    <a:masterClrMapping/>
  </p:clrMapOvr>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36" name="Shape 336"/>
        <p:cNvGrpSpPr/>
        <p:nvPr/>
      </p:nvGrpSpPr>
      <p:grpSpPr>
        <a:xfrm>
          <a:off x="0" y="0"/>
          <a:ext cx="0" cy="0"/>
          <a:chOff x="0" y="0"/>
          <a:chExt cx="0" cy="0"/>
        </a:xfrm>
      </p:grpSpPr>
      <p:sp>
        <p:nvSpPr>
          <p:cNvPr id="337" name="Google Shape;337;p5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chemeClr val="dk1"/>
              </a:buClr>
              <a:buSzPts val="4400"/>
              <a:buFont typeface="Calibri"/>
              <a:buNone/>
            </a:pPr>
            <a:r>
              <a:rPr b="0" i="0" lang="en-US" sz="4400" u="none" cap="none" strike="noStrike">
                <a:solidFill>
                  <a:schemeClr val="dk1"/>
                </a:solidFill>
                <a:latin typeface="Calibri"/>
                <a:ea typeface="Calibri"/>
                <a:cs typeface="Calibri"/>
                <a:sym typeface="Calibri"/>
              </a:rPr>
              <a:t>Questions</a:t>
            </a:r>
            <a:endParaRPr b="0" i="0" sz="4400" u="none" cap="none" strike="noStrike">
              <a:solidFill>
                <a:schemeClr val="dk1"/>
              </a:solidFill>
              <a:latin typeface="Calibri"/>
              <a:ea typeface="Calibri"/>
              <a:cs typeface="Calibri"/>
              <a:sym typeface="Calibri"/>
            </a:endParaRPr>
          </a:p>
        </p:txBody>
      </p:sp>
      <p:sp>
        <p:nvSpPr>
          <p:cNvPr id="338" name="Google Shape;338;p53"/>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dk1"/>
              </a:buClr>
              <a:buSzPts val="3200"/>
              <a:buFont typeface="Arial"/>
              <a:buChar char="•"/>
            </a:pPr>
            <a:r>
              <a:rPr b="0" i="0" lang="en-US" sz="3200" u="none" cap="none" strike="noStrike">
                <a:solidFill>
                  <a:schemeClr val="dk1"/>
                </a:solidFill>
                <a:latin typeface="Calibri"/>
                <a:ea typeface="Calibri"/>
                <a:cs typeface="Calibri"/>
                <a:sym typeface="Calibri"/>
              </a:rPr>
              <a:t>Q &amp; A</a:t>
            </a:r>
            <a:endParaRPr/>
          </a:p>
        </p:txBody>
      </p:sp>
      <p:pic>
        <p:nvPicPr>
          <p:cNvPr descr="MCj00787110000[1]" id="339" name="Google Shape;339;p53"/>
          <p:cNvPicPr preferRelativeResize="0"/>
          <p:nvPr/>
        </p:nvPicPr>
        <p:blipFill rotWithShape="1">
          <a:blip r:embed="rId3">
            <a:alphaModFix/>
          </a:blip>
          <a:srcRect b="0" l="0" r="0" t="0"/>
          <a:stretch/>
        </p:blipFill>
        <p:spPr>
          <a:xfrm>
            <a:off x="5006975" y="2211388"/>
            <a:ext cx="1622425" cy="3933825"/>
          </a:xfrm>
          <a:prstGeom prst="rect">
            <a:avLst/>
          </a:prstGeom>
          <a:noFill/>
          <a:ln>
            <a:noFill/>
          </a:ln>
        </p:spPr>
      </p:pic>
      <p:sp>
        <p:nvSpPr>
          <p:cNvPr id="340" name="Google Shape;340;p53"/>
          <p:cNvSpPr/>
          <p:nvPr/>
        </p:nvSpPr>
        <p:spPr>
          <a:xfrm rot="-5400000">
            <a:off x="1739901" y="5540375"/>
            <a:ext cx="215900" cy="168275"/>
          </a:xfrm>
          <a:prstGeom prst="triangle">
            <a:avLst>
              <a:gd fmla="val 50000" name="adj"/>
            </a:avLst>
          </a:pr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9" name="Shape 119"/>
        <p:cNvGrpSpPr/>
        <p:nvPr/>
      </p:nvGrpSpPr>
      <p:grpSpPr>
        <a:xfrm>
          <a:off x="0" y="0"/>
          <a:ext cx="0" cy="0"/>
          <a:chOff x="0" y="0"/>
          <a:chExt cx="0" cy="0"/>
        </a:xfrm>
      </p:grpSpPr>
      <p:sp>
        <p:nvSpPr>
          <p:cNvPr id="120" name="Google Shape;120;p18"/>
          <p:cNvSpPr txBox="1"/>
          <p:nvPr>
            <p:ph type="title"/>
          </p:nvPr>
        </p:nvSpPr>
        <p:spPr>
          <a:xfrm>
            <a:off x="685800" y="3048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chemeClr val="dk1"/>
              </a:buClr>
              <a:buSzPts val="4800"/>
              <a:buFont typeface="Calibri"/>
              <a:buNone/>
            </a:pPr>
            <a:r>
              <a:rPr b="1" i="0" lang="en-US" sz="4800" u="none" cap="none" strike="noStrike">
                <a:solidFill>
                  <a:schemeClr val="dk1"/>
                </a:solidFill>
                <a:latin typeface="Calibri"/>
                <a:ea typeface="Calibri"/>
                <a:cs typeface="Calibri"/>
                <a:sym typeface="Calibri"/>
              </a:rPr>
              <a:t>Interactive Teaching</a:t>
            </a:r>
            <a:endParaRPr b="0" i="0" sz="4400" u="none" cap="none" strike="noStrike">
              <a:solidFill>
                <a:schemeClr val="dk1"/>
              </a:solidFill>
              <a:latin typeface="Calibri"/>
              <a:ea typeface="Calibri"/>
              <a:cs typeface="Calibri"/>
              <a:sym typeface="Calibri"/>
            </a:endParaRPr>
          </a:p>
        </p:txBody>
      </p:sp>
      <p:sp>
        <p:nvSpPr>
          <p:cNvPr id="121" name="Google Shape;121;p18"/>
          <p:cNvSpPr txBox="1"/>
          <p:nvPr>
            <p:ph idx="1" type="body"/>
          </p:nvPr>
        </p:nvSpPr>
        <p:spPr>
          <a:xfrm>
            <a:off x="381000" y="1524000"/>
            <a:ext cx="5105400" cy="49530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dk1"/>
              </a:buClr>
              <a:buSzPts val="2600"/>
              <a:buFont typeface="Arial"/>
              <a:buChar char="•"/>
            </a:pPr>
            <a:r>
              <a:rPr b="0" i="0" lang="en-US" sz="2600" u="none" cap="none" strike="noStrike">
                <a:solidFill>
                  <a:schemeClr val="dk1"/>
                </a:solidFill>
                <a:latin typeface="Arial"/>
                <a:ea typeface="Arial"/>
                <a:cs typeface="Arial"/>
                <a:sym typeface="Arial"/>
              </a:rPr>
              <a:t>Involves facilitator and learners</a:t>
            </a:r>
            <a:endParaRPr b="0" i="0" sz="2600" u="none" cap="none" strike="noStrike">
              <a:solidFill>
                <a:schemeClr val="dk1"/>
              </a:solidFill>
              <a:latin typeface="Calibri"/>
              <a:ea typeface="Calibri"/>
              <a:cs typeface="Calibri"/>
              <a:sym typeface="Calibri"/>
            </a:endParaRPr>
          </a:p>
          <a:p>
            <a:pPr indent="-342900" lvl="0" marL="342900" marR="0" rtl="0" algn="l">
              <a:spcBef>
                <a:spcPts val="520"/>
              </a:spcBef>
              <a:spcAft>
                <a:spcPts val="0"/>
              </a:spcAft>
              <a:buClr>
                <a:schemeClr val="dk1"/>
              </a:buClr>
              <a:buSzPts val="2600"/>
              <a:buFont typeface="Arial"/>
              <a:buChar char="•"/>
            </a:pPr>
            <a:r>
              <a:rPr b="0" i="0" lang="en-US" sz="2600" u="none" cap="none" strike="noStrike">
                <a:solidFill>
                  <a:schemeClr val="dk1"/>
                </a:solidFill>
                <a:latin typeface="Arial"/>
                <a:ea typeface="Arial"/>
                <a:cs typeface="Arial"/>
                <a:sym typeface="Arial"/>
              </a:rPr>
              <a:t>Encourage and expect learners to participate</a:t>
            </a:r>
            <a:endParaRPr/>
          </a:p>
          <a:p>
            <a:pPr indent="-342900" lvl="0" marL="342900" marR="0" rtl="0" algn="l">
              <a:spcBef>
                <a:spcPts val="520"/>
              </a:spcBef>
              <a:spcAft>
                <a:spcPts val="0"/>
              </a:spcAft>
              <a:buClr>
                <a:schemeClr val="dk1"/>
              </a:buClr>
              <a:buSzPts val="2600"/>
              <a:buFont typeface="Arial"/>
              <a:buChar char="•"/>
            </a:pPr>
            <a:r>
              <a:rPr b="0" i="0" lang="en-US" sz="2600" u="none" cap="none" strike="noStrike">
                <a:solidFill>
                  <a:schemeClr val="dk1"/>
                </a:solidFill>
                <a:latin typeface="Arial"/>
                <a:ea typeface="Arial"/>
                <a:cs typeface="Arial"/>
                <a:sym typeface="Arial"/>
              </a:rPr>
              <a:t>Use questions to stimulate discussion, emphasizing the value of answers</a:t>
            </a:r>
            <a:endParaRPr/>
          </a:p>
          <a:p>
            <a:pPr indent="-342900" lvl="0" marL="342900" marR="0" rtl="0" algn="l">
              <a:spcBef>
                <a:spcPts val="520"/>
              </a:spcBef>
              <a:spcAft>
                <a:spcPts val="0"/>
              </a:spcAft>
              <a:buClr>
                <a:schemeClr val="dk1"/>
              </a:buClr>
              <a:buSzPts val="2600"/>
              <a:buFont typeface="Arial"/>
              <a:buChar char="•"/>
            </a:pPr>
            <a:r>
              <a:rPr b="0" i="0" lang="en-US" sz="2600" u="none" cap="none" strike="noStrike">
                <a:solidFill>
                  <a:schemeClr val="dk1"/>
                </a:solidFill>
                <a:latin typeface="Arial"/>
                <a:ea typeface="Arial"/>
                <a:cs typeface="Arial"/>
                <a:sym typeface="Arial"/>
              </a:rPr>
              <a:t>Give participants hands-on experience</a:t>
            </a:r>
            <a:endParaRPr/>
          </a:p>
          <a:p>
            <a:pPr indent="-342900" lvl="0" marL="342900" marR="0" rtl="0" algn="l">
              <a:spcBef>
                <a:spcPts val="520"/>
              </a:spcBef>
              <a:spcAft>
                <a:spcPts val="0"/>
              </a:spcAft>
              <a:buClr>
                <a:schemeClr val="dk1"/>
              </a:buClr>
              <a:buSzPts val="2600"/>
              <a:buFont typeface="Arial"/>
              <a:buChar char="•"/>
            </a:pPr>
            <a:r>
              <a:rPr b="0" i="0" lang="en-US" sz="2600" u="none" cap="none" strike="noStrike">
                <a:solidFill>
                  <a:schemeClr val="dk1"/>
                </a:solidFill>
                <a:latin typeface="Arial"/>
                <a:ea typeface="Arial"/>
                <a:cs typeface="Arial"/>
                <a:sym typeface="Arial"/>
              </a:rPr>
              <a:t>Use teaching aids to gain and retain attention</a:t>
            </a:r>
            <a:endParaRPr b="0" i="0" sz="2600" u="none" cap="none" strike="noStrike">
              <a:solidFill>
                <a:schemeClr val="dk1"/>
              </a:solidFill>
              <a:latin typeface="Calibri"/>
              <a:ea typeface="Calibri"/>
              <a:cs typeface="Calibri"/>
              <a:sym typeface="Calibri"/>
            </a:endParaRPr>
          </a:p>
        </p:txBody>
      </p:sp>
      <p:pic>
        <p:nvPicPr>
          <p:cNvPr id="122" name="Google Shape;122;p18"/>
          <p:cNvPicPr preferRelativeResize="0"/>
          <p:nvPr/>
        </p:nvPicPr>
        <p:blipFill rotWithShape="1">
          <a:blip r:embed="rId3">
            <a:alphaModFix/>
          </a:blip>
          <a:srcRect b="0" l="0" r="0" t="0"/>
          <a:stretch/>
        </p:blipFill>
        <p:spPr>
          <a:xfrm>
            <a:off x="5334000" y="2362200"/>
            <a:ext cx="3352800" cy="2673350"/>
          </a:xfrm>
          <a:prstGeom prst="rect">
            <a:avLst/>
          </a:prstGeom>
          <a:noFill/>
          <a:ln>
            <a:noFill/>
          </a:ln>
        </p:spPr>
      </p:pic>
    </p:spTree>
  </p:cSld>
  <p:clrMapOvr>
    <a:masterClrMapping/>
  </p:clrMapOvr>
  <p:transition>
    <p:fade/>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6" name="Shape 126"/>
        <p:cNvGrpSpPr/>
        <p:nvPr/>
      </p:nvGrpSpPr>
      <p:grpSpPr>
        <a:xfrm>
          <a:off x="0" y="0"/>
          <a:ext cx="0" cy="0"/>
          <a:chOff x="0" y="0"/>
          <a:chExt cx="0" cy="0"/>
        </a:xfrm>
      </p:grpSpPr>
      <p:sp>
        <p:nvSpPr>
          <p:cNvPr id="127" name="Google Shape;127;p1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chemeClr val="dk1"/>
              </a:buClr>
              <a:buSzPts val="4400"/>
              <a:buFont typeface="Calibri"/>
              <a:buNone/>
            </a:pPr>
            <a:r>
              <a:rPr b="1" i="0" lang="en-US" sz="4400" u="none" cap="none" strike="noStrike">
                <a:solidFill>
                  <a:schemeClr val="dk1"/>
                </a:solidFill>
                <a:latin typeface="Calibri"/>
                <a:ea typeface="Calibri"/>
                <a:cs typeface="Calibri"/>
                <a:sym typeface="Calibri"/>
              </a:rPr>
              <a:t>Teaching methods</a:t>
            </a:r>
            <a:endParaRPr b="1" i="0" sz="4400" u="none" cap="none" strike="noStrike">
              <a:solidFill>
                <a:schemeClr val="dk1"/>
              </a:solidFill>
              <a:latin typeface="Calibri"/>
              <a:ea typeface="Calibri"/>
              <a:cs typeface="Calibri"/>
              <a:sym typeface="Calibri"/>
            </a:endParaRPr>
          </a:p>
        </p:txBody>
      </p:sp>
      <p:sp>
        <p:nvSpPr>
          <p:cNvPr id="128" name="Google Shape;128;p19"/>
          <p:cNvSpPr txBox="1"/>
          <p:nvPr>
            <p:ph idx="1" type="body"/>
          </p:nvPr>
        </p:nvSpPr>
        <p:spPr>
          <a:xfrm>
            <a:off x="3048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lnSpc>
                <a:spcPct val="80000"/>
              </a:lnSpc>
              <a:spcBef>
                <a:spcPts val="0"/>
              </a:spcBef>
              <a:spcAft>
                <a:spcPts val="0"/>
              </a:spcAft>
              <a:buClr>
                <a:schemeClr val="dk1"/>
              </a:buClr>
              <a:buSzPts val="2000"/>
              <a:buFont typeface="Arial"/>
              <a:buChar char="•"/>
            </a:pPr>
            <a:r>
              <a:rPr b="0" i="0" lang="en-US" sz="2000" u="none" cap="none" strike="noStrike">
                <a:solidFill>
                  <a:schemeClr val="dk1"/>
                </a:solidFill>
                <a:latin typeface="Calibri"/>
                <a:ea typeface="Calibri"/>
                <a:cs typeface="Calibri"/>
                <a:sym typeface="Calibri"/>
              </a:rPr>
              <a:t>Lecture/ presentations method</a:t>
            </a:r>
            <a:endParaRPr/>
          </a:p>
          <a:p>
            <a:pPr indent="-342900" lvl="0" marL="342900" marR="0" rtl="0" algn="l">
              <a:lnSpc>
                <a:spcPct val="80000"/>
              </a:lnSpc>
              <a:spcBef>
                <a:spcPts val="400"/>
              </a:spcBef>
              <a:spcAft>
                <a:spcPts val="0"/>
              </a:spcAft>
              <a:buClr>
                <a:schemeClr val="dk1"/>
              </a:buClr>
              <a:buSzPts val="2000"/>
              <a:buFont typeface="Arial"/>
              <a:buChar char="•"/>
            </a:pPr>
            <a:r>
              <a:rPr b="0" i="0" lang="en-US" sz="2000" u="none" cap="none" strike="noStrike">
                <a:solidFill>
                  <a:schemeClr val="dk1"/>
                </a:solidFill>
                <a:latin typeface="Calibri"/>
                <a:ea typeface="Calibri"/>
                <a:cs typeface="Calibri"/>
                <a:sym typeface="Calibri"/>
              </a:rPr>
              <a:t>Demonstration method</a:t>
            </a:r>
            <a:endParaRPr/>
          </a:p>
          <a:p>
            <a:pPr indent="-342900" lvl="0" marL="342900" marR="0" rtl="0" algn="l">
              <a:lnSpc>
                <a:spcPct val="80000"/>
              </a:lnSpc>
              <a:spcBef>
                <a:spcPts val="400"/>
              </a:spcBef>
              <a:spcAft>
                <a:spcPts val="0"/>
              </a:spcAft>
              <a:buClr>
                <a:schemeClr val="dk1"/>
              </a:buClr>
              <a:buSzPts val="2000"/>
              <a:buFont typeface="Arial"/>
              <a:buChar char="•"/>
            </a:pPr>
            <a:r>
              <a:rPr b="0" i="0" lang="en-US" sz="2000" u="none" cap="none" strike="noStrike">
                <a:solidFill>
                  <a:schemeClr val="dk1"/>
                </a:solidFill>
                <a:latin typeface="Calibri"/>
                <a:ea typeface="Calibri"/>
                <a:cs typeface="Calibri"/>
                <a:sym typeface="Calibri"/>
              </a:rPr>
              <a:t>Simulation/Role play/Drama method</a:t>
            </a:r>
            <a:endParaRPr/>
          </a:p>
          <a:p>
            <a:pPr indent="-342900" lvl="0" marL="342900" marR="0" rtl="0" algn="l">
              <a:lnSpc>
                <a:spcPct val="80000"/>
              </a:lnSpc>
              <a:spcBef>
                <a:spcPts val="400"/>
              </a:spcBef>
              <a:spcAft>
                <a:spcPts val="0"/>
              </a:spcAft>
              <a:buClr>
                <a:schemeClr val="dk1"/>
              </a:buClr>
              <a:buSzPts val="2000"/>
              <a:buFont typeface="Arial"/>
              <a:buChar char="•"/>
            </a:pPr>
            <a:r>
              <a:rPr b="0" i="0" lang="en-US" sz="2000" u="none" cap="none" strike="noStrike">
                <a:solidFill>
                  <a:schemeClr val="dk1"/>
                </a:solidFill>
                <a:latin typeface="Calibri"/>
                <a:ea typeface="Calibri"/>
                <a:cs typeface="Calibri"/>
                <a:sym typeface="Calibri"/>
              </a:rPr>
              <a:t>Lecture with discussion</a:t>
            </a:r>
            <a:endParaRPr/>
          </a:p>
          <a:p>
            <a:pPr indent="-342900" lvl="0" marL="342900" marR="0" rtl="0" algn="l">
              <a:lnSpc>
                <a:spcPct val="80000"/>
              </a:lnSpc>
              <a:spcBef>
                <a:spcPts val="400"/>
              </a:spcBef>
              <a:spcAft>
                <a:spcPts val="0"/>
              </a:spcAft>
              <a:buClr>
                <a:schemeClr val="dk1"/>
              </a:buClr>
              <a:buSzPts val="2000"/>
              <a:buFont typeface="Arial"/>
              <a:buChar char="•"/>
            </a:pPr>
            <a:r>
              <a:rPr b="0" i="0" lang="en-US" sz="2000" u="none" cap="none" strike="noStrike">
                <a:solidFill>
                  <a:schemeClr val="dk1"/>
                </a:solidFill>
                <a:latin typeface="Calibri"/>
                <a:ea typeface="Calibri"/>
                <a:cs typeface="Calibri"/>
                <a:sym typeface="Calibri"/>
              </a:rPr>
              <a:t>Problem based learning</a:t>
            </a:r>
            <a:endParaRPr/>
          </a:p>
          <a:p>
            <a:pPr indent="-342900" lvl="0" marL="342900" marR="0" rtl="0" algn="l">
              <a:lnSpc>
                <a:spcPct val="80000"/>
              </a:lnSpc>
              <a:spcBef>
                <a:spcPts val="400"/>
              </a:spcBef>
              <a:spcAft>
                <a:spcPts val="0"/>
              </a:spcAft>
              <a:buClr>
                <a:schemeClr val="dk1"/>
              </a:buClr>
              <a:buSzPts val="2000"/>
              <a:buFont typeface="Arial"/>
              <a:buChar char="•"/>
            </a:pPr>
            <a:r>
              <a:rPr b="0" i="0" lang="en-US" sz="2000" u="none" cap="none" strike="noStrike">
                <a:solidFill>
                  <a:schemeClr val="dk1"/>
                </a:solidFill>
                <a:latin typeface="Calibri"/>
                <a:ea typeface="Calibri"/>
                <a:cs typeface="Calibri"/>
                <a:sym typeface="Calibri"/>
              </a:rPr>
              <a:t>brainstorming</a:t>
            </a:r>
            <a:endParaRPr/>
          </a:p>
          <a:p>
            <a:pPr indent="-342900" lvl="0" marL="342900" marR="0" rtl="0" algn="l">
              <a:lnSpc>
                <a:spcPct val="80000"/>
              </a:lnSpc>
              <a:spcBef>
                <a:spcPts val="400"/>
              </a:spcBef>
              <a:spcAft>
                <a:spcPts val="0"/>
              </a:spcAft>
              <a:buClr>
                <a:schemeClr val="dk1"/>
              </a:buClr>
              <a:buSzPts val="2000"/>
              <a:buFont typeface="Arial"/>
              <a:buChar char="•"/>
            </a:pPr>
            <a:r>
              <a:rPr b="0" i="0" lang="en-US" sz="2000" u="none" cap="none" strike="noStrike">
                <a:solidFill>
                  <a:schemeClr val="dk1"/>
                </a:solidFill>
                <a:latin typeface="Calibri"/>
                <a:ea typeface="Calibri"/>
                <a:cs typeface="Calibri"/>
                <a:sym typeface="Calibri"/>
              </a:rPr>
              <a:t>Project based learning</a:t>
            </a:r>
            <a:endParaRPr/>
          </a:p>
          <a:p>
            <a:pPr indent="-342900" lvl="0" marL="342900" marR="0" rtl="0" algn="l">
              <a:lnSpc>
                <a:spcPct val="80000"/>
              </a:lnSpc>
              <a:spcBef>
                <a:spcPts val="400"/>
              </a:spcBef>
              <a:spcAft>
                <a:spcPts val="0"/>
              </a:spcAft>
              <a:buClr>
                <a:schemeClr val="dk1"/>
              </a:buClr>
              <a:buSzPts val="2000"/>
              <a:buFont typeface="Arial"/>
              <a:buChar char="•"/>
            </a:pPr>
            <a:r>
              <a:rPr b="0" i="0" lang="en-US" sz="2000" u="none" cap="none" strike="noStrike">
                <a:solidFill>
                  <a:schemeClr val="dk1"/>
                </a:solidFill>
                <a:latin typeface="Calibri"/>
                <a:ea typeface="Calibri"/>
                <a:cs typeface="Calibri"/>
                <a:sym typeface="Calibri"/>
              </a:rPr>
              <a:t>Guest speaker</a:t>
            </a:r>
            <a:endParaRPr/>
          </a:p>
          <a:p>
            <a:pPr indent="-342900" lvl="0" marL="342900" marR="0" rtl="0" algn="l">
              <a:lnSpc>
                <a:spcPct val="80000"/>
              </a:lnSpc>
              <a:spcBef>
                <a:spcPts val="400"/>
              </a:spcBef>
              <a:spcAft>
                <a:spcPts val="0"/>
              </a:spcAft>
              <a:buClr>
                <a:schemeClr val="dk1"/>
              </a:buClr>
              <a:buSzPts val="2000"/>
              <a:buFont typeface="Arial"/>
              <a:buChar char="•"/>
            </a:pPr>
            <a:r>
              <a:rPr b="0" i="0" lang="en-US" sz="2000" u="none" cap="none" strike="noStrike">
                <a:solidFill>
                  <a:schemeClr val="dk1"/>
                </a:solidFill>
                <a:latin typeface="Calibri"/>
                <a:ea typeface="Calibri"/>
                <a:cs typeface="Calibri"/>
                <a:sym typeface="Calibri"/>
              </a:rPr>
              <a:t>Field Trip</a:t>
            </a:r>
            <a:endParaRPr/>
          </a:p>
          <a:p>
            <a:pPr indent="-342900" lvl="0" marL="342900" marR="0" rtl="0" algn="l">
              <a:lnSpc>
                <a:spcPct val="80000"/>
              </a:lnSpc>
              <a:spcBef>
                <a:spcPts val="400"/>
              </a:spcBef>
              <a:spcAft>
                <a:spcPts val="0"/>
              </a:spcAft>
              <a:buClr>
                <a:schemeClr val="dk1"/>
              </a:buClr>
              <a:buSzPts val="2000"/>
              <a:buFont typeface="Arial"/>
              <a:buChar char="•"/>
            </a:pPr>
            <a:r>
              <a:rPr b="0" i="0" lang="en-US" sz="2000" u="none" cap="none" strike="noStrike">
                <a:solidFill>
                  <a:schemeClr val="dk1"/>
                </a:solidFill>
                <a:latin typeface="Calibri"/>
                <a:ea typeface="Calibri"/>
                <a:cs typeface="Calibri"/>
                <a:sym typeface="Calibri"/>
              </a:rPr>
              <a:t>Online learning</a:t>
            </a:r>
            <a:endParaRPr/>
          </a:p>
          <a:p>
            <a:pPr indent="-342900" lvl="0" marL="342900" marR="0" rtl="0" algn="l">
              <a:lnSpc>
                <a:spcPct val="80000"/>
              </a:lnSpc>
              <a:spcBef>
                <a:spcPts val="400"/>
              </a:spcBef>
              <a:spcAft>
                <a:spcPts val="0"/>
              </a:spcAft>
              <a:buClr>
                <a:schemeClr val="dk1"/>
              </a:buClr>
              <a:buSzPts val="2000"/>
              <a:buFont typeface="Arial"/>
              <a:buChar char="•"/>
            </a:pPr>
            <a:r>
              <a:rPr b="0" i="0" lang="en-US" sz="2000" u="none" cap="none" strike="noStrike">
                <a:solidFill>
                  <a:schemeClr val="dk1"/>
                </a:solidFill>
                <a:latin typeface="Calibri"/>
                <a:ea typeface="Calibri"/>
                <a:cs typeface="Calibri"/>
                <a:sym typeface="Calibri"/>
              </a:rPr>
              <a:t>Blended learning</a:t>
            </a:r>
            <a:endParaRPr/>
          </a:p>
          <a:p>
            <a:pPr indent="-342900" lvl="0" marL="342900" marR="0" rtl="0" algn="l">
              <a:lnSpc>
                <a:spcPct val="80000"/>
              </a:lnSpc>
              <a:spcBef>
                <a:spcPts val="400"/>
              </a:spcBef>
              <a:spcAft>
                <a:spcPts val="0"/>
              </a:spcAft>
              <a:buClr>
                <a:schemeClr val="dk1"/>
              </a:buClr>
              <a:buSzPts val="2000"/>
              <a:buFont typeface="Arial"/>
              <a:buChar char="•"/>
            </a:pPr>
            <a:r>
              <a:rPr b="0" i="0" lang="en-US" sz="2000" u="none" cap="none" strike="noStrike">
                <a:solidFill>
                  <a:schemeClr val="dk1"/>
                </a:solidFill>
                <a:latin typeface="Calibri"/>
                <a:ea typeface="Calibri"/>
                <a:cs typeface="Calibri"/>
                <a:sym typeface="Calibri"/>
              </a:rPr>
              <a:t>Cooperative learning</a:t>
            </a:r>
            <a:endParaRPr/>
          </a:p>
          <a:p>
            <a:pPr indent="-342900" lvl="0" marL="342900" marR="0" rtl="0" algn="l">
              <a:lnSpc>
                <a:spcPct val="80000"/>
              </a:lnSpc>
              <a:spcBef>
                <a:spcPts val="400"/>
              </a:spcBef>
              <a:spcAft>
                <a:spcPts val="0"/>
              </a:spcAft>
              <a:buClr>
                <a:schemeClr val="dk1"/>
              </a:buClr>
              <a:buSzPts val="2000"/>
              <a:buFont typeface="Arial"/>
              <a:buChar char="•"/>
            </a:pPr>
            <a:r>
              <a:rPr b="0" i="0" lang="en-US" sz="2000" u="none" cap="none" strike="noStrike">
                <a:solidFill>
                  <a:schemeClr val="dk1"/>
                </a:solidFill>
                <a:latin typeface="Calibri"/>
                <a:ea typeface="Calibri"/>
                <a:cs typeface="Calibri"/>
                <a:sym typeface="Calibri"/>
              </a:rPr>
              <a:t>Game</a:t>
            </a:r>
            <a:endParaRPr/>
          </a:p>
          <a:p>
            <a:pPr indent="-342900" lvl="0" marL="342900" marR="0" rtl="0" algn="l">
              <a:lnSpc>
                <a:spcPct val="80000"/>
              </a:lnSpc>
              <a:spcBef>
                <a:spcPts val="400"/>
              </a:spcBef>
              <a:spcAft>
                <a:spcPts val="0"/>
              </a:spcAft>
              <a:buClr>
                <a:schemeClr val="dk1"/>
              </a:buClr>
              <a:buSzPts val="2000"/>
              <a:buFont typeface="Arial"/>
              <a:buChar char="•"/>
            </a:pPr>
            <a:r>
              <a:rPr b="0" i="0" lang="en-US" sz="2000" u="none" cap="none" strike="noStrike">
                <a:solidFill>
                  <a:schemeClr val="dk1"/>
                </a:solidFill>
                <a:latin typeface="Calibri"/>
                <a:ea typeface="Calibri"/>
                <a:cs typeface="Calibri"/>
                <a:sym typeface="Calibri"/>
              </a:rPr>
              <a:t>Attachments</a:t>
            </a:r>
            <a:endParaRPr/>
          </a:p>
          <a:p>
            <a:pPr indent="-215900" lvl="0" marL="342900" marR="0" rtl="0" algn="l">
              <a:lnSpc>
                <a:spcPct val="80000"/>
              </a:lnSpc>
              <a:spcBef>
                <a:spcPts val="400"/>
              </a:spcBef>
              <a:spcAft>
                <a:spcPts val="0"/>
              </a:spcAft>
              <a:buClr>
                <a:schemeClr val="dk1"/>
              </a:buClr>
              <a:buSzPts val="2000"/>
              <a:buFont typeface="Arial"/>
              <a:buNone/>
            </a:pPr>
            <a:r>
              <a:t/>
            </a:r>
            <a:endParaRPr b="0" i="0" sz="2000" u="none" cap="none" strike="noStrike">
              <a:solidFill>
                <a:schemeClr val="dk1"/>
              </a:solidFill>
              <a:latin typeface="Calibri"/>
              <a:ea typeface="Calibri"/>
              <a:cs typeface="Calibri"/>
              <a:sym typeface="Calibri"/>
            </a:endParaRPr>
          </a:p>
          <a:p>
            <a:pPr indent="0" lvl="0" marL="0" marR="0" rtl="0" algn="l">
              <a:lnSpc>
                <a:spcPct val="80000"/>
              </a:lnSpc>
              <a:spcBef>
                <a:spcPts val="400"/>
              </a:spcBef>
              <a:spcAft>
                <a:spcPts val="0"/>
              </a:spcAft>
              <a:buClr>
                <a:schemeClr val="dk1"/>
              </a:buClr>
              <a:buSzPts val="2000"/>
              <a:buFont typeface="Arial"/>
              <a:buNone/>
            </a:pPr>
            <a:r>
              <a:t/>
            </a:r>
            <a:endParaRPr b="0" i="0" sz="2000" u="none" cap="none" strike="noStrike">
              <a:solidFill>
                <a:schemeClr val="dk1"/>
              </a:solidFill>
              <a:latin typeface="Calibri"/>
              <a:ea typeface="Calibri"/>
              <a:cs typeface="Calibri"/>
              <a:sym typeface="Calibri"/>
            </a:endParaRPr>
          </a:p>
        </p:txBody>
      </p:sp>
      <p:sp>
        <p:nvSpPr>
          <p:cNvPr id="129" name="Google Shape;129;p19"/>
          <p:cNvSpPr txBox="1"/>
          <p:nvPr/>
        </p:nvSpPr>
        <p:spPr>
          <a:xfrm>
            <a:off x="5181600" y="1905000"/>
            <a:ext cx="3657600" cy="80021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0" lang="en-US" sz="2800" u="none" cap="none" strike="noStrike">
                <a:solidFill>
                  <a:srgbClr val="FF0000"/>
                </a:solidFill>
                <a:latin typeface="Calibri"/>
                <a:ea typeface="Calibri"/>
                <a:cs typeface="Calibri"/>
                <a:sym typeface="Calibri"/>
              </a:rPr>
              <a:t>Preparation</a:t>
            </a:r>
            <a:endParaRPr/>
          </a:p>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30" name="Google Shape;130;p19"/>
          <p:cNvSpPr txBox="1"/>
          <p:nvPr/>
        </p:nvSpPr>
        <p:spPr>
          <a:xfrm>
            <a:off x="5202382" y="3124200"/>
            <a:ext cx="3657600" cy="52322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2800">
                <a:solidFill>
                  <a:schemeClr val="accent1"/>
                </a:solidFill>
                <a:latin typeface="Calibri"/>
                <a:ea typeface="Calibri"/>
                <a:cs typeface="Calibri"/>
                <a:sym typeface="Calibri"/>
              </a:rPr>
              <a:t>Strengths</a:t>
            </a:r>
            <a:endParaRPr/>
          </a:p>
        </p:txBody>
      </p:sp>
      <p:sp>
        <p:nvSpPr>
          <p:cNvPr id="131" name="Google Shape;131;p19"/>
          <p:cNvSpPr txBox="1"/>
          <p:nvPr/>
        </p:nvSpPr>
        <p:spPr>
          <a:xfrm>
            <a:off x="5202382" y="4401234"/>
            <a:ext cx="3657600" cy="80021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2800">
                <a:solidFill>
                  <a:srgbClr val="00B050"/>
                </a:solidFill>
                <a:latin typeface="Calibri"/>
                <a:ea typeface="Calibri"/>
                <a:cs typeface="Calibri"/>
                <a:sym typeface="Calibri"/>
              </a:rPr>
              <a:t>Weaknesses</a:t>
            </a:r>
            <a:endParaRPr/>
          </a:p>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32" name="Google Shape;132;p19"/>
          <p:cNvSpPr txBox="1"/>
          <p:nvPr/>
        </p:nvSpPr>
        <p:spPr>
          <a:xfrm>
            <a:off x="2438400" y="2743200"/>
            <a:ext cx="7162800" cy="6463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3600">
                <a:solidFill>
                  <a:srgbClr val="FF0000"/>
                </a:solidFill>
                <a:latin typeface="Calibri"/>
                <a:ea typeface="Calibri"/>
                <a:cs typeface="Calibri"/>
                <a:sym typeface="Calibri"/>
              </a:rPr>
              <a:t>Which are the best for teaching ICT?</a:t>
            </a:r>
            <a:endParaRPr b="1" sz="3600">
              <a:solidFill>
                <a:srgbClr val="FF0000"/>
              </a:solidFill>
              <a:latin typeface="Calibri"/>
              <a:ea typeface="Calibri"/>
              <a:cs typeface="Calibri"/>
              <a:sym typeface="Calibri"/>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8">
                                            <p:txEl>
                                              <p:pRg end="0" st="0"/>
                                            </p:txEl>
                                          </p:spTgt>
                                        </p:tgtEl>
                                        <p:attrNameLst>
                                          <p:attrName>style.visibility</p:attrName>
                                        </p:attrNameLst>
                                      </p:cBhvr>
                                      <p:to>
                                        <p:strVal val="visible"/>
                                      </p:to>
                                    </p:set>
                                    <p:animEffect filter="fade" transition="in">
                                      <p:cBhvr>
                                        <p:cTn dur="1000"/>
                                        <p:tgtEl>
                                          <p:spTgt spid="128">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8">
                                            <p:txEl>
                                              <p:pRg end="1" st="1"/>
                                            </p:txEl>
                                          </p:spTgt>
                                        </p:tgtEl>
                                        <p:attrNameLst>
                                          <p:attrName>style.visibility</p:attrName>
                                        </p:attrNameLst>
                                      </p:cBhvr>
                                      <p:to>
                                        <p:strVal val="visible"/>
                                      </p:to>
                                    </p:set>
                                    <p:animEffect filter="fade" transition="in">
                                      <p:cBhvr>
                                        <p:cTn dur="1000"/>
                                        <p:tgtEl>
                                          <p:spTgt spid="128">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8">
                                            <p:txEl>
                                              <p:pRg end="2" st="2"/>
                                            </p:txEl>
                                          </p:spTgt>
                                        </p:tgtEl>
                                        <p:attrNameLst>
                                          <p:attrName>style.visibility</p:attrName>
                                        </p:attrNameLst>
                                      </p:cBhvr>
                                      <p:to>
                                        <p:strVal val="visible"/>
                                      </p:to>
                                    </p:set>
                                    <p:animEffect filter="fade" transition="in">
                                      <p:cBhvr>
                                        <p:cTn dur="1000"/>
                                        <p:tgtEl>
                                          <p:spTgt spid="128">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8">
                                            <p:txEl>
                                              <p:pRg end="3" st="3"/>
                                            </p:txEl>
                                          </p:spTgt>
                                        </p:tgtEl>
                                        <p:attrNameLst>
                                          <p:attrName>style.visibility</p:attrName>
                                        </p:attrNameLst>
                                      </p:cBhvr>
                                      <p:to>
                                        <p:strVal val="visible"/>
                                      </p:to>
                                    </p:set>
                                    <p:animEffect filter="fade" transition="in">
                                      <p:cBhvr>
                                        <p:cTn dur="1000"/>
                                        <p:tgtEl>
                                          <p:spTgt spid="128">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8">
                                            <p:txEl>
                                              <p:pRg end="4" st="4"/>
                                            </p:txEl>
                                          </p:spTgt>
                                        </p:tgtEl>
                                        <p:attrNameLst>
                                          <p:attrName>style.visibility</p:attrName>
                                        </p:attrNameLst>
                                      </p:cBhvr>
                                      <p:to>
                                        <p:strVal val="visible"/>
                                      </p:to>
                                    </p:set>
                                    <p:animEffect filter="fade" transition="in">
                                      <p:cBhvr>
                                        <p:cTn dur="1000"/>
                                        <p:tgtEl>
                                          <p:spTgt spid="128">
                                            <p:txEl>
                                              <p:pRg end="4" st="4"/>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8">
                                            <p:txEl>
                                              <p:pRg end="5" st="5"/>
                                            </p:txEl>
                                          </p:spTgt>
                                        </p:tgtEl>
                                        <p:attrNameLst>
                                          <p:attrName>style.visibility</p:attrName>
                                        </p:attrNameLst>
                                      </p:cBhvr>
                                      <p:to>
                                        <p:strVal val="visible"/>
                                      </p:to>
                                    </p:set>
                                    <p:animEffect filter="fade" transition="in">
                                      <p:cBhvr>
                                        <p:cTn dur="1000"/>
                                        <p:tgtEl>
                                          <p:spTgt spid="128">
                                            <p:txEl>
                                              <p:pRg end="5" st="5"/>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8">
                                            <p:txEl>
                                              <p:pRg end="6" st="6"/>
                                            </p:txEl>
                                          </p:spTgt>
                                        </p:tgtEl>
                                        <p:attrNameLst>
                                          <p:attrName>style.visibility</p:attrName>
                                        </p:attrNameLst>
                                      </p:cBhvr>
                                      <p:to>
                                        <p:strVal val="visible"/>
                                      </p:to>
                                    </p:set>
                                    <p:animEffect filter="fade" transition="in">
                                      <p:cBhvr>
                                        <p:cTn dur="1000"/>
                                        <p:tgtEl>
                                          <p:spTgt spid="128">
                                            <p:txEl>
                                              <p:pRg end="6" st="6"/>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8">
                                            <p:txEl>
                                              <p:pRg end="7" st="7"/>
                                            </p:txEl>
                                          </p:spTgt>
                                        </p:tgtEl>
                                        <p:attrNameLst>
                                          <p:attrName>style.visibility</p:attrName>
                                        </p:attrNameLst>
                                      </p:cBhvr>
                                      <p:to>
                                        <p:strVal val="visible"/>
                                      </p:to>
                                    </p:set>
                                    <p:animEffect filter="fade" transition="in">
                                      <p:cBhvr>
                                        <p:cTn dur="1000"/>
                                        <p:tgtEl>
                                          <p:spTgt spid="128">
                                            <p:txEl>
                                              <p:pRg end="7" st="7"/>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8">
                                            <p:txEl>
                                              <p:pRg end="8" st="8"/>
                                            </p:txEl>
                                          </p:spTgt>
                                        </p:tgtEl>
                                        <p:attrNameLst>
                                          <p:attrName>style.visibility</p:attrName>
                                        </p:attrNameLst>
                                      </p:cBhvr>
                                      <p:to>
                                        <p:strVal val="visible"/>
                                      </p:to>
                                    </p:set>
                                    <p:animEffect filter="fade" transition="in">
                                      <p:cBhvr>
                                        <p:cTn dur="1000"/>
                                        <p:tgtEl>
                                          <p:spTgt spid="128">
                                            <p:txEl>
                                              <p:pRg end="8" st="8"/>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8">
                                            <p:txEl>
                                              <p:pRg end="9" st="9"/>
                                            </p:txEl>
                                          </p:spTgt>
                                        </p:tgtEl>
                                        <p:attrNameLst>
                                          <p:attrName>style.visibility</p:attrName>
                                        </p:attrNameLst>
                                      </p:cBhvr>
                                      <p:to>
                                        <p:strVal val="visible"/>
                                      </p:to>
                                    </p:set>
                                    <p:animEffect filter="fade" transition="in">
                                      <p:cBhvr>
                                        <p:cTn dur="1000"/>
                                        <p:tgtEl>
                                          <p:spTgt spid="128">
                                            <p:txEl>
                                              <p:pRg end="9" st="9"/>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8">
                                            <p:txEl>
                                              <p:pRg end="10" st="10"/>
                                            </p:txEl>
                                          </p:spTgt>
                                        </p:tgtEl>
                                        <p:attrNameLst>
                                          <p:attrName>style.visibility</p:attrName>
                                        </p:attrNameLst>
                                      </p:cBhvr>
                                      <p:to>
                                        <p:strVal val="visible"/>
                                      </p:to>
                                    </p:set>
                                    <p:animEffect filter="fade" transition="in">
                                      <p:cBhvr>
                                        <p:cTn dur="1000"/>
                                        <p:tgtEl>
                                          <p:spTgt spid="128">
                                            <p:txEl>
                                              <p:pRg end="10" st="1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8">
                                            <p:txEl>
                                              <p:pRg end="11" st="11"/>
                                            </p:txEl>
                                          </p:spTgt>
                                        </p:tgtEl>
                                        <p:attrNameLst>
                                          <p:attrName>style.visibility</p:attrName>
                                        </p:attrNameLst>
                                      </p:cBhvr>
                                      <p:to>
                                        <p:strVal val="visible"/>
                                      </p:to>
                                    </p:set>
                                    <p:animEffect filter="fade" transition="in">
                                      <p:cBhvr>
                                        <p:cTn dur="1000"/>
                                        <p:tgtEl>
                                          <p:spTgt spid="128">
                                            <p:txEl>
                                              <p:pRg end="11" st="1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8">
                                            <p:txEl>
                                              <p:pRg end="12" st="12"/>
                                            </p:txEl>
                                          </p:spTgt>
                                        </p:tgtEl>
                                        <p:attrNameLst>
                                          <p:attrName>style.visibility</p:attrName>
                                        </p:attrNameLst>
                                      </p:cBhvr>
                                      <p:to>
                                        <p:strVal val="visible"/>
                                      </p:to>
                                    </p:set>
                                    <p:animEffect filter="fade" transition="in">
                                      <p:cBhvr>
                                        <p:cTn dur="1000"/>
                                        <p:tgtEl>
                                          <p:spTgt spid="128">
                                            <p:txEl>
                                              <p:pRg end="12" st="1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8">
                                            <p:txEl>
                                              <p:pRg end="13" st="13"/>
                                            </p:txEl>
                                          </p:spTgt>
                                        </p:tgtEl>
                                        <p:attrNameLst>
                                          <p:attrName>style.visibility</p:attrName>
                                        </p:attrNameLst>
                                      </p:cBhvr>
                                      <p:to>
                                        <p:strVal val="visible"/>
                                      </p:to>
                                    </p:set>
                                    <p:animEffect filter="fade" transition="in">
                                      <p:cBhvr>
                                        <p:cTn dur="1000"/>
                                        <p:tgtEl>
                                          <p:spTgt spid="128">
                                            <p:txEl>
                                              <p:pRg end="13" st="1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8">
                                            <p:txEl>
                                              <p:pRg end="14" st="14"/>
                                            </p:txEl>
                                          </p:spTgt>
                                        </p:tgtEl>
                                        <p:attrNameLst>
                                          <p:attrName>style.visibility</p:attrName>
                                        </p:attrNameLst>
                                      </p:cBhvr>
                                      <p:to>
                                        <p:strVal val="visible"/>
                                      </p:to>
                                    </p:set>
                                    <p:animEffect filter="fade" transition="in">
                                      <p:cBhvr>
                                        <p:cTn dur="1000"/>
                                        <p:tgtEl>
                                          <p:spTgt spid="128">
                                            <p:txEl>
                                              <p:pRg end="14" st="14"/>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8">
                                            <p:txEl>
                                              <p:pRg end="15" st="15"/>
                                            </p:txEl>
                                          </p:spTgt>
                                        </p:tgtEl>
                                        <p:attrNameLst>
                                          <p:attrName>style.visibility</p:attrName>
                                        </p:attrNameLst>
                                      </p:cBhvr>
                                      <p:to>
                                        <p:strVal val="visible"/>
                                      </p:to>
                                    </p:set>
                                    <p:animEffect filter="fade" transition="in">
                                      <p:cBhvr>
                                        <p:cTn dur="1000"/>
                                        <p:tgtEl>
                                          <p:spTgt spid="128">
                                            <p:txEl>
                                              <p:pRg end="15" st="15"/>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9"/>
                                        </p:tgtEl>
                                        <p:attrNameLst>
                                          <p:attrName>style.visibility</p:attrName>
                                        </p:attrNameLst>
                                      </p:cBhvr>
                                      <p:to>
                                        <p:strVal val="visible"/>
                                      </p:to>
                                    </p:set>
                                    <p:animEffect filter="fade" transition="in">
                                      <p:cBhvr>
                                        <p:cTn dur="500"/>
                                        <p:tgtEl>
                                          <p:spTgt spid="12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30"/>
                                        </p:tgtEl>
                                        <p:attrNameLst>
                                          <p:attrName>style.visibility</p:attrName>
                                        </p:attrNameLst>
                                      </p:cBhvr>
                                      <p:to>
                                        <p:strVal val="visible"/>
                                      </p:to>
                                    </p:set>
                                    <p:anim calcmode="lin" valueType="num">
                                      <p:cBhvr additive="base">
                                        <p:cTn dur="500"/>
                                        <p:tgtEl>
                                          <p:spTgt spid="130"/>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1"/>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2"/>
                                        </p:tgtEl>
                                        <p:attrNameLst>
                                          <p:attrName>style.visibility</p:attrName>
                                        </p:attrNameLst>
                                      </p:cBhvr>
                                      <p:to>
                                        <p:strVal val="visible"/>
                                      </p:to>
                                    </p:set>
                                    <p:animEffect filter="fade" transition="in">
                                      <p:cBhvr>
                                        <p:cTn dur="2000"/>
                                        <p:tgtEl>
                                          <p:spTgt spid="13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6" name="Shape 136"/>
        <p:cNvGrpSpPr/>
        <p:nvPr/>
      </p:nvGrpSpPr>
      <p:grpSpPr>
        <a:xfrm>
          <a:off x="0" y="0"/>
          <a:ext cx="0" cy="0"/>
          <a:chOff x="0" y="0"/>
          <a:chExt cx="0" cy="0"/>
        </a:xfrm>
      </p:grpSpPr>
      <p:sp>
        <p:nvSpPr>
          <p:cNvPr id="137" name="Google Shape;137;p2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chemeClr val="dk1"/>
              </a:buClr>
              <a:buSzPts val="3959"/>
              <a:buFont typeface="Calibri"/>
              <a:buNone/>
            </a:pPr>
            <a:r>
              <a:rPr b="0" i="0" lang="en-US" sz="3959" u="none" cap="none" strike="noStrike">
                <a:solidFill>
                  <a:schemeClr val="dk1"/>
                </a:solidFill>
                <a:latin typeface="Calibri"/>
                <a:ea typeface="Calibri"/>
                <a:cs typeface="Calibri"/>
                <a:sym typeface="Calibri"/>
              </a:rPr>
              <a:t>Choice of teaching method</a:t>
            </a:r>
            <a:br>
              <a:rPr b="0" i="0" lang="en-US" sz="3959" u="none" cap="none" strike="noStrike">
                <a:solidFill>
                  <a:schemeClr val="dk1"/>
                </a:solidFill>
                <a:latin typeface="Calibri"/>
                <a:ea typeface="Calibri"/>
                <a:cs typeface="Calibri"/>
                <a:sym typeface="Calibri"/>
              </a:rPr>
            </a:br>
            <a:r>
              <a:rPr b="0" i="0" lang="en-US" sz="3959" u="none" cap="none" strike="noStrike">
                <a:solidFill>
                  <a:schemeClr val="dk1"/>
                </a:solidFill>
                <a:latin typeface="Calibri"/>
                <a:ea typeface="Calibri"/>
                <a:cs typeface="Calibri"/>
                <a:sym typeface="Calibri"/>
              </a:rPr>
              <a:t>..things to consider</a:t>
            </a:r>
            <a:endParaRPr b="0" i="0" sz="3959" u="none" cap="none" strike="noStrike">
              <a:solidFill>
                <a:schemeClr val="dk1"/>
              </a:solidFill>
              <a:latin typeface="Calibri"/>
              <a:ea typeface="Calibri"/>
              <a:cs typeface="Calibri"/>
              <a:sym typeface="Calibri"/>
            </a:endParaRPr>
          </a:p>
        </p:txBody>
      </p:sp>
      <p:sp>
        <p:nvSpPr>
          <p:cNvPr id="138" name="Google Shape;138;p20"/>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lnSpc>
                <a:spcPct val="80000"/>
              </a:lnSpc>
              <a:spcBef>
                <a:spcPts val="0"/>
              </a:spcBef>
              <a:spcAft>
                <a:spcPts val="0"/>
              </a:spcAft>
              <a:buClr>
                <a:schemeClr val="dk1"/>
              </a:buClr>
              <a:buSzPts val="2720"/>
              <a:buFont typeface="Arial"/>
              <a:buChar char="•"/>
            </a:pPr>
            <a:r>
              <a:rPr b="0" i="0" lang="en-US" sz="2720" u="none" cap="none" strike="noStrike">
                <a:solidFill>
                  <a:schemeClr val="dk1"/>
                </a:solidFill>
                <a:latin typeface="Calibri"/>
                <a:ea typeface="Calibri"/>
                <a:cs typeface="Calibri"/>
                <a:sym typeface="Calibri"/>
              </a:rPr>
              <a:t>Nature of the topic/subtopic</a:t>
            </a:r>
            <a:endParaRPr/>
          </a:p>
          <a:p>
            <a:pPr indent="-342900" lvl="0" marL="342900" marR="0" rtl="0" algn="l">
              <a:lnSpc>
                <a:spcPct val="80000"/>
              </a:lnSpc>
              <a:spcBef>
                <a:spcPts val="544"/>
              </a:spcBef>
              <a:spcAft>
                <a:spcPts val="0"/>
              </a:spcAft>
              <a:buClr>
                <a:schemeClr val="dk1"/>
              </a:buClr>
              <a:buSzPts val="2720"/>
              <a:buFont typeface="Arial"/>
              <a:buChar char="•"/>
            </a:pPr>
            <a:r>
              <a:rPr b="0" i="0" lang="en-US" sz="2720" u="none" cap="none" strike="noStrike">
                <a:solidFill>
                  <a:schemeClr val="dk1"/>
                </a:solidFill>
                <a:latin typeface="Calibri"/>
                <a:ea typeface="Calibri"/>
                <a:cs typeface="Calibri"/>
                <a:sym typeface="Calibri"/>
              </a:rPr>
              <a:t>Level of Class</a:t>
            </a:r>
            <a:endParaRPr/>
          </a:p>
          <a:p>
            <a:pPr indent="-342900" lvl="0" marL="342900" marR="0" rtl="0" algn="l">
              <a:lnSpc>
                <a:spcPct val="80000"/>
              </a:lnSpc>
              <a:spcBef>
                <a:spcPts val="544"/>
              </a:spcBef>
              <a:spcAft>
                <a:spcPts val="0"/>
              </a:spcAft>
              <a:buClr>
                <a:schemeClr val="dk1"/>
              </a:buClr>
              <a:buSzPts val="2720"/>
              <a:buFont typeface="Arial"/>
              <a:buChar char="•"/>
            </a:pPr>
            <a:r>
              <a:rPr b="0" i="0" lang="en-US" sz="2720" u="none" cap="none" strike="noStrike">
                <a:solidFill>
                  <a:schemeClr val="dk1"/>
                </a:solidFill>
                <a:latin typeface="Calibri"/>
                <a:ea typeface="Calibri"/>
                <a:cs typeface="Calibri"/>
                <a:sym typeface="Calibri"/>
              </a:rPr>
              <a:t>Leaner – needs, capabilities</a:t>
            </a:r>
            <a:endParaRPr/>
          </a:p>
          <a:p>
            <a:pPr indent="-342900" lvl="0" marL="342900" marR="0" rtl="0" algn="l">
              <a:lnSpc>
                <a:spcPct val="80000"/>
              </a:lnSpc>
              <a:spcBef>
                <a:spcPts val="544"/>
              </a:spcBef>
              <a:spcAft>
                <a:spcPts val="0"/>
              </a:spcAft>
              <a:buClr>
                <a:schemeClr val="dk1"/>
              </a:buClr>
              <a:buSzPts val="2720"/>
              <a:buFont typeface="Arial"/>
              <a:buChar char="•"/>
            </a:pPr>
            <a:r>
              <a:rPr b="0" i="0" lang="en-US" sz="2720" u="none" cap="none" strike="noStrike">
                <a:solidFill>
                  <a:schemeClr val="dk1"/>
                </a:solidFill>
                <a:latin typeface="Calibri"/>
                <a:ea typeface="Calibri"/>
                <a:cs typeface="Calibri"/>
                <a:sym typeface="Calibri"/>
              </a:rPr>
              <a:t>Topic expectation</a:t>
            </a:r>
            <a:endParaRPr/>
          </a:p>
          <a:p>
            <a:pPr indent="-342900" lvl="0" marL="342900" marR="0" rtl="0" algn="l">
              <a:lnSpc>
                <a:spcPct val="80000"/>
              </a:lnSpc>
              <a:spcBef>
                <a:spcPts val="544"/>
              </a:spcBef>
              <a:spcAft>
                <a:spcPts val="0"/>
              </a:spcAft>
              <a:buClr>
                <a:schemeClr val="dk1"/>
              </a:buClr>
              <a:buSzPts val="2720"/>
              <a:buFont typeface="Arial"/>
              <a:buChar char="•"/>
            </a:pPr>
            <a:r>
              <a:rPr b="0" i="0" lang="en-US" sz="2720" u="none" cap="none" strike="noStrike">
                <a:solidFill>
                  <a:schemeClr val="dk1"/>
                </a:solidFill>
                <a:latin typeface="Calibri"/>
                <a:ea typeface="Calibri"/>
                <a:cs typeface="Calibri"/>
                <a:sym typeface="Calibri"/>
              </a:rPr>
              <a:t>Surrounding Environment (Ex. Weather of the day and)</a:t>
            </a:r>
            <a:endParaRPr/>
          </a:p>
          <a:p>
            <a:pPr indent="-342900" lvl="0" marL="342900" marR="0" rtl="0" algn="l">
              <a:lnSpc>
                <a:spcPct val="80000"/>
              </a:lnSpc>
              <a:spcBef>
                <a:spcPts val="544"/>
              </a:spcBef>
              <a:spcAft>
                <a:spcPts val="0"/>
              </a:spcAft>
              <a:buClr>
                <a:schemeClr val="dk1"/>
              </a:buClr>
              <a:buSzPts val="2720"/>
              <a:buFont typeface="Arial"/>
              <a:buChar char="•"/>
            </a:pPr>
            <a:r>
              <a:rPr b="0" i="0" lang="en-US" sz="2720" u="none" cap="none" strike="noStrike">
                <a:solidFill>
                  <a:schemeClr val="dk1"/>
                </a:solidFill>
                <a:latin typeface="Calibri"/>
                <a:ea typeface="Calibri"/>
                <a:cs typeface="Calibri"/>
                <a:sym typeface="Calibri"/>
              </a:rPr>
              <a:t>Time you have for particular lesson</a:t>
            </a:r>
            <a:endParaRPr/>
          </a:p>
          <a:p>
            <a:pPr indent="-342900" lvl="0" marL="342900" marR="0" rtl="0" algn="l">
              <a:lnSpc>
                <a:spcPct val="80000"/>
              </a:lnSpc>
              <a:spcBef>
                <a:spcPts val="544"/>
              </a:spcBef>
              <a:spcAft>
                <a:spcPts val="0"/>
              </a:spcAft>
              <a:buClr>
                <a:schemeClr val="dk1"/>
              </a:buClr>
              <a:buSzPts val="2720"/>
              <a:buFont typeface="Arial"/>
              <a:buChar char="•"/>
            </a:pPr>
            <a:r>
              <a:rPr b="0" i="0" lang="en-US" sz="2720" u="none" cap="none" strike="noStrike">
                <a:solidFill>
                  <a:schemeClr val="dk1"/>
                </a:solidFill>
                <a:latin typeface="Calibri"/>
                <a:ea typeface="Calibri"/>
                <a:cs typeface="Calibri"/>
                <a:sym typeface="Calibri"/>
              </a:rPr>
              <a:t>Size of the class</a:t>
            </a:r>
            <a:endParaRPr/>
          </a:p>
          <a:p>
            <a:pPr indent="-342900" lvl="0" marL="342900" marR="0" rtl="0" algn="l">
              <a:lnSpc>
                <a:spcPct val="80000"/>
              </a:lnSpc>
              <a:spcBef>
                <a:spcPts val="544"/>
              </a:spcBef>
              <a:spcAft>
                <a:spcPts val="0"/>
              </a:spcAft>
              <a:buClr>
                <a:schemeClr val="dk1"/>
              </a:buClr>
              <a:buSzPts val="2720"/>
              <a:buFont typeface="Arial"/>
              <a:buChar char="•"/>
            </a:pPr>
            <a:r>
              <a:rPr b="0" i="0" lang="en-US" sz="2720" u="none" cap="none" strike="noStrike">
                <a:solidFill>
                  <a:schemeClr val="dk1"/>
                </a:solidFill>
                <a:latin typeface="Calibri"/>
                <a:ea typeface="Calibri"/>
                <a:cs typeface="Calibri"/>
                <a:sym typeface="Calibri"/>
              </a:rPr>
              <a:t>Resources: this will determine the final selection of methods to be used, since there is no point choosing methods which cannot be implemented</a:t>
            </a:r>
            <a:endParaRPr b="0" i="0" sz="2720" u="none" cap="none" strike="noStrike">
              <a:solidFill>
                <a:schemeClr val="dk1"/>
              </a:solidFill>
              <a:latin typeface="Calibri"/>
              <a:ea typeface="Calibri"/>
              <a:cs typeface="Calibri"/>
              <a:sym typeface="Calibri"/>
            </a:endParaRPr>
          </a:p>
          <a:p>
            <a:pPr indent="-342900" lvl="0" marL="342900" marR="0" rtl="0" algn="l">
              <a:lnSpc>
                <a:spcPct val="80000"/>
              </a:lnSpc>
              <a:spcBef>
                <a:spcPts val="544"/>
              </a:spcBef>
              <a:spcAft>
                <a:spcPts val="0"/>
              </a:spcAft>
              <a:buClr>
                <a:schemeClr val="dk1"/>
              </a:buClr>
              <a:buSzPts val="2720"/>
              <a:buFont typeface="Arial"/>
              <a:buChar char="•"/>
            </a:pPr>
            <a:r>
              <a:rPr b="0" i="0" lang="en-US" sz="2720" u="none" cap="none" strike="noStrike">
                <a:solidFill>
                  <a:schemeClr val="dk1"/>
                </a:solidFill>
                <a:latin typeface="Calibri"/>
                <a:ea typeface="Calibri"/>
                <a:cs typeface="Calibri"/>
                <a:sym typeface="Calibri"/>
              </a:rPr>
              <a:t>Competence to developed </a:t>
            </a:r>
            <a:endParaRPr b="0" i="0" sz="2720" u="none" cap="none" strike="noStrike">
              <a:solidFill>
                <a:schemeClr val="dk1"/>
              </a:solidFill>
              <a:latin typeface="Calibri"/>
              <a:ea typeface="Calibri"/>
              <a:cs typeface="Calibri"/>
              <a:sym typeface="Calibri"/>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38">
                                            <p:txEl>
                                              <p:pRg end="0" st="0"/>
                                            </p:txEl>
                                          </p:spTgt>
                                        </p:tgtEl>
                                        <p:attrNameLst>
                                          <p:attrName>style.visibility</p:attrName>
                                        </p:attrNameLst>
                                      </p:cBhvr>
                                      <p:to>
                                        <p:strVal val="visible"/>
                                      </p:to>
                                    </p:set>
                                    <p:anim calcmode="lin" valueType="num">
                                      <p:cBhvr additive="base">
                                        <p:cTn dur="500"/>
                                        <p:tgtEl>
                                          <p:spTgt spid="138">
                                            <p:txEl>
                                              <p:pRg end="0" st="0"/>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38">
                                            <p:txEl>
                                              <p:pRg end="1" st="1"/>
                                            </p:txEl>
                                          </p:spTgt>
                                        </p:tgtEl>
                                        <p:attrNameLst>
                                          <p:attrName>style.visibility</p:attrName>
                                        </p:attrNameLst>
                                      </p:cBhvr>
                                      <p:to>
                                        <p:strVal val="visible"/>
                                      </p:to>
                                    </p:set>
                                    <p:anim calcmode="lin" valueType="num">
                                      <p:cBhvr additive="base">
                                        <p:cTn dur="500"/>
                                        <p:tgtEl>
                                          <p:spTgt spid="138">
                                            <p:txEl>
                                              <p:pRg end="1" st="1"/>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38">
                                            <p:txEl>
                                              <p:pRg end="2" st="2"/>
                                            </p:txEl>
                                          </p:spTgt>
                                        </p:tgtEl>
                                        <p:attrNameLst>
                                          <p:attrName>style.visibility</p:attrName>
                                        </p:attrNameLst>
                                      </p:cBhvr>
                                      <p:to>
                                        <p:strVal val="visible"/>
                                      </p:to>
                                    </p:set>
                                    <p:anim calcmode="lin" valueType="num">
                                      <p:cBhvr additive="base">
                                        <p:cTn dur="500"/>
                                        <p:tgtEl>
                                          <p:spTgt spid="138">
                                            <p:txEl>
                                              <p:pRg end="2" st="2"/>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38">
                                            <p:txEl>
                                              <p:pRg end="3" st="3"/>
                                            </p:txEl>
                                          </p:spTgt>
                                        </p:tgtEl>
                                        <p:attrNameLst>
                                          <p:attrName>style.visibility</p:attrName>
                                        </p:attrNameLst>
                                      </p:cBhvr>
                                      <p:to>
                                        <p:strVal val="visible"/>
                                      </p:to>
                                    </p:set>
                                    <p:anim calcmode="lin" valueType="num">
                                      <p:cBhvr additive="base">
                                        <p:cTn dur="500"/>
                                        <p:tgtEl>
                                          <p:spTgt spid="138">
                                            <p:txEl>
                                              <p:pRg end="3" st="3"/>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38">
                                            <p:txEl>
                                              <p:pRg end="4" st="4"/>
                                            </p:txEl>
                                          </p:spTgt>
                                        </p:tgtEl>
                                        <p:attrNameLst>
                                          <p:attrName>style.visibility</p:attrName>
                                        </p:attrNameLst>
                                      </p:cBhvr>
                                      <p:to>
                                        <p:strVal val="visible"/>
                                      </p:to>
                                    </p:set>
                                    <p:anim calcmode="lin" valueType="num">
                                      <p:cBhvr additive="base">
                                        <p:cTn dur="500"/>
                                        <p:tgtEl>
                                          <p:spTgt spid="138">
                                            <p:txEl>
                                              <p:pRg end="4" st="4"/>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38">
                                            <p:txEl>
                                              <p:pRg end="5" st="5"/>
                                            </p:txEl>
                                          </p:spTgt>
                                        </p:tgtEl>
                                        <p:attrNameLst>
                                          <p:attrName>style.visibility</p:attrName>
                                        </p:attrNameLst>
                                      </p:cBhvr>
                                      <p:to>
                                        <p:strVal val="visible"/>
                                      </p:to>
                                    </p:set>
                                    <p:anim calcmode="lin" valueType="num">
                                      <p:cBhvr additive="base">
                                        <p:cTn dur="500"/>
                                        <p:tgtEl>
                                          <p:spTgt spid="138">
                                            <p:txEl>
                                              <p:pRg end="5" st="5"/>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38">
                                            <p:txEl>
                                              <p:pRg end="6" st="6"/>
                                            </p:txEl>
                                          </p:spTgt>
                                        </p:tgtEl>
                                        <p:attrNameLst>
                                          <p:attrName>style.visibility</p:attrName>
                                        </p:attrNameLst>
                                      </p:cBhvr>
                                      <p:to>
                                        <p:strVal val="visible"/>
                                      </p:to>
                                    </p:set>
                                    <p:anim calcmode="lin" valueType="num">
                                      <p:cBhvr additive="base">
                                        <p:cTn dur="500"/>
                                        <p:tgtEl>
                                          <p:spTgt spid="138">
                                            <p:txEl>
                                              <p:pRg end="6" st="6"/>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38">
                                            <p:txEl>
                                              <p:pRg end="7" st="7"/>
                                            </p:txEl>
                                          </p:spTgt>
                                        </p:tgtEl>
                                        <p:attrNameLst>
                                          <p:attrName>style.visibility</p:attrName>
                                        </p:attrNameLst>
                                      </p:cBhvr>
                                      <p:to>
                                        <p:strVal val="visible"/>
                                      </p:to>
                                    </p:set>
                                    <p:anim calcmode="lin" valueType="num">
                                      <p:cBhvr additive="base">
                                        <p:cTn dur="500"/>
                                        <p:tgtEl>
                                          <p:spTgt spid="138">
                                            <p:txEl>
                                              <p:pRg end="7" st="7"/>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38">
                                            <p:txEl>
                                              <p:pRg end="8" st="8"/>
                                            </p:txEl>
                                          </p:spTgt>
                                        </p:tgtEl>
                                        <p:attrNameLst>
                                          <p:attrName>style.visibility</p:attrName>
                                        </p:attrNameLst>
                                      </p:cBhvr>
                                      <p:to>
                                        <p:strVal val="visible"/>
                                      </p:to>
                                    </p:set>
                                    <p:anim calcmode="lin" valueType="num">
                                      <p:cBhvr additive="base">
                                        <p:cTn dur="500"/>
                                        <p:tgtEl>
                                          <p:spTgt spid="138">
                                            <p:txEl>
                                              <p:pRg end="8" st="8"/>
                                            </p:txEl>
                                          </p:spTgt>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2" name="Shape 142"/>
        <p:cNvGrpSpPr/>
        <p:nvPr/>
      </p:nvGrpSpPr>
      <p:grpSpPr>
        <a:xfrm>
          <a:off x="0" y="0"/>
          <a:ext cx="0" cy="0"/>
          <a:chOff x="0" y="0"/>
          <a:chExt cx="0" cy="0"/>
        </a:xfrm>
      </p:grpSpPr>
      <p:sp>
        <p:nvSpPr>
          <p:cNvPr id="143" name="Google Shape;143;p21"/>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chemeClr val="dk1"/>
              </a:buClr>
              <a:buSzPts val="4400"/>
              <a:buFont typeface="Calibri"/>
              <a:buNone/>
            </a:pPr>
            <a:r>
              <a:rPr b="1" i="0" lang="en-US" sz="4400" u="none" cap="none" strike="noStrike">
                <a:solidFill>
                  <a:schemeClr val="dk1"/>
                </a:solidFill>
                <a:latin typeface="Calibri"/>
                <a:ea typeface="Calibri"/>
                <a:cs typeface="Calibri"/>
                <a:sym typeface="Calibri"/>
              </a:rPr>
              <a:t>Cooperative Learning</a:t>
            </a:r>
            <a:endParaRPr b="0" i="0" sz="4400" u="none" cap="none" strike="noStrike">
              <a:solidFill>
                <a:schemeClr val="dk1"/>
              </a:solidFill>
              <a:latin typeface="Calibri"/>
              <a:ea typeface="Calibri"/>
              <a:cs typeface="Calibri"/>
              <a:sym typeface="Calibri"/>
            </a:endParaRPr>
          </a:p>
        </p:txBody>
      </p:sp>
      <p:pic>
        <p:nvPicPr>
          <p:cNvPr descr="disabilities_clipart4" id="144" name="Google Shape;144;p21"/>
          <p:cNvPicPr preferRelativeResize="0"/>
          <p:nvPr>
            <p:ph idx="1" type="subTitle"/>
          </p:nvPr>
        </p:nvPicPr>
        <p:blipFill rotWithShape="1">
          <a:blip r:embed="rId3">
            <a:alphaModFix/>
          </a:blip>
          <a:srcRect b="0" l="0" r="0" t="0"/>
          <a:stretch/>
        </p:blipFill>
        <p:spPr>
          <a:xfrm>
            <a:off x="3705225" y="3886200"/>
            <a:ext cx="1733550" cy="1752600"/>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8" name="Shape 148"/>
        <p:cNvGrpSpPr/>
        <p:nvPr/>
      </p:nvGrpSpPr>
      <p:grpSpPr>
        <a:xfrm>
          <a:off x="0" y="0"/>
          <a:ext cx="0" cy="0"/>
          <a:chOff x="0" y="0"/>
          <a:chExt cx="0" cy="0"/>
        </a:xfrm>
      </p:grpSpPr>
      <p:sp>
        <p:nvSpPr>
          <p:cNvPr id="149" name="Google Shape;149;p2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chemeClr val="dk1"/>
              </a:buClr>
              <a:buSzPts val="3959"/>
              <a:buFont typeface="Calibri"/>
              <a:buNone/>
            </a:pPr>
            <a:br>
              <a:rPr b="0" i="0" lang="en-US" sz="3959" u="none" cap="none" strike="noStrike">
                <a:solidFill>
                  <a:schemeClr val="dk1"/>
                </a:solidFill>
                <a:latin typeface="Calibri"/>
                <a:ea typeface="Calibri"/>
                <a:cs typeface="Calibri"/>
                <a:sym typeface="Calibri"/>
              </a:rPr>
            </a:br>
            <a:r>
              <a:rPr b="0" i="0" lang="en-US" sz="3959" u="none" cap="none" strike="noStrike">
                <a:solidFill>
                  <a:schemeClr val="dk1"/>
                </a:solidFill>
                <a:latin typeface="Calibri"/>
                <a:ea typeface="Calibri"/>
                <a:cs typeface="Calibri"/>
                <a:sym typeface="Calibri"/>
              </a:rPr>
              <a:t>Cooperative Learning (CL)</a:t>
            </a:r>
            <a:br>
              <a:rPr b="0" i="0" lang="en-US" sz="3959" u="none" cap="none" strike="noStrike">
                <a:solidFill>
                  <a:schemeClr val="dk1"/>
                </a:solidFill>
                <a:latin typeface="Calibri"/>
                <a:ea typeface="Calibri"/>
                <a:cs typeface="Calibri"/>
                <a:sym typeface="Calibri"/>
              </a:rPr>
            </a:br>
            <a:endParaRPr b="0" i="0" sz="3959" u="none" cap="none" strike="noStrike">
              <a:solidFill>
                <a:schemeClr val="dk1"/>
              </a:solidFill>
              <a:latin typeface="Calibri"/>
              <a:ea typeface="Calibri"/>
              <a:cs typeface="Calibri"/>
              <a:sym typeface="Calibri"/>
            </a:endParaRPr>
          </a:p>
        </p:txBody>
      </p:sp>
      <p:sp>
        <p:nvSpPr>
          <p:cNvPr id="150" name="Google Shape;150;p22"/>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dk1"/>
              </a:buClr>
              <a:buSzPts val="3200"/>
              <a:buFont typeface="Arial"/>
              <a:buChar char="•"/>
            </a:pPr>
            <a:r>
              <a:rPr b="0" i="0" lang="en-US" sz="3200" u="none" cap="none" strike="noStrike">
                <a:solidFill>
                  <a:schemeClr val="dk1"/>
                </a:solidFill>
                <a:latin typeface="Calibri"/>
                <a:ea typeface="Calibri"/>
                <a:cs typeface="Calibri"/>
                <a:sym typeface="Calibri"/>
              </a:rPr>
              <a:t>Is the instructional use of small group through which students work together to maximize their own and each other’s learning. </a:t>
            </a:r>
            <a:endParaRPr/>
          </a:p>
          <a:p>
            <a:pPr indent="-342900" lvl="0" marL="342900" marR="0" rtl="0" algn="l">
              <a:spcBef>
                <a:spcPts val="640"/>
              </a:spcBef>
              <a:spcAft>
                <a:spcPts val="0"/>
              </a:spcAft>
              <a:buClr>
                <a:schemeClr val="dk1"/>
              </a:buClr>
              <a:buSzPts val="3200"/>
              <a:buFont typeface="Arial"/>
              <a:buChar char="•"/>
            </a:pPr>
            <a:r>
              <a:rPr b="0" i="0" lang="en-US" sz="3200" u="none" cap="none" strike="noStrike">
                <a:solidFill>
                  <a:schemeClr val="dk1"/>
                </a:solidFill>
                <a:latin typeface="Calibri"/>
                <a:ea typeface="Calibri"/>
                <a:cs typeface="Calibri"/>
                <a:sym typeface="Calibri"/>
              </a:rPr>
              <a:t>In cooperative groups, each member has a valued role in the learning process and everyone is responsible for each other's learning</a:t>
            </a:r>
            <a:endParaRPr b="0" i="0" sz="3200" u="none" cap="none" strike="noStrike">
              <a:solidFill>
                <a:schemeClr val="dk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